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  <p:sldId id="258" r:id="rId4"/>
    <p:sldId id="259" r:id="rId5"/>
    <p:sldId id="257" r:id="rId6"/>
    <p:sldId id="262" r:id="rId7"/>
    <p:sldId id="264" r:id="rId8"/>
    <p:sldId id="266" r:id="rId9"/>
    <p:sldId id="267" r:id="rId10"/>
    <p:sldId id="268" r:id="rId11"/>
    <p:sldId id="269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38E71-B25E-4080-9269-76F13AA51CF2}" v="29" dt="2023-04-22T12:35:54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ja" userId="e1f83eac42d13c1f" providerId="LiveId" clId="{90538E71-B25E-4080-9269-76F13AA51CF2}"/>
    <pc:docChg chg="undo custSel addSld delSld modSld">
      <pc:chgData name="Nirja" userId="e1f83eac42d13c1f" providerId="LiveId" clId="{90538E71-B25E-4080-9269-76F13AA51CF2}" dt="2023-04-23T04:44:26.216" v="2637" actId="20577"/>
      <pc:docMkLst>
        <pc:docMk/>
      </pc:docMkLst>
      <pc:sldChg chg="modSp del mod">
        <pc:chgData name="Nirja" userId="e1f83eac42d13c1f" providerId="LiveId" clId="{90538E71-B25E-4080-9269-76F13AA51CF2}" dt="2023-04-22T11:48:07.050" v="313" actId="2696"/>
        <pc:sldMkLst>
          <pc:docMk/>
          <pc:sldMk cId="2831298662" sldId="257"/>
        </pc:sldMkLst>
        <pc:spChg chg="mod">
          <ac:chgData name="Nirja" userId="e1f83eac42d13c1f" providerId="LiveId" clId="{90538E71-B25E-4080-9269-76F13AA51CF2}" dt="2023-04-22T11:46:25.351" v="271" actId="207"/>
          <ac:spMkLst>
            <pc:docMk/>
            <pc:sldMk cId="2831298662" sldId="257"/>
            <ac:spMk id="3" creationId="{D529496C-5C66-7C06-EEB5-646F2D6A900F}"/>
          </ac:spMkLst>
        </pc:spChg>
      </pc:sldChg>
      <pc:sldChg chg="addSp delSp modSp add mod setBg delDesignElem">
        <pc:chgData name="Nirja" userId="e1f83eac42d13c1f" providerId="LiveId" clId="{90538E71-B25E-4080-9269-76F13AA51CF2}" dt="2023-04-22T11:50:12.316" v="322" actId="14100"/>
        <pc:sldMkLst>
          <pc:docMk/>
          <pc:sldMk cId="3064618537" sldId="257"/>
        </pc:sldMkLst>
        <pc:spChg chg="mod">
          <ac:chgData name="Nirja" userId="e1f83eac42d13c1f" providerId="LiveId" clId="{90538E71-B25E-4080-9269-76F13AA51CF2}" dt="2023-04-22T11:50:02.995" v="319" actId="26606"/>
          <ac:spMkLst>
            <pc:docMk/>
            <pc:sldMk cId="3064618537" sldId="257"/>
            <ac:spMk id="2" creationId="{12570DED-E942-4274-A5C5-61D0403EDC64}"/>
          </ac:spMkLst>
        </pc:spChg>
        <pc:spChg chg="add">
          <ac:chgData name="Nirja" userId="e1f83eac42d13c1f" providerId="LiveId" clId="{90538E71-B25E-4080-9269-76F13AA51CF2}" dt="2023-04-22T11:50:02.995" v="319" actId="26606"/>
          <ac:spMkLst>
            <pc:docMk/>
            <pc:sldMk cId="3064618537" sldId="257"/>
            <ac:spMk id="9" creationId="{0CABCAE3-64FC-4149-819F-2C1812824154}"/>
          </ac:spMkLst>
        </pc:spChg>
        <pc:spChg chg="add">
          <ac:chgData name="Nirja" userId="e1f83eac42d13c1f" providerId="LiveId" clId="{90538E71-B25E-4080-9269-76F13AA51CF2}" dt="2023-04-22T11:50:02.995" v="319" actId="26606"/>
          <ac:spMkLst>
            <pc:docMk/>
            <pc:sldMk cId="3064618537" sldId="257"/>
            <ac:spMk id="17" creationId="{D0712110-0BC1-4B31-B3BB-63B44222E87F}"/>
          </ac:spMkLst>
        </pc:spChg>
        <pc:spChg chg="add">
          <ac:chgData name="Nirja" userId="e1f83eac42d13c1f" providerId="LiveId" clId="{90538E71-B25E-4080-9269-76F13AA51CF2}" dt="2023-04-22T11:50:02.995" v="319" actId="26606"/>
          <ac:spMkLst>
            <pc:docMk/>
            <pc:sldMk cId="3064618537" sldId="257"/>
            <ac:spMk id="19" creationId="{4466B5F3-C053-4580-B04A-1EF949888280}"/>
          </ac:spMkLst>
        </pc:spChg>
        <pc:spChg chg="del">
          <ac:chgData name="Nirja" userId="e1f83eac42d13c1f" providerId="LiveId" clId="{90538E71-B25E-4080-9269-76F13AA51CF2}" dt="2023-04-22T11:49:29.551" v="316"/>
          <ac:spMkLst>
            <pc:docMk/>
            <pc:sldMk cId="3064618537" sldId="257"/>
            <ac:spMk id="27" creationId="{9A724DBA-D2D9-471E-8ED7-2015DDD950DF}"/>
          </ac:spMkLst>
        </pc:spChg>
        <pc:spChg chg="del">
          <ac:chgData name="Nirja" userId="e1f83eac42d13c1f" providerId="LiveId" clId="{90538E71-B25E-4080-9269-76F13AA51CF2}" dt="2023-04-22T11:49:29.551" v="316"/>
          <ac:spMkLst>
            <pc:docMk/>
            <pc:sldMk cId="3064618537" sldId="257"/>
            <ac:spMk id="28" creationId="{08980754-6F4B-43C9-B9BE-127B6BED6586}"/>
          </ac:spMkLst>
        </pc:spChg>
        <pc:spChg chg="del">
          <ac:chgData name="Nirja" userId="e1f83eac42d13c1f" providerId="LiveId" clId="{90538E71-B25E-4080-9269-76F13AA51CF2}" dt="2023-04-22T11:49:29.551" v="316"/>
          <ac:spMkLst>
            <pc:docMk/>
            <pc:sldMk cId="3064618537" sldId="257"/>
            <ac:spMk id="29" creationId="{2C1BBA94-3F40-40AA-8BB9-E69E25E537C1}"/>
          </ac:spMkLst>
        </pc:spChg>
        <pc:spChg chg="del">
          <ac:chgData name="Nirja" userId="e1f83eac42d13c1f" providerId="LiveId" clId="{90538E71-B25E-4080-9269-76F13AA51CF2}" dt="2023-04-22T11:49:29.551" v="316"/>
          <ac:spMkLst>
            <pc:docMk/>
            <pc:sldMk cId="3064618537" sldId="257"/>
            <ac:spMk id="30" creationId="{169CC832-2974-4E8D-90ED-3E2941BA7336}"/>
          </ac:spMkLst>
        </pc:spChg>
        <pc:spChg chg="del">
          <ac:chgData name="Nirja" userId="e1f83eac42d13c1f" providerId="LiveId" clId="{90538E71-B25E-4080-9269-76F13AA51CF2}" dt="2023-04-22T11:49:29.551" v="316"/>
          <ac:spMkLst>
            <pc:docMk/>
            <pc:sldMk cId="3064618537" sldId="257"/>
            <ac:spMk id="31" creationId="{55222F96-971A-4F90-B841-6BAB416C7AC1}"/>
          </ac:spMkLst>
        </pc:spChg>
        <pc:picChg chg="mod">
          <ac:chgData name="Nirja" userId="e1f83eac42d13c1f" providerId="LiveId" clId="{90538E71-B25E-4080-9269-76F13AA51CF2}" dt="2023-04-22T11:50:12.316" v="322" actId="14100"/>
          <ac:picMkLst>
            <pc:docMk/>
            <pc:sldMk cId="3064618537" sldId="257"/>
            <ac:picMk id="4" creationId="{44F8CE6D-5525-D836-87F5-E659FF5B7601}"/>
          </ac:picMkLst>
        </pc:picChg>
        <pc:picChg chg="add">
          <ac:chgData name="Nirja" userId="e1f83eac42d13c1f" providerId="LiveId" clId="{90538E71-B25E-4080-9269-76F13AA51CF2}" dt="2023-04-22T11:50:02.995" v="319" actId="26606"/>
          <ac:picMkLst>
            <pc:docMk/>
            <pc:sldMk cId="3064618537" sldId="257"/>
            <ac:picMk id="11" creationId="{012FDCFE-9AD2-4D8A-8CBF-B3AA37EBF6DD}"/>
          </ac:picMkLst>
        </pc:picChg>
        <pc:picChg chg="add">
          <ac:chgData name="Nirja" userId="e1f83eac42d13c1f" providerId="LiveId" clId="{90538E71-B25E-4080-9269-76F13AA51CF2}" dt="2023-04-22T11:50:02.995" v="319" actId="26606"/>
          <ac:picMkLst>
            <pc:docMk/>
            <pc:sldMk cId="3064618537" sldId="257"/>
            <ac:picMk id="23" creationId="{25CED634-E2D0-4AB7-96DD-816C9B52C5CF}"/>
          </ac:picMkLst>
        </pc:picChg>
        <pc:cxnChg chg="add">
          <ac:chgData name="Nirja" userId="e1f83eac42d13c1f" providerId="LiveId" clId="{90538E71-B25E-4080-9269-76F13AA51CF2}" dt="2023-04-22T11:50:02.995" v="319" actId="26606"/>
          <ac:cxnSpMkLst>
            <pc:docMk/>
            <pc:sldMk cId="3064618537" sldId="257"/>
            <ac:cxnSpMk id="13" creationId="{FBD463FC-4CA8-4FF4-85A3-AF9F4B98D210}"/>
          </ac:cxnSpMkLst>
        </pc:cxnChg>
        <pc:cxnChg chg="add">
          <ac:chgData name="Nirja" userId="e1f83eac42d13c1f" providerId="LiveId" clId="{90538E71-B25E-4080-9269-76F13AA51CF2}" dt="2023-04-22T11:50:02.995" v="319" actId="26606"/>
          <ac:cxnSpMkLst>
            <pc:docMk/>
            <pc:sldMk cId="3064618537" sldId="257"/>
            <ac:cxnSpMk id="15" creationId="{BECF35C3-8B44-4F4B-BD25-4C01823DB22A}"/>
          </ac:cxnSpMkLst>
        </pc:cxnChg>
        <pc:cxnChg chg="add">
          <ac:chgData name="Nirja" userId="e1f83eac42d13c1f" providerId="LiveId" clId="{90538E71-B25E-4080-9269-76F13AA51CF2}" dt="2023-04-22T11:50:02.995" v="319" actId="26606"/>
          <ac:cxnSpMkLst>
            <pc:docMk/>
            <pc:sldMk cId="3064618537" sldId="257"/>
            <ac:cxnSpMk id="21" creationId="{FA6123F2-4B61-414F-A7E5-5B7828EACAE2}"/>
          </ac:cxnSpMkLst>
        </pc:cxnChg>
        <pc:cxnChg chg="add">
          <ac:chgData name="Nirja" userId="e1f83eac42d13c1f" providerId="LiveId" clId="{90538E71-B25E-4080-9269-76F13AA51CF2}" dt="2023-04-22T11:50:02.995" v="319" actId="26606"/>
          <ac:cxnSpMkLst>
            <pc:docMk/>
            <pc:sldMk cId="3064618537" sldId="257"/>
            <ac:cxnSpMk id="25" creationId="{FCDDCDFB-696D-4FDF-9B58-24F71B7C37BC}"/>
          </ac:cxnSpMkLst>
        </pc:cxnChg>
      </pc:sldChg>
      <pc:sldChg chg="del">
        <pc:chgData name="Nirja" userId="e1f83eac42d13c1f" providerId="LiveId" clId="{90538E71-B25E-4080-9269-76F13AA51CF2}" dt="2023-04-22T11:35:02.978" v="0" actId="2696"/>
        <pc:sldMkLst>
          <pc:docMk/>
          <pc:sldMk cId="1048181575" sldId="258"/>
        </pc:sldMkLst>
      </pc:sldChg>
      <pc:sldChg chg="addSp delSp modSp new mod setBg">
        <pc:chgData name="Nirja" userId="e1f83eac42d13c1f" providerId="LiveId" clId="{90538E71-B25E-4080-9269-76F13AA51CF2}" dt="2023-04-22T11:41:01.084" v="114" actId="14100"/>
        <pc:sldMkLst>
          <pc:docMk/>
          <pc:sldMk cId="3973145353" sldId="258"/>
        </pc:sldMkLst>
        <pc:spChg chg="add mod">
          <ac:chgData name="Nirja" userId="e1f83eac42d13c1f" providerId="LiveId" clId="{90538E71-B25E-4080-9269-76F13AA51CF2}" dt="2023-04-22T11:41:01.084" v="114" actId="14100"/>
          <ac:spMkLst>
            <pc:docMk/>
            <pc:sldMk cId="3973145353" sldId="258"/>
            <ac:spMk id="3" creationId="{63B8BDA9-4FCA-0D06-A8EE-14785B2D1047}"/>
          </ac:spMkLst>
        </pc:spChg>
        <pc:spChg chg="add del">
          <ac:chgData name="Nirja" userId="e1f83eac42d13c1f" providerId="LiveId" clId="{90538E71-B25E-4080-9269-76F13AA51CF2}" dt="2023-04-22T11:36:01.938" v="14" actId="26606"/>
          <ac:spMkLst>
            <pc:docMk/>
            <pc:sldMk cId="3973145353" sldId="258"/>
            <ac:spMk id="7" creationId="{07DE5115-89C8-4B9C-B0E8-78A15C20CC50}"/>
          </ac:spMkLst>
        </pc:spChg>
        <pc:spChg chg="add del">
          <ac:chgData name="Nirja" userId="e1f83eac42d13c1f" providerId="LiveId" clId="{90538E71-B25E-4080-9269-76F13AA51CF2}" dt="2023-04-22T11:36:01.938" v="14" actId="26606"/>
          <ac:spMkLst>
            <pc:docMk/>
            <pc:sldMk cId="3973145353" sldId="258"/>
            <ac:spMk id="9" creationId="{4A6402E2-72CC-4683-9B83-11265402E5CE}"/>
          </ac:spMkLst>
        </pc:spChg>
        <pc:spChg chg="add del">
          <ac:chgData name="Nirja" userId="e1f83eac42d13c1f" providerId="LiveId" clId="{90538E71-B25E-4080-9269-76F13AA51CF2}" dt="2023-04-22T11:35:52.348" v="9" actId="26606"/>
          <ac:spMkLst>
            <pc:docMk/>
            <pc:sldMk cId="3973145353" sldId="258"/>
            <ac:spMk id="14" creationId="{550B5DED-C3C5-4B01-8AC3-3EE8CDF881AF}"/>
          </ac:spMkLst>
        </pc:spChg>
        <pc:spChg chg="add del">
          <ac:chgData name="Nirja" userId="e1f83eac42d13c1f" providerId="LiveId" clId="{90538E71-B25E-4080-9269-76F13AA51CF2}" dt="2023-04-22T11:35:52.348" v="9" actId="26606"/>
          <ac:spMkLst>
            <pc:docMk/>
            <pc:sldMk cId="3973145353" sldId="258"/>
            <ac:spMk id="16" creationId="{9645F163-EAE9-4EBE-BD11-7103BAE2A595}"/>
          </ac:spMkLst>
        </pc:spChg>
        <pc:spChg chg="add del">
          <ac:chgData name="Nirja" userId="e1f83eac42d13c1f" providerId="LiveId" clId="{90538E71-B25E-4080-9269-76F13AA51CF2}" dt="2023-04-22T11:35:54.766" v="11" actId="26606"/>
          <ac:spMkLst>
            <pc:docMk/>
            <pc:sldMk cId="3973145353" sldId="258"/>
            <ac:spMk id="18" creationId="{07DE5115-89C8-4B9C-B0E8-78A15C20CC50}"/>
          </ac:spMkLst>
        </pc:spChg>
        <pc:spChg chg="add del">
          <ac:chgData name="Nirja" userId="e1f83eac42d13c1f" providerId="LiveId" clId="{90538E71-B25E-4080-9269-76F13AA51CF2}" dt="2023-04-22T11:35:54.766" v="11" actId="26606"/>
          <ac:spMkLst>
            <pc:docMk/>
            <pc:sldMk cId="3973145353" sldId="258"/>
            <ac:spMk id="19" creationId="{4A6402E2-72CC-4683-9B83-11265402E5CE}"/>
          </ac:spMkLst>
        </pc:spChg>
        <pc:spChg chg="add del">
          <ac:chgData name="Nirja" userId="e1f83eac42d13c1f" providerId="LiveId" clId="{90538E71-B25E-4080-9269-76F13AA51CF2}" dt="2023-04-22T11:36:01.938" v="13" actId="26606"/>
          <ac:spMkLst>
            <pc:docMk/>
            <pc:sldMk cId="3973145353" sldId="258"/>
            <ac:spMk id="21" creationId="{B6E6531A-0776-43BA-A852-5FB5C77534D5}"/>
          </ac:spMkLst>
        </pc:spChg>
        <pc:spChg chg="add del">
          <ac:chgData name="Nirja" userId="e1f83eac42d13c1f" providerId="LiveId" clId="{90538E71-B25E-4080-9269-76F13AA51CF2}" dt="2023-04-22T11:36:01.938" v="13" actId="26606"/>
          <ac:spMkLst>
            <pc:docMk/>
            <pc:sldMk cId="3973145353" sldId="258"/>
            <ac:spMk id="22" creationId="{F8C5273F-2B84-46BF-A94F-1A20E13B3AA1}"/>
          </ac:spMkLst>
        </pc:spChg>
        <pc:spChg chg="add del">
          <ac:chgData name="Nirja" userId="e1f83eac42d13c1f" providerId="LiveId" clId="{90538E71-B25E-4080-9269-76F13AA51CF2}" dt="2023-04-22T11:36:57.418" v="26" actId="26606"/>
          <ac:spMkLst>
            <pc:docMk/>
            <pc:sldMk cId="3973145353" sldId="258"/>
            <ac:spMk id="24" creationId="{3A992E1B-AAEE-4435-8F48-8C88BE5510B2}"/>
          </ac:spMkLst>
        </pc:spChg>
        <pc:spChg chg="add del">
          <ac:chgData name="Nirja" userId="e1f83eac42d13c1f" providerId="LiveId" clId="{90538E71-B25E-4080-9269-76F13AA51CF2}" dt="2023-04-22T11:36:57.418" v="26" actId="26606"/>
          <ac:spMkLst>
            <pc:docMk/>
            <pc:sldMk cId="3973145353" sldId="258"/>
            <ac:spMk id="25" creationId="{476C2E52-E592-4F3F-BC13-5BD8518E2EBF}"/>
          </ac:spMkLst>
        </pc:spChg>
        <pc:spChg chg="add del">
          <ac:chgData name="Nirja" userId="e1f83eac42d13c1f" providerId="LiveId" clId="{90538E71-B25E-4080-9269-76F13AA51CF2}" dt="2023-04-22T11:36:50.492" v="23" actId="26606"/>
          <ac:spMkLst>
            <pc:docMk/>
            <pc:sldMk cId="3973145353" sldId="258"/>
            <ac:spMk id="27" creationId="{882C17D0-0115-4E43-AF4A-3BA36E80919D}"/>
          </ac:spMkLst>
        </pc:spChg>
        <pc:spChg chg="add del">
          <ac:chgData name="Nirja" userId="e1f83eac42d13c1f" providerId="LiveId" clId="{90538E71-B25E-4080-9269-76F13AA51CF2}" dt="2023-04-22T11:36:37.943" v="17" actId="26606"/>
          <ac:spMkLst>
            <pc:docMk/>
            <pc:sldMk cId="3973145353" sldId="258"/>
            <ac:spMk id="30" creationId="{62C9703D-C8F9-44AD-A7C0-C2F3871F8C1B}"/>
          </ac:spMkLst>
        </pc:spChg>
        <pc:spChg chg="add del">
          <ac:chgData name="Nirja" userId="e1f83eac42d13c1f" providerId="LiveId" clId="{90538E71-B25E-4080-9269-76F13AA51CF2}" dt="2023-04-22T11:36:50.492" v="23" actId="26606"/>
          <ac:spMkLst>
            <pc:docMk/>
            <pc:sldMk cId="3973145353" sldId="258"/>
            <ac:spMk id="32" creationId="{A2982B51-6FEC-4000-8197-30B2EE78ADE0}"/>
          </ac:spMkLst>
        </pc:spChg>
        <pc:spChg chg="add del">
          <ac:chgData name="Nirja" userId="e1f83eac42d13c1f" providerId="LiveId" clId="{90538E71-B25E-4080-9269-76F13AA51CF2}" dt="2023-04-22T11:36:50.492" v="23" actId="26606"/>
          <ac:spMkLst>
            <pc:docMk/>
            <pc:sldMk cId="3973145353" sldId="258"/>
            <ac:spMk id="34" creationId="{E5DFB8AC-1A2A-4330-B50D-AAE63C682328}"/>
          </ac:spMkLst>
        </pc:spChg>
        <pc:picChg chg="add mod">
          <ac:chgData name="Nirja" userId="e1f83eac42d13c1f" providerId="LiveId" clId="{90538E71-B25E-4080-9269-76F13AA51CF2}" dt="2023-04-22T11:37:10.121" v="28" actId="14100"/>
          <ac:picMkLst>
            <pc:docMk/>
            <pc:sldMk cId="3973145353" sldId="258"/>
            <ac:picMk id="2" creationId="{6307BC0A-DEBA-9985-2997-9BC5CC8B48D8}"/>
          </ac:picMkLst>
        </pc:picChg>
      </pc:sldChg>
      <pc:sldChg chg="modSp new mod">
        <pc:chgData name="Nirja" userId="e1f83eac42d13c1f" providerId="LiveId" clId="{90538E71-B25E-4080-9269-76F13AA51CF2}" dt="2023-04-22T11:45:48.348" v="269" actId="20577"/>
        <pc:sldMkLst>
          <pc:docMk/>
          <pc:sldMk cId="65337021" sldId="259"/>
        </pc:sldMkLst>
        <pc:spChg chg="mod">
          <ac:chgData name="Nirja" userId="e1f83eac42d13c1f" providerId="LiveId" clId="{90538E71-B25E-4080-9269-76F13AA51CF2}" dt="2023-04-22T11:42:46.054" v="169" actId="255"/>
          <ac:spMkLst>
            <pc:docMk/>
            <pc:sldMk cId="65337021" sldId="259"/>
            <ac:spMk id="2" creationId="{79816E58-3725-55B9-C5FE-9275D89D098E}"/>
          </ac:spMkLst>
        </pc:spChg>
        <pc:spChg chg="mod">
          <ac:chgData name="Nirja" userId="e1f83eac42d13c1f" providerId="LiveId" clId="{90538E71-B25E-4080-9269-76F13AA51CF2}" dt="2023-04-22T11:45:48.348" v="269" actId="20577"/>
          <ac:spMkLst>
            <pc:docMk/>
            <pc:sldMk cId="65337021" sldId="259"/>
            <ac:spMk id="3" creationId="{2D2170EE-C963-F234-A371-01C15CDBF105}"/>
          </ac:spMkLst>
        </pc:spChg>
      </pc:sldChg>
      <pc:sldChg chg="new del">
        <pc:chgData name="Nirja" userId="e1f83eac42d13c1f" providerId="LiveId" clId="{90538E71-B25E-4080-9269-76F13AA51CF2}" dt="2023-04-22T11:47:13.128" v="275" actId="2696"/>
        <pc:sldMkLst>
          <pc:docMk/>
          <pc:sldMk cId="1344681688" sldId="260"/>
        </pc:sldMkLst>
      </pc:sldChg>
      <pc:sldChg chg="add del">
        <pc:chgData name="Nirja" userId="e1f83eac42d13c1f" providerId="LiveId" clId="{90538E71-B25E-4080-9269-76F13AA51CF2}" dt="2023-04-22T11:46:59.802" v="273" actId="2696"/>
        <pc:sldMkLst>
          <pc:docMk/>
          <pc:sldMk cId="2006532926" sldId="260"/>
        </pc:sldMkLst>
      </pc:sldChg>
      <pc:sldChg chg="modSp add mod">
        <pc:chgData name="Nirja" userId="e1f83eac42d13c1f" providerId="LiveId" clId="{90538E71-B25E-4080-9269-76F13AA51CF2}" dt="2023-04-22T11:48:02.208" v="312" actId="20577"/>
        <pc:sldMkLst>
          <pc:docMk/>
          <pc:sldMk cId="3865678196" sldId="260"/>
        </pc:sldMkLst>
        <pc:spChg chg="mod">
          <ac:chgData name="Nirja" userId="e1f83eac42d13c1f" providerId="LiveId" clId="{90538E71-B25E-4080-9269-76F13AA51CF2}" dt="2023-04-22T11:47:29.121" v="277" actId="20577"/>
          <ac:spMkLst>
            <pc:docMk/>
            <pc:sldMk cId="3865678196" sldId="260"/>
            <ac:spMk id="2" creationId="{79816E58-3725-55B9-C5FE-9275D89D098E}"/>
          </ac:spMkLst>
        </pc:spChg>
        <pc:spChg chg="mod">
          <ac:chgData name="Nirja" userId="e1f83eac42d13c1f" providerId="LiveId" clId="{90538E71-B25E-4080-9269-76F13AA51CF2}" dt="2023-04-22T11:48:02.208" v="312" actId="20577"/>
          <ac:spMkLst>
            <pc:docMk/>
            <pc:sldMk cId="3865678196" sldId="260"/>
            <ac:spMk id="3" creationId="{2D2170EE-C963-F234-A371-01C15CDBF105}"/>
          </ac:spMkLst>
        </pc:spChg>
      </pc:sldChg>
      <pc:sldChg chg="new del">
        <pc:chgData name="Nirja" userId="e1f83eac42d13c1f" providerId="LiveId" clId="{90538E71-B25E-4080-9269-76F13AA51CF2}" dt="2023-04-22T11:52:14.619" v="330" actId="2696"/>
        <pc:sldMkLst>
          <pc:docMk/>
          <pc:sldMk cId="1841459441" sldId="261"/>
        </pc:sldMkLst>
      </pc:sldChg>
      <pc:sldChg chg="new del">
        <pc:chgData name="Nirja" userId="e1f83eac42d13c1f" providerId="LiveId" clId="{90538E71-B25E-4080-9269-76F13AA51CF2}" dt="2023-04-22T11:50:17.919" v="323" actId="2696"/>
        <pc:sldMkLst>
          <pc:docMk/>
          <pc:sldMk cId="2192973658" sldId="261"/>
        </pc:sldMkLst>
      </pc:sldChg>
      <pc:sldChg chg="addSp delSp modSp add mod setBg delDesignElem">
        <pc:chgData name="Nirja" userId="e1f83eac42d13c1f" providerId="LiveId" clId="{90538E71-B25E-4080-9269-76F13AA51CF2}" dt="2023-04-22T12:37:40.782" v="1368" actId="26606"/>
        <pc:sldMkLst>
          <pc:docMk/>
          <pc:sldMk cId="1857308462" sldId="262"/>
        </pc:sldMkLst>
        <pc:spChg chg="mod">
          <ac:chgData name="Nirja" userId="e1f83eac42d13c1f" providerId="LiveId" clId="{90538E71-B25E-4080-9269-76F13AA51CF2}" dt="2023-04-22T12:37:40.782" v="1368" actId="26606"/>
          <ac:spMkLst>
            <pc:docMk/>
            <pc:sldMk cId="1857308462" sldId="262"/>
            <ac:spMk id="2" creationId="{35FCF965-A9E4-4FB1-BE6E-F3F2689FD91F}"/>
          </ac:spMkLst>
        </pc:spChg>
        <pc:spChg chg="mod ord">
          <ac:chgData name="Nirja" userId="e1f83eac42d13c1f" providerId="LiveId" clId="{90538E71-B25E-4080-9269-76F13AA51CF2}" dt="2023-04-22T12:37:40.782" v="1368" actId="26606"/>
          <ac:spMkLst>
            <pc:docMk/>
            <pc:sldMk cId="1857308462" sldId="262"/>
            <ac:spMk id="7" creationId="{93A4691B-2D9F-4647-9D3E-42EE87623D59}"/>
          </ac:spMkLst>
        </pc:spChg>
        <pc:spChg chg="add del">
          <ac:chgData name="Nirja" userId="e1f83eac42d13c1f" providerId="LiveId" clId="{90538E71-B25E-4080-9269-76F13AA51CF2}" dt="2023-04-22T11:53:22.104" v="337" actId="26606"/>
          <ac:spMkLst>
            <pc:docMk/>
            <pc:sldMk cId="1857308462" sldId="262"/>
            <ac:spMk id="18" creationId="{0CABCAE3-64FC-4149-819F-2C1812824154}"/>
          </ac:spMkLst>
        </pc:spChg>
        <pc:spChg chg="del">
          <ac:chgData name="Nirja" userId="e1f83eac42d13c1f" providerId="LiveId" clId="{90538E71-B25E-4080-9269-76F13AA51CF2}" dt="2023-04-22T11:51:46.777" v="326"/>
          <ac:spMkLst>
            <pc:docMk/>
            <pc:sldMk cId="1857308462" sldId="262"/>
            <ac:spMk id="21" creationId="{9D25F302-27C5-414F-97F8-6EA0A6C028BA}"/>
          </ac:spMkLst>
        </pc:spChg>
        <pc:spChg chg="del">
          <ac:chgData name="Nirja" userId="e1f83eac42d13c1f" providerId="LiveId" clId="{90538E71-B25E-4080-9269-76F13AA51CF2}" dt="2023-04-22T11:51:46.777" v="326"/>
          <ac:spMkLst>
            <pc:docMk/>
            <pc:sldMk cId="1857308462" sldId="262"/>
            <ac:spMk id="23" creationId="{830A36F8-48C2-4842-A87B-8CE8DF4E7FD2}"/>
          </ac:spMkLst>
        </pc:spChg>
        <pc:spChg chg="del">
          <ac:chgData name="Nirja" userId="e1f83eac42d13c1f" providerId="LiveId" clId="{90538E71-B25E-4080-9269-76F13AA51CF2}" dt="2023-04-22T11:51:46.777" v="326"/>
          <ac:spMkLst>
            <pc:docMk/>
            <pc:sldMk cId="1857308462" sldId="262"/>
            <ac:spMk id="25" creationId="{086A5A31-B10A-4793-84D4-D785959AE5B8}"/>
          </ac:spMkLst>
        </pc:spChg>
        <pc:spChg chg="add del">
          <ac:chgData name="Nirja" userId="e1f83eac42d13c1f" providerId="LiveId" clId="{90538E71-B25E-4080-9269-76F13AA51CF2}" dt="2023-04-22T11:53:22.104" v="337" actId="26606"/>
          <ac:spMkLst>
            <pc:docMk/>
            <pc:sldMk cId="1857308462" sldId="262"/>
            <ac:spMk id="26" creationId="{C630F413-44CE-4746-9821-9E0107978E7A}"/>
          </ac:spMkLst>
        </pc:spChg>
        <pc:spChg chg="add del">
          <ac:chgData name="Nirja" userId="e1f83eac42d13c1f" providerId="LiveId" clId="{90538E71-B25E-4080-9269-76F13AA51CF2}" dt="2023-04-22T11:53:22.104" v="337" actId="26606"/>
          <ac:spMkLst>
            <pc:docMk/>
            <pc:sldMk cId="1857308462" sldId="262"/>
            <ac:spMk id="28" creationId="{22D671B1-B099-4F9C-B9CC-9D22B4DAF8A8}"/>
          </ac:spMkLst>
        </pc:spChg>
        <pc:spChg chg="add del">
          <ac:chgData name="Nirja" userId="e1f83eac42d13c1f" providerId="LiveId" clId="{90538E71-B25E-4080-9269-76F13AA51CF2}" dt="2023-04-22T11:53:22.104" v="337" actId="26606"/>
          <ac:spMkLst>
            <pc:docMk/>
            <pc:sldMk cId="1857308462" sldId="262"/>
            <ac:spMk id="32" creationId="{898488B7-DBD3-40E7-B54B-4DA6C5693EF3}"/>
          </ac:spMkLst>
        </pc:spChg>
        <pc:spChg chg="add del">
          <ac:chgData name="Nirja" userId="e1f83eac42d13c1f" providerId="LiveId" clId="{90538E71-B25E-4080-9269-76F13AA51CF2}" dt="2023-04-22T11:53:52.297" v="339" actId="26606"/>
          <ac:spMkLst>
            <pc:docMk/>
            <pc:sldMk cId="1857308462" sldId="262"/>
            <ac:spMk id="37" creationId="{0CABCAE3-64FC-4149-819F-2C1812824154}"/>
          </ac:spMkLst>
        </pc:spChg>
        <pc:spChg chg="add del">
          <ac:chgData name="Nirja" userId="e1f83eac42d13c1f" providerId="LiveId" clId="{90538E71-B25E-4080-9269-76F13AA51CF2}" dt="2023-04-22T11:53:52.297" v="339" actId="26606"/>
          <ac:spMkLst>
            <pc:docMk/>
            <pc:sldMk cId="1857308462" sldId="262"/>
            <ac:spMk id="45" creationId="{35C3D674-3D59-4E93-80CA-0C0A9095E816}"/>
          </ac:spMkLst>
        </pc:spChg>
        <pc:spChg chg="add del">
          <ac:chgData name="Nirja" userId="e1f83eac42d13c1f" providerId="LiveId" clId="{90538E71-B25E-4080-9269-76F13AA51CF2}" dt="2023-04-22T11:53:52.297" v="339" actId="26606"/>
          <ac:spMkLst>
            <pc:docMk/>
            <pc:sldMk cId="1857308462" sldId="262"/>
            <ac:spMk id="49" creationId="{EF2A81E1-BCBE-426B-8C09-33274E69409D}"/>
          </ac:spMkLst>
        </pc:spChg>
        <pc:spChg chg="add del">
          <ac:chgData name="Nirja" userId="e1f83eac42d13c1f" providerId="LiveId" clId="{90538E71-B25E-4080-9269-76F13AA51CF2}" dt="2023-04-22T12:37:40.782" v="1368" actId="26606"/>
          <ac:spMkLst>
            <pc:docMk/>
            <pc:sldMk cId="1857308462" sldId="262"/>
            <ac:spMk id="58" creationId="{0CABCAE3-64FC-4149-819F-2C1812824154}"/>
          </ac:spMkLst>
        </pc:spChg>
        <pc:spChg chg="add del">
          <ac:chgData name="Nirja" userId="e1f83eac42d13c1f" providerId="LiveId" clId="{90538E71-B25E-4080-9269-76F13AA51CF2}" dt="2023-04-22T12:37:40.782" v="1368" actId="26606"/>
          <ac:spMkLst>
            <pc:docMk/>
            <pc:sldMk cId="1857308462" sldId="262"/>
            <ac:spMk id="66" creationId="{C630F413-44CE-4746-9821-9E0107978E7A}"/>
          </ac:spMkLst>
        </pc:spChg>
        <pc:spChg chg="add del">
          <ac:chgData name="Nirja" userId="e1f83eac42d13c1f" providerId="LiveId" clId="{90538E71-B25E-4080-9269-76F13AA51CF2}" dt="2023-04-22T12:37:40.782" v="1368" actId="26606"/>
          <ac:spMkLst>
            <pc:docMk/>
            <pc:sldMk cId="1857308462" sldId="262"/>
            <ac:spMk id="68" creationId="{22D671B1-B099-4F9C-B9CC-9D22B4DAF8A8}"/>
          </ac:spMkLst>
        </pc:spChg>
        <pc:spChg chg="add del">
          <ac:chgData name="Nirja" userId="e1f83eac42d13c1f" providerId="LiveId" clId="{90538E71-B25E-4080-9269-76F13AA51CF2}" dt="2023-04-22T12:37:40.782" v="1368" actId="26606"/>
          <ac:spMkLst>
            <pc:docMk/>
            <pc:sldMk cId="1857308462" sldId="262"/>
            <ac:spMk id="72" creationId="{898488B7-DBD3-40E7-B54B-4DA6C5693EF3}"/>
          </ac:spMkLst>
        </pc:spChg>
        <pc:spChg chg="add">
          <ac:chgData name="Nirja" userId="e1f83eac42d13c1f" providerId="LiveId" clId="{90538E71-B25E-4080-9269-76F13AA51CF2}" dt="2023-04-22T12:37:40.782" v="1368" actId="26606"/>
          <ac:spMkLst>
            <pc:docMk/>
            <pc:sldMk cId="1857308462" sldId="262"/>
            <ac:spMk id="77" creationId="{0CABCAE3-64FC-4149-819F-2C1812824154}"/>
          </ac:spMkLst>
        </pc:spChg>
        <pc:spChg chg="add">
          <ac:chgData name="Nirja" userId="e1f83eac42d13c1f" providerId="LiveId" clId="{90538E71-B25E-4080-9269-76F13AA51CF2}" dt="2023-04-22T12:37:40.782" v="1368" actId="26606"/>
          <ac:spMkLst>
            <pc:docMk/>
            <pc:sldMk cId="1857308462" sldId="262"/>
            <ac:spMk id="85" creationId="{45C76AC0-BB6B-419E-A327-AFA29750080A}"/>
          </ac:spMkLst>
        </pc:spChg>
        <pc:spChg chg="add">
          <ac:chgData name="Nirja" userId="e1f83eac42d13c1f" providerId="LiveId" clId="{90538E71-B25E-4080-9269-76F13AA51CF2}" dt="2023-04-22T12:37:40.782" v="1368" actId="26606"/>
          <ac:spMkLst>
            <pc:docMk/>
            <pc:sldMk cId="1857308462" sldId="262"/>
            <ac:spMk id="89" creationId="{8B0E4246-09B8-46D7-A0D2-4D264863AD39}"/>
          </ac:spMkLst>
        </pc:spChg>
        <pc:picChg chg="mod ord">
          <ac:chgData name="Nirja" userId="e1f83eac42d13c1f" providerId="LiveId" clId="{90538E71-B25E-4080-9269-76F13AA51CF2}" dt="2023-04-22T12:37:40.782" v="1368" actId="26606"/>
          <ac:picMkLst>
            <pc:docMk/>
            <pc:sldMk cId="1857308462" sldId="262"/>
            <ac:picMk id="13" creationId="{2EF8EFAA-77A9-7145-58AB-1F67DBD4CD22}"/>
          </ac:picMkLst>
        </pc:picChg>
        <pc:picChg chg="add del">
          <ac:chgData name="Nirja" userId="e1f83eac42d13c1f" providerId="LiveId" clId="{90538E71-B25E-4080-9269-76F13AA51CF2}" dt="2023-04-22T11:53:22.104" v="337" actId="26606"/>
          <ac:picMkLst>
            <pc:docMk/>
            <pc:sldMk cId="1857308462" sldId="262"/>
            <ac:picMk id="20" creationId="{012FDCFE-9AD2-4D8A-8CBF-B3AA37EBF6DD}"/>
          </ac:picMkLst>
        </pc:picChg>
        <pc:picChg chg="add del">
          <ac:chgData name="Nirja" userId="e1f83eac42d13c1f" providerId="LiveId" clId="{90538E71-B25E-4080-9269-76F13AA51CF2}" dt="2023-04-22T11:53:52.297" v="339" actId="26606"/>
          <ac:picMkLst>
            <pc:docMk/>
            <pc:sldMk cId="1857308462" sldId="262"/>
            <ac:picMk id="39" creationId="{012FDCFE-9AD2-4D8A-8CBF-B3AA37EBF6DD}"/>
          </ac:picMkLst>
        </pc:picChg>
        <pc:picChg chg="add del">
          <ac:chgData name="Nirja" userId="e1f83eac42d13c1f" providerId="LiveId" clId="{90538E71-B25E-4080-9269-76F13AA51CF2}" dt="2023-04-22T11:53:52.297" v="339" actId="26606"/>
          <ac:picMkLst>
            <pc:docMk/>
            <pc:sldMk cId="1857308462" sldId="262"/>
            <ac:picMk id="51" creationId="{39D1DDD4-5BB3-45BA-B9B3-06B62299AD79}"/>
          </ac:picMkLst>
        </pc:picChg>
        <pc:picChg chg="add del">
          <ac:chgData name="Nirja" userId="e1f83eac42d13c1f" providerId="LiveId" clId="{90538E71-B25E-4080-9269-76F13AA51CF2}" dt="2023-04-22T12:37:40.782" v="1368" actId="26606"/>
          <ac:picMkLst>
            <pc:docMk/>
            <pc:sldMk cId="1857308462" sldId="262"/>
            <ac:picMk id="60" creationId="{012FDCFE-9AD2-4D8A-8CBF-B3AA37EBF6DD}"/>
          </ac:picMkLst>
        </pc:picChg>
        <pc:picChg chg="add">
          <ac:chgData name="Nirja" userId="e1f83eac42d13c1f" providerId="LiveId" clId="{90538E71-B25E-4080-9269-76F13AA51CF2}" dt="2023-04-22T12:37:40.782" v="1368" actId="26606"/>
          <ac:picMkLst>
            <pc:docMk/>
            <pc:sldMk cId="1857308462" sldId="262"/>
            <ac:picMk id="79" creationId="{012FDCFE-9AD2-4D8A-8CBF-B3AA37EBF6DD}"/>
          </ac:picMkLst>
        </pc:picChg>
        <pc:picChg chg="add">
          <ac:chgData name="Nirja" userId="e1f83eac42d13c1f" providerId="LiveId" clId="{90538E71-B25E-4080-9269-76F13AA51CF2}" dt="2023-04-22T12:37:40.782" v="1368" actId="26606"/>
          <ac:picMkLst>
            <pc:docMk/>
            <pc:sldMk cId="1857308462" sldId="262"/>
            <ac:picMk id="91" creationId="{F50C8D8D-B32F-4194-8321-164EC442750E}"/>
          </ac:picMkLst>
        </pc:picChg>
        <pc:cxnChg chg="add del">
          <ac:chgData name="Nirja" userId="e1f83eac42d13c1f" providerId="LiveId" clId="{90538E71-B25E-4080-9269-76F13AA51CF2}" dt="2023-04-22T11:53:22.104" v="337" actId="26606"/>
          <ac:cxnSpMkLst>
            <pc:docMk/>
            <pc:sldMk cId="1857308462" sldId="262"/>
            <ac:cxnSpMk id="22" creationId="{FBD463FC-4CA8-4FF4-85A3-AF9F4B98D210}"/>
          </ac:cxnSpMkLst>
        </pc:cxnChg>
        <pc:cxnChg chg="add del">
          <ac:chgData name="Nirja" userId="e1f83eac42d13c1f" providerId="LiveId" clId="{90538E71-B25E-4080-9269-76F13AA51CF2}" dt="2023-04-22T11:53:22.104" v="337" actId="26606"/>
          <ac:cxnSpMkLst>
            <pc:docMk/>
            <pc:sldMk cId="1857308462" sldId="262"/>
            <ac:cxnSpMk id="24" creationId="{A56012FD-74A8-4C91-B318-435CF2B71927}"/>
          </ac:cxnSpMkLst>
        </pc:cxnChg>
        <pc:cxnChg chg="add del">
          <ac:chgData name="Nirja" userId="e1f83eac42d13c1f" providerId="LiveId" clId="{90538E71-B25E-4080-9269-76F13AA51CF2}" dt="2023-04-22T11:53:22.104" v="337" actId="26606"/>
          <ac:cxnSpMkLst>
            <pc:docMk/>
            <pc:sldMk cId="1857308462" sldId="262"/>
            <ac:cxnSpMk id="30" creationId="{7552FBEF-FA69-427B-8245-0A518E0513D5}"/>
          </ac:cxnSpMkLst>
        </pc:cxnChg>
        <pc:cxnChg chg="add del">
          <ac:chgData name="Nirja" userId="e1f83eac42d13c1f" providerId="LiveId" clId="{90538E71-B25E-4080-9269-76F13AA51CF2}" dt="2023-04-22T11:53:52.297" v="339" actId="26606"/>
          <ac:cxnSpMkLst>
            <pc:docMk/>
            <pc:sldMk cId="1857308462" sldId="262"/>
            <ac:cxnSpMk id="41" creationId="{FBD463FC-4CA8-4FF4-85A3-AF9F4B98D210}"/>
          </ac:cxnSpMkLst>
        </pc:cxnChg>
        <pc:cxnChg chg="add del">
          <ac:chgData name="Nirja" userId="e1f83eac42d13c1f" providerId="LiveId" clId="{90538E71-B25E-4080-9269-76F13AA51CF2}" dt="2023-04-22T11:53:52.297" v="339" actId="26606"/>
          <ac:cxnSpMkLst>
            <pc:docMk/>
            <pc:sldMk cId="1857308462" sldId="262"/>
            <ac:cxnSpMk id="43" creationId="{A56012FD-74A8-4C91-B318-435CF2B71927}"/>
          </ac:cxnSpMkLst>
        </pc:cxnChg>
        <pc:cxnChg chg="add del">
          <ac:chgData name="Nirja" userId="e1f83eac42d13c1f" providerId="LiveId" clId="{90538E71-B25E-4080-9269-76F13AA51CF2}" dt="2023-04-22T11:53:52.297" v="339" actId="26606"/>
          <ac:cxnSpMkLst>
            <pc:docMk/>
            <pc:sldMk cId="1857308462" sldId="262"/>
            <ac:cxnSpMk id="47" creationId="{C884B8F8-FDC9-498B-9960-5D7260AFCB03}"/>
          </ac:cxnSpMkLst>
        </pc:cxnChg>
        <pc:cxnChg chg="add del">
          <ac:chgData name="Nirja" userId="e1f83eac42d13c1f" providerId="LiveId" clId="{90538E71-B25E-4080-9269-76F13AA51CF2}" dt="2023-04-22T11:53:52.297" v="339" actId="26606"/>
          <ac:cxnSpMkLst>
            <pc:docMk/>
            <pc:sldMk cId="1857308462" sldId="262"/>
            <ac:cxnSpMk id="53" creationId="{A24DAE64-2302-42EA-8239-F2F0775CA5AD}"/>
          </ac:cxnSpMkLst>
        </pc:cxnChg>
        <pc:cxnChg chg="add del">
          <ac:chgData name="Nirja" userId="e1f83eac42d13c1f" providerId="LiveId" clId="{90538E71-B25E-4080-9269-76F13AA51CF2}" dt="2023-04-22T12:37:40.782" v="1368" actId="26606"/>
          <ac:cxnSpMkLst>
            <pc:docMk/>
            <pc:sldMk cId="1857308462" sldId="262"/>
            <ac:cxnSpMk id="62" creationId="{FBD463FC-4CA8-4FF4-85A3-AF9F4B98D210}"/>
          </ac:cxnSpMkLst>
        </pc:cxnChg>
        <pc:cxnChg chg="add del">
          <ac:chgData name="Nirja" userId="e1f83eac42d13c1f" providerId="LiveId" clId="{90538E71-B25E-4080-9269-76F13AA51CF2}" dt="2023-04-22T12:37:40.782" v="1368" actId="26606"/>
          <ac:cxnSpMkLst>
            <pc:docMk/>
            <pc:sldMk cId="1857308462" sldId="262"/>
            <ac:cxnSpMk id="64" creationId="{A56012FD-74A8-4C91-B318-435CF2B71927}"/>
          </ac:cxnSpMkLst>
        </pc:cxnChg>
        <pc:cxnChg chg="add del">
          <ac:chgData name="Nirja" userId="e1f83eac42d13c1f" providerId="LiveId" clId="{90538E71-B25E-4080-9269-76F13AA51CF2}" dt="2023-04-22T12:37:40.782" v="1368" actId="26606"/>
          <ac:cxnSpMkLst>
            <pc:docMk/>
            <pc:sldMk cId="1857308462" sldId="262"/>
            <ac:cxnSpMk id="70" creationId="{7552FBEF-FA69-427B-8245-0A518E0513D5}"/>
          </ac:cxnSpMkLst>
        </pc:cxnChg>
        <pc:cxnChg chg="add">
          <ac:chgData name="Nirja" userId="e1f83eac42d13c1f" providerId="LiveId" clId="{90538E71-B25E-4080-9269-76F13AA51CF2}" dt="2023-04-22T12:37:40.782" v="1368" actId="26606"/>
          <ac:cxnSpMkLst>
            <pc:docMk/>
            <pc:sldMk cId="1857308462" sldId="262"/>
            <ac:cxnSpMk id="81" creationId="{FBD463FC-4CA8-4FF4-85A3-AF9F4B98D210}"/>
          </ac:cxnSpMkLst>
        </pc:cxnChg>
        <pc:cxnChg chg="add">
          <ac:chgData name="Nirja" userId="e1f83eac42d13c1f" providerId="LiveId" clId="{90538E71-B25E-4080-9269-76F13AA51CF2}" dt="2023-04-22T12:37:40.782" v="1368" actId="26606"/>
          <ac:cxnSpMkLst>
            <pc:docMk/>
            <pc:sldMk cId="1857308462" sldId="262"/>
            <ac:cxnSpMk id="83" creationId="{A56012FD-74A8-4C91-B318-435CF2B71927}"/>
          </ac:cxnSpMkLst>
        </pc:cxnChg>
        <pc:cxnChg chg="add">
          <ac:chgData name="Nirja" userId="e1f83eac42d13c1f" providerId="LiveId" clId="{90538E71-B25E-4080-9269-76F13AA51CF2}" dt="2023-04-22T12:37:40.782" v="1368" actId="26606"/>
          <ac:cxnSpMkLst>
            <pc:docMk/>
            <pc:sldMk cId="1857308462" sldId="262"/>
            <ac:cxnSpMk id="87" creationId="{B3E0B6A3-E197-43D6-82D5-7455DAB1A746}"/>
          </ac:cxnSpMkLst>
        </pc:cxnChg>
        <pc:cxnChg chg="add">
          <ac:chgData name="Nirja" userId="e1f83eac42d13c1f" providerId="LiveId" clId="{90538E71-B25E-4080-9269-76F13AA51CF2}" dt="2023-04-22T12:37:40.782" v="1368" actId="26606"/>
          <ac:cxnSpMkLst>
            <pc:docMk/>
            <pc:sldMk cId="1857308462" sldId="262"/>
            <ac:cxnSpMk id="93" creationId="{5BD24D8B-8573-4260-B700-E860AD6D2A8E}"/>
          </ac:cxnSpMkLst>
        </pc:cxnChg>
      </pc:sldChg>
      <pc:sldChg chg="new del">
        <pc:chgData name="Nirja" userId="e1f83eac42d13c1f" providerId="LiveId" clId="{90538E71-B25E-4080-9269-76F13AA51CF2}" dt="2023-04-22T11:53:31.840" v="338" actId="2696"/>
        <pc:sldMkLst>
          <pc:docMk/>
          <pc:sldMk cId="4094746423" sldId="263"/>
        </pc:sldMkLst>
      </pc:sldChg>
      <pc:sldChg chg="addSp delSp modSp add mod setBg delDesignElem">
        <pc:chgData name="Nirja" userId="e1f83eac42d13c1f" providerId="LiveId" clId="{90538E71-B25E-4080-9269-76F13AA51CF2}" dt="2023-04-22T11:59:01.175" v="440" actId="6549"/>
        <pc:sldMkLst>
          <pc:docMk/>
          <pc:sldMk cId="2811827624" sldId="264"/>
        </pc:sldMkLst>
        <pc:spChg chg="mod">
          <ac:chgData name="Nirja" userId="e1f83eac42d13c1f" providerId="LiveId" clId="{90538E71-B25E-4080-9269-76F13AA51CF2}" dt="2023-04-22T11:53:02.189" v="336" actId="26606"/>
          <ac:spMkLst>
            <pc:docMk/>
            <pc:sldMk cId="2811827624" sldId="264"/>
            <ac:spMk id="2" creationId="{35FCF965-A9E4-4FB1-BE6E-F3F2689FD91F}"/>
          </ac:spMkLst>
        </pc:spChg>
        <pc:spChg chg="mod">
          <ac:chgData name="Nirja" userId="e1f83eac42d13c1f" providerId="LiveId" clId="{90538E71-B25E-4080-9269-76F13AA51CF2}" dt="2023-04-22T11:59:01.175" v="440" actId="6549"/>
          <ac:spMkLst>
            <pc:docMk/>
            <pc:sldMk cId="2811827624" sldId="264"/>
            <ac:spMk id="7" creationId="{93A4691B-2D9F-4647-9D3E-42EE87623D59}"/>
          </ac:spMkLst>
        </pc:spChg>
        <pc:spChg chg="add del">
          <ac:chgData name="Nirja" userId="e1f83eac42d13c1f" providerId="LiveId" clId="{90538E71-B25E-4080-9269-76F13AA51CF2}" dt="2023-04-22T11:53:02.142" v="335" actId="26606"/>
          <ac:spMkLst>
            <pc:docMk/>
            <pc:sldMk cId="2811827624" sldId="264"/>
            <ac:spMk id="13" creationId="{0CABCAE3-64FC-4149-819F-2C1812824154}"/>
          </ac:spMkLst>
        </pc:spChg>
        <pc:spChg chg="add del">
          <ac:chgData name="Nirja" userId="e1f83eac42d13c1f" providerId="LiveId" clId="{90538E71-B25E-4080-9269-76F13AA51CF2}" dt="2023-04-22T11:53:02.142" v="335" actId="26606"/>
          <ac:spMkLst>
            <pc:docMk/>
            <pc:sldMk cId="2811827624" sldId="264"/>
            <ac:spMk id="21" creationId="{1C2A4B30-77D7-4FFB-8B53-A88BD68CABD2}"/>
          </ac:spMkLst>
        </pc:spChg>
        <pc:spChg chg="add del">
          <ac:chgData name="Nirja" userId="e1f83eac42d13c1f" providerId="LiveId" clId="{90538E71-B25E-4080-9269-76F13AA51CF2}" dt="2023-04-22T11:53:02.142" v="335" actId="26606"/>
          <ac:spMkLst>
            <pc:docMk/>
            <pc:sldMk cId="2811827624" sldId="264"/>
            <ac:spMk id="25" creationId="{01E4D783-AD45-49E7-B6C7-BBACB8290688}"/>
          </ac:spMkLst>
        </pc:spChg>
        <pc:spChg chg="del">
          <ac:chgData name="Nirja" userId="e1f83eac42d13c1f" providerId="LiveId" clId="{90538E71-B25E-4080-9269-76F13AA51CF2}" dt="2023-04-22T11:52:50.836" v="333"/>
          <ac:spMkLst>
            <pc:docMk/>
            <pc:sldMk cId="2811827624" sldId="264"/>
            <ac:spMk id="28" creationId="{9D25F302-27C5-414F-97F8-6EA0A6C028BA}"/>
          </ac:spMkLst>
        </pc:spChg>
        <pc:spChg chg="del">
          <ac:chgData name="Nirja" userId="e1f83eac42d13c1f" providerId="LiveId" clId="{90538E71-B25E-4080-9269-76F13AA51CF2}" dt="2023-04-22T11:52:50.836" v="333"/>
          <ac:spMkLst>
            <pc:docMk/>
            <pc:sldMk cId="2811827624" sldId="264"/>
            <ac:spMk id="30" creationId="{830A36F8-48C2-4842-A87B-8CE8DF4E7FD2}"/>
          </ac:spMkLst>
        </pc:spChg>
        <pc:spChg chg="add">
          <ac:chgData name="Nirja" userId="e1f83eac42d13c1f" providerId="LiveId" clId="{90538E71-B25E-4080-9269-76F13AA51CF2}" dt="2023-04-22T11:53:02.189" v="336" actId="26606"/>
          <ac:spMkLst>
            <pc:docMk/>
            <pc:sldMk cId="2811827624" sldId="264"/>
            <ac:spMk id="31" creationId="{0CABCAE3-64FC-4149-819F-2C1812824154}"/>
          </ac:spMkLst>
        </pc:spChg>
        <pc:spChg chg="del">
          <ac:chgData name="Nirja" userId="e1f83eac42d13c1f" providerId="LiveId" clId="{90538E71-B25E-4080-9269-76F13AA51CF2}" dt="2023-04-22T11:52:50.836" v="333"/>
          <ac:spMkLst>
            <pc:docMk/>
            <pc:sldMk cId="2811827624" sldId="264"/>
            <ac:spMk id="32" creationId="{086A5A31-B10A-4793-84D4-D785959AE5B8}"/>
          </ac:spMkLst>
        </pc:spChg>
        <pc:spChg chg="add">
          <ac:chgData name="Nirja" userId="e1f83eac42d13c1f" providerId="LiveId" clId="{90538E71-B25E-4080-9269-76F13AA51CF2}" dt="2023-04-22T11:53:02.189" v="336" actId="26606"/>
          <ac:spMkLst>
            <pc:docMk/>
            <pc:sldMk cId="2811827624" sldId="264"/>
            <ac:spMk id="36" creationId="{35C3D674-3D59-4E93-80CA-0C0A9095E816}"/>
          </ac:spMkLst>
        </pc:spChg>
        <pc:spChg chg="add">
          <ac:chgData name="Nirja" userId="e1f83eac42d13c1f" providerId="LiveId" clId="{90538E71-B25E-4080-9269-76F13AA51CF2}" dt="2023-04-22T11:53:02.189" v="336" actId="26606"/>
          <ac:spMkLst>
            <pc:docMk/>
            <pc:sldMk cId="2811827624" sldId="264"/>
            <ac:spMk id="38" creationId="{EF2A81E1-BCBE-426B-8C09-33274E69409D}"/>
          </ac:spMkLst>
        </pc:spChg>
        <pc:picChg chg="mod ord">
          <ac:chgData name="Nirja" userId="e1f83eac42d13c1f" providerId="LiveId" clId="{90538E71-B25E-4080-9269-76F13AA51CF2}" dt="2023-04-22T11:53:02.189" v="336" actId="26606"/>
          <ac:picMkLst>
            <pc:docMk/>
            <pc:sldMk cId="2811827624" sldId="264"/>
            <ac:picMk id="8" creationId="{FCB31A0B-7C6E-45F3-4F00-9EC2553C1C8E}"/>
          </ac:picMkLst>
        </pc:picChg>
        <pc:picChg chg="add del">
          <ac:chgData name="Nirja" userId="e1f83eac42d13c1f" providerId="LiveId" clId="{90538E71-B25E-4080-9269-76F13AA51CF2}" dt="2023-04-22T11:53:02.142" v="335" actId="26606"/>
          <ac:picMkLst>
            <pc:docMk/>
            <pc:sldMk cId="2811827624" sldId="264"/>
            <ac:picMk id="15" creationId="{012FDCFE-9AD2-4D8A-8CBF-B3AA37EBF6DD}"/>
          </ac:picMkLst>
        </pc:picChg>
        <pc:picChg chg="add">
          <ac:chgData name="Nirja" userId="e1f83eac42d13c1f" providerId="LiveId" clId="{90538E71-B25E-4080-9269-76F13AA51CF2}" dt="2023-04-22T11:53:02.189" v="336" actId="26606"/>
          <ac:picMkLst>
            <pc:docMk/>
            <pc:sldMk cId="2811827624" sldId="264"/>
            <ac:picMk id="27" creationId="{39D1DDD4-5BB3-45BA-B9B3-06B62299AD79}"/>
          </ac:picMkLst>
        </pc:picChg>
        <pc:picChg chg="add">
          <ac:chgData name="Nirja" userId="e1f83eac42d13c1f" providerId="LiveId" clId="{90538E71-B25E-4080-9269-76F13AA51CF2}" dt="2023-04-22T11:53:02.189" v="336" actId="26606"/>
          <ac:picMkLst>
            <pc:docMk/>
            <pc:sldMk cId="2811827624" sldId="264"/>
            <ac:picMk id="33" creationId="{012FDCFE-9AD2-4D8A-8CBF-B3AA37EBF6DD}"/>
          </ac:picMkLst>
        </pc:picChg>
        <pc:cxnChg chg="add del">
          <ac:chgData name="Nirja" userId="e1f83eac42d13c1f" providerId="LiveId" clId="{90538E71-B25E-4080-9269-76F13AA51CF2}" dt="2023-04-22T11:53:02.142" v="335" actId="26606"/>
          <ac:cxnSpMkLst>
            <pc:docMk/>
            <pc:sldMk cId="2811827624" sldId="264"/>
            <ac:cxnSpMk id="17" creationId="{FBD463FC-4CA8-4FF4-85A3-AF9F4B98D210}"/>
          </ac:cxnSpMkLst>
        </pc:cxnChg>
        <pc:cxnChg chg="add del">
          <ac:chgData name="Nirja" userId="e1f83eac42d13c1f" providerId="LiveId" clId="{90538E71-B25E-4080-9269-76F13AA51CF2}" dt="2023-04-22T11:53:02.142" v="335" actId="26606"/>
          <ac:cxnSpMkLst>
            <pc:docMk/>
            <pc:sldMk cId="2811827624" sldId="264"/>
            <ac:cxnSpMk id="19" creationId="{A56012FD-74A8-4C91-B318-435CF2B71927}"/>
          </ac:cxnSpMkLst>
        </pc:cxnChg>
        <pc:cxnChg chg="add del">
          <ac:chgData name="Nirja" userId="e1f83eac42d13c1f" providerId="LiveId" clId="{90538E71-B25E-4080-9269-76F13AA51CF2}" dt="2023-04-22T11:53:02.142" v="335" actId="26606"/>
          <ac:cxnSpMkLst>
            <pc:docMk/>
            <pc:sldMk cId="2811827624" sldId="264"/>
            <ac:cxnSpMk id="23" creationId="{373AAE2E-5D6B-4952-A4BB-546C49F8DE4B}"/>
          </ac:cxnSpMkLst>
        </pc:cxnChg>
        <pc:cxnChg chg="add">
          <ac:chgData name="Nirja" userId="e1f83eac42d13c1f" providerId="LiveId" clId="{90538E71-B25E-4080-9269-76F13AA51CF2}" dt="2023-04-22T11:53:02.189" v="336" actId="26606"/>
          <ac:cxnSpMkLst>
            <pc:docMk/>
            <pc:sldMk cId="2811827624" sldId="264"/>
            <ac:cxnSpMk id="29" creationId="{A24DAE64-2302-42EA-8239-F2F0775CA5AD}"/>
          </ac:cxnSpMkLst>
        </pc:cxnChg>
        <pc:cxnChg chg="add">
          <ac:chgData name="Nirja" userId="e1f83eac42d13c1f" providerId="LiveId" clId="{90538E71-B25E-4080-9269-76F13AA51CF2}" dt="2023-04-22T11:53:02.189" v="336" actId="26606"/>
          <ac:cxnSpMkLst>
            <pc:docMk/>
            <pc:sldMk cId="2811827624" sldId="264"/>
            <ac:cxnSpMk id="34" creationId="{FBD463FC-4CA8-4FF4-85A3-AF9F4B98D210}"/>
          </ac:cxnSpMkLst>
        </pc:cxnChg>
        <pc:cxnChg chg="add">
          <ac:chgData name="Nirja" userId="e1f83eac42d13c1f" providerId="LiveId" clId="{90538E71-B25E-4080-9269-76F13AA51CF2}" dt="2023-04-22T11:53:02.189" v="336" actId="26606"/>
          <ac:cxnSpMkLst>
            <pc:docMk/>
            <pc:sldMk cId="2811827624" sldId="264"/>
            <ac:cxnSpMk id="35" creationId="{A56012FD-74A8-4C91-B318-435CF2B71927}"/>
          </ac:cxnSpMkLst>
        </pc:cxnChg>
        <pc:cxnChg chg="add">
          <ac:chgData name="Nirja" userId="e1f83eac42d13c1f" providerId="LiveId" clId="{90538E71-B25E-4080-9269-76F13AA51CF2}" dt="2023-04-22T11:53:02.189" v="336" actId="26606"/>
          <ac:cxnSpMkLst>
            <pc:docMk/>
            <pc:sldMk cId="2811827624" sldId="264"/>
            <ac:cxnSpMk id="37" creationId="{C884B8F8-FDC9-498B-9960-5D7260AFCB03}"/>
          </ac:cxnSpMkLst>
        </pc:cxnChg>
      </pc:sldChg>
      <pc:sldChg chg="new del">
        <pc:chgData name="Nirja" userId="e1f83eac42d13c1f" providerId="LiveId" clId="{90538E71-B25E-4080-9269-76F13AA51CF2}" dt="2023-04-22T11:59:27.025" v="442" actId="2696"/>
        <pc:sldMkLst>
          <pc:docMk/>
          <pc:sldMk cId="1161785400" sldId="265"/>
        </pc:sldMkLst>
      </pc:sldChg>
      <pc:sldChg chg="modSp add mod">
        <pc:chgData name="Nirja" userId="e1f83eac42d13c1f" providerId="LiveId" clId="{90538E71-B25E-4080-9269-76F13AA51CF2}" dt="2023-04-22T11:57:25.043" v="434" actId="20577"/>
        <pc:sldMkLst>
          <pc:docMk/>
          <pc:sldMk cId="737525519" sldId="266"/>
        </pc:sldMkLst>
        <pc:spChg chg="mod">
          <ac:chgData name="Nirja" userId="e1f83eac42d13c1f" providerId="LiveId" clId="{90538E71-B25E-4080-9269-76F13AA51CF2}" dt="2023-04-22T11:57:25.043" v="434" actId="20577"/>
          <ac:spMkLst>
            <pc:docMk/>
            <pc:sldMk cId="737525519" sldId="266"/>
            <ac:spMk id="2" creationId="{07C8198B-61B4-490F-AA97-99CFA2CF3622}"/>
          </ac:spMkLst>
        </pc:spChg>
        <pc:spChg chg="mod">
          <ac:chgData name="Nirja" userId="e1f83eac42d13c1f" providerId="LiveId" clId="{90538E71-B25E-4080-9269-76F13AA51CF2}" dt="2023-04-22T11:57:05.469" v="432" actId="20577"/>
          <ac:spMkLst>
            <pc:docMk/>
            <pc:sldMk cId="737525519" sldId="266"/>
            <ac:spMk id="3" creationId="{96B87C98-6E1F-4B38-91BE-8941A7E9C93B}"/>
          </ac:spMkLst>
        </pc:spChg>
      </pc:sldChg>
      <pc:sldChg chg="addSp delSp modSp new del mod setBg">
        <pc:chgData name="Nirja" userId="e1f83eac42d13c1f" providerId="LiveId" clId="{90538E71-B25E-4080-9269-76F13AA51CF2}" dt="2023-04-22T11:59:48.048" v="443" actId="2696"/>
        <pc:sldMkLst>
          <pc:docMk/>
          <pc:sldMk cId="4582436" sldId="267"/>
        </pc:sldMkLst>
        <pc:spChg chg="mod ord">
          <ac:chgData name="Nirja" userId="e1f83eac42d13c1f" providerId="LiveId" clId="{90538E71-B25E-4080-9269-76F13AA51CF2}" dt="2023-04-22T11:57:53.278" v="437" actId="26606"/>
          <ac:spMkLst>
            <pc:docMk/>
            <pc:sldMk cId="4582436" sldId="267"/>
            <ac:spMk id="2" creationId="{554E8FCE-8123-92EA-8295-578B317D16BC}"/>
          </ac:spMkLst>
        </pc:spChg>
        <pc:spChg chg="del">
          <ac:chgData name="Nirja" userId="e1f83eac42d13c1f" providerId="LiveId" clId="{90538E71-B25E-4080-9269-76F13AA51CF2}" dt="2023-04-22T11:57:38.879" v="436"/>
          <ac:spMkLst>
            <pc:docMk/>
            <pc:sldMk cId="4582436" sldId="267"/>
            <ac:spMk id="3" creationId="{C32520EE-9583-70EE-C024-370256BEC8F4}"/>
          </ac:spMkLst>
        </pc:spChg>
        <pc:spChg chg="add">
          <ac:chgData name="Nirja" userId="e1f83eac42d13c1f" providerId="LiveId" clId="{90538E71-B25E-4080-9269-76F13AA51CF2}" dt="2023-04-22T11:57:53.278" v="437" actId="26606"/>
          <ac:spMkLst>
            <pc:docMk/>
            <pc:sldMk cId="4582436" sldId="267"/>
            <ac:spMk id="8" creationId="{ECCBD4DD-57C3-A10E-186F-91F6DCBFBD1A}"/>
          </ac:spMkLst>
        </pc:spChg>
        <pc:spChg chg="add del">
          <ac:chgData name="Nirja" userId="e1f83eac42d13c1f" providerId="LiveId" clId="{90538E71-B25E-4080-9269-76F13AA51CF2}" dt="2023-04-22T11:58:22.755" v="439" actId="26606"/>
          <ac:spMkLst>
            <pc:docMk/>
            <pc:sldMk cId="4582436" sldId="267"/>
            <ac:spMk id="11" creationId="{7BEFDA1A-2A01-4C29-A5D0-AE6F050D07DF}"/>
          </ac:spMkLst>
        </pc:spChg>
        <pc:spChg chg="add del">
          <ac:chgData name="Nirja" userId="e1f83eac42d13c1f" providerId="LiveId" clId="{90538E71-B25E-4080-9269-76F13AA51CF2}" dt="2023-04-22T11:58:22.755" v="439" actId="26606"/>
          <ac:spMkLst>
            <pc:docMk/>
            <pc:sldMk cId="4582436" sldId="267"/>
            <ac:spMk id="15" creationId="{279D3810-B86F-4009-84EC-DE0FEABD6FCE}"/>
          </ac:spMkLst>
        </pc:spChg>
        <pc:spChg chg="add">
          <ac:chgData name="Nirja" userId="e1f83eac42d13c1f" providerId="LiveId" clId="{90538E71-B25E-4080-9269-76F13AA51CF2}" dt="2023-04-22T11:58:22.755" v="439" actId="26606"/>
          <ac:spMkLst>
            <pc:docMk/>
            <pc:sldMk cId="4582436" sldId="267"/>
            <ac:spMk id="24" creationId="{7BEFDA1A-2A01-4C29-A5D0-AE6F050D07DF}"/>
          </ac:spMkLst>
        </pc:spChg>
        <pc:spChg chg="add">
          <ac:chgData name="Nirja" userId="e1f83eac42d13c1f" providerId="LiveId" clId="{90538E71-B25E-4080-9269-76F13AA51CF2}" dt="2023-04-22T11:58:22.755" v="439" actId="26606"/>
          <ac:spMkLst>
            <pc:docMk/>
            <pc:sldMk cId="4582436" sldId="267"/>
            <ac:spMk id="28" creationId="{279D3810-B86F-4009-84EC-DE0FEABD6FCE}"/>
          </ac:spMkLst>
        </pc:spChg>
        <pc:picChg chg="add mod">
          <ac:chgData name="Nirja" userId="e1f83eac42d13c1f" providerId="LiveId" clId="{90538E71-B25E-4080-9269-76F13AA51CF2}" dt="2023-04-22T11:58:15.460" v="438" actId="1076"/>
          <ac:picMkLst>
            <pc:docMk/>
            <pc:sldMk cId="4582436" sldId="267"/>
            <ac:picMk id="4" creationId="{74152E58-ABF1-41D5-F211-F015FCCBFC60}"/>
          </ac:picMkLst>
        </pc:picChg>
        <pc:picChg chg="add del">
          <ac:chgData name="Nirja" userId="e1f83eac42d13c1f" providerId="LiveId" clId="{90538E71-B25E-4080-9269-76F13AA51CF2}" dt="2023-04-22T11:58:22.755" v="439" actId="26606"/>
          <ac:picMkLst>
            <pc:docMk/>
            <pc:sldMk cId="4582436" sldId="267"/>
            <ac:picMk id="17" creationId="{C33612A4-0B77-4479-B2AA-F178599550AA}"/>
          </ac:picMkLst>
        </pc:picChg>
        <pc:picChg chg="add">
          <ac:chgData name="Nirja" userId="e1f83eac42d13c1f" providerId="LiveId" clId="{90538E71-B25E-4080-9269-76F13AA51CF2}" dt="2023-04-22T11:58:22.755" v="439" actId="26606"/>
          <ac:picMkLst>
            <pc:docMk/>
            <pc:sldMk cId="4582436" sldId="267"/>
            <ac:picMk id="30" creationId="{C33612A4-0B77-4479-B2AA-F178599550AA}"/>
          </ac:picMkLst>
        </pc:picChg>
        <pc:cxnChg chg="add del">
          <ac:chgData name="Nirja" userId="e1f83eac42d13c1f" providerId="LiveId" clId="{90538E71-B25E-4080-9269-76F13AA51CF2}" dt="2023-04-22T11:58:22.755" v="439" actId="26606"/>
          <ac:cxnSpMkLst>
            <pc:docMk/>
            <pc:sldMk cId="4582436" sldId="267"/>
            <ac:cxnSpMk id="13" creationId="{17FD20E5-30AF-47B9-9256-2E8E904CBBC1}"/>
          </ac:cxnSpMkLst>
        </pc:cxnChg>
        <pc:cxnChg chg="add del">
          <ac:chgData name="Nirja" userId="e1f83eac42d13c1f" providerId="LiveId" clId="{90538E71-B25E-4080-9269-76F13AA51CF2}" dt="2023-04-22T11:58:22.755" v="439" actId="26606"/>
          <ac:cxnSpMkLst>
            <pc:docMk/>
            <pc:sldMk cId="4582436" sldId="267"/>
            <ac:cxnSpMk id="19" creationId="{078A367A-3E83-4B48-A0F7-43FBE33328F5}"/>
          </ac:cxnSpMkLst>
        </pc:cxnChg>
        <pc:cxnChg chg="add">
          <ac:chgData name="Nirja" userId="e1f83eac42d13c1f" providerId="LiveId" clId="{90538E71-B25E-4080-9269-76F13AA51CF2}" dt="2023-04-22T11:58:22.755" v="439" actId="26606"/>
          <ac:cxnSpMkLst>
            <pc:docMk/>
            <pc:sldMk cId="4582436" sldId="267"/>
            <ac:cxnSpMk id="26" creationId="{17FD20E5-30AF-47B9-9256-2E8E904CBBC1}"/>
          </ac:cxnSpMkLst>
        </pc:cxnChg>
        <pc:cxnChg chg="add">
          <ac:chgData name="Nirja" userId="e1f83eac42d13c1f" providerId="LiveId" clId="{90538E71-B25E-4080-9269-76F13AA51CF2}" dt="2023-04-22T11:58:22.755" v="439" actId="26606"/>
          <ac:cxnSpMkLst>
            <pc:docMk/>
            <pc:sldMk cId="4582436" sldId="267"/>
            <ac:cxnSpMk id="32" creationId="{078A367A-3E83-4B48-A0F7-43FBE33328F5}"/>
          </ac:cxnSpMkLst>
        </pc:cxnChg>
      </pc:sldChg>
      <pc:sldChg chg="addSp delSp modSp new mod">
        <pc:chgData name="Nirja" userId="e1f83eac42d13c1f" providerId="LiveId" clId="{90538E71-B25E-4080-9269-76F13AA51CF2}" dt="2023-04-22T12:01:20.049" v="497" actId="14100"/>
        <pc:sldMkLst>
          <pc:docMk/>
          <pc:sldMk cId="2914093253" sldId="267"/>
        </pc:sldMkLst>
        <pc:spChg chg="mod">
          <ac:chgData name="Nirja" userId="e1f83eac42d13c1f" providerId="LiveId" clId="{90538E71-B25E-4080-9269-76F13AA51CF2}" dt="2023-04-22T12:01:07.454" v="495" actId="20577"/>
          <ac:spMkLst>
            <pc:docMk/>
            <pc:sldMk cId="2914093253" sldId="267"/>
            <ac:spMk id="2" creationId="{41360B67-FC97-D2CF-E672-9BF797E2114D}"/>
          </ac:spMkLst>
        </pc:spChg>
        <pc:spChg chg="del">
          <ac:chgData name="Nirja" userId="e1f83eac42d13c1f" providerId="LiveId" clId="{90538E71-B25E-4080-9269-76F13AA51CF2}" dt="2023-04-22T12:00:31.239" v="445"/>
          <ac:spMkLst>
            <pc:docMk/>
            <pc:sldMk cId="2914093253" sldId="267"/>
            <ac:spMk id="3" creationId="{CDCE7755-B7D8-7C1D-316F-958411176BD6}"/>
          </ac:spMkLst>
        </pc:spChg>
        <pc:picChg chg="add mod">
          <ac:chgData name="Nirja" userId="e1f83eac42d13c1f" providerId="LiveId" clId="{90538E71-B25E-4080-9269-76F13AA51CF2}" dt="2023-04-22T12:01:20.049" v="497" actId="14100"/>
          <ac:picMkLst>
            <pc:docMk/>
            <pc:sldMk cId="2914093253" sldId="267"/>
            <ac:picMk id="4" creationId="{EC9D837C-982F-F79E-2253-3A49F3E301C6}"/>
          </ac:picMkLst>
        </pc:picChg>
      </pc:sldChg>
      <pc:sldChg chg="addSp delSp modSp new mod">
        <pc:chgData name="Nirja" userId="e1f83eac42d13c1f" providerId="LiveId" clId="{90538E71-B25E-4080-9269-76F13AA51CF2}" dt="2023-04-22T12:19:42.778" v="930" actId="14100"/>
        <pc:sldMkLst>
          <pc:docMk/>
          <pc:sldMk cId="2716661521" sldId="268"/>
        </pc:sldMkLst>
        <pc:spChg chg="mod">
          <ac:chgData name="Nirja" userId="e1f83eac42d13c1f" providerId="LiveId" clId="{90538E71-B25E-4080-9269-76F13AA51CF2}" dt="2023-04-22T12:02:14.344" v="551" actId="20577"/>
          <ac:spMkLst>
            <pc:docMk/>
            <pc:sldMk cId="2716661521" sldId="268"/>
            <ac:spMk id="2" creationId="{F203C166-ADD7-21DC-FCCC-C1FF904A77E8}"/>
          </ac:spMkLst>
        </pc:spChg>
        <pc:spChg chg="del">
          <ac:chgData name="Nirja" userId="e1f83eac42d13c1f" providerId="LiveId" clId="{90538E71-B25E-4080-9269-76F13AA51CF2}" dt="2023-04-22T12:01:46.794" v="499"/>
          <ac:spMkLst>
            <pc:docMk/>
            <pc:sldMk cId="2716661521" sldId="268"/>
            <ac:spMk id="3" creationId="{393B5717-154A-9965-A535-0FCEA3D0E1C2}"/>
          </ac:spMkLst>
        </pc:spChg>
        <pc:picChg chg="add mod">
          <ac:chgData name="Nirja" userId="e1f83eac42d13c1f" providerId="LiveId" clId="{90538E71-B25E-4080-9269-76F13AA51CF2}" dt="2023-04-22T12:19:42.778" v="930" actId="14100"/>
          <ac:picMkLst>
            <pc:docMk/>
            <pc:sldMk cId="2716661521" sldId="268"/>
            <ac:picMk id="4" creationId="{7819E45E-C387-3D46-E1E9-F05CAC37DD76}"/>
          </ac:picMkLst>
        </pc:picChg>
      </pc:sldChg>
      <pc:sldChg chg="addSp delSp modSp new mod">
        <pc:chgData name="Nirja" userId="e1f83eac42d13c1f" providerId="LiveId" clId="{90538E71-B25E-4080-9269-76F13AA51CF2}" dt="2023-04-22T12:03:39.279" v="628" actId="14100"/>
        <pc:sldMkLst>
          <pc:docMk/>
          <pc:sldMk cId="2068550578" sldId="269"/>
        </pc:sldMkLst>
        <pc:spChg chg="mod">
          <ac:chgData name="Nirja" userId="e1f83eac42d13c1f" providerId="LiveId" clId="{90538E71-B25E-4080-9269-76F13AA51CF2}" dt="2023-04-22T12:03:32.251" v="626" actId="20577"/>
          <ac:spMkLst>
            <pc:docMk/>
            <pc:sldMk cId="2068550578" sldId="269"/>
            <ac:spMk id="2" creationId="{4472E01D-1AAF-1D14-2D97-892ADBB27F96}"/>
          </ac:spMkLst>
        </pc:spChg>
        <pc:spChg chg="del">
          <ac:chgData name="Nirja" userId="e1f83eac42d13c1f" providerId="LiveId" clId="{90538E71-B25E-4080-9269-76F13AA51CF2}" dt="2023-04-22T12:03:06.699" v="556"/>
          <ac:spMkLst>
            <pc:docMk/>
            <pc:sldMk cId="2068550578" sldId="269"/>
            <ac:spMk id="3" creationId="{B025D349-1D6F-3F4D-F0EF-1D45AE8FA93C}"/>
          </ac:spMkLst>
        </pc:spChg>
        <pc:picChg chg="add mod">
          <ac:chgData name="Nirja" userId="e1f83eac42d13c1f" providerId="LiveId" clId="{90538E71-B25E-4080-9269-76F13AA51CF2}" dt="2023-04-22T12:03:39.279" v="628" actId="14100"/>
          <ac:picMkLst>
            <pc:docMk/>
            <pc:sldMk cId="2068550578" sldId="269"/>
            <ac:picMk id="4" creationId="{DBA49056-C25F-9312-BA85-43BB6E1A117E}"/>
          </ac:picMkLst>
        </pc:picChg>
      </pc:sldChg>
      <pc:sldChg chg="new del">
        <pc:chgData name="Nirja" userId="e1f83eac42d13c1f" providerId="LiveId" clId="{90538E71-B25E-4080-9269-76F13AA51CF2}" dt="2023-04-22T12:05:33.406" v="630" actId="680"/>
        <pc:sldMkLst>
          <pc:docMk/>
          <pc:sldMk cId="373399341" sldId="270"/>
        </pc:sldMkLst>
      </pc:sldChg>
      <pc:sldChg chg="new del">
        <pc:chgData name="Nirja" userId="e1f83eac42d13c1f" providerId="LiveId" clId="{90538E71-B25E-4080-9269-76F13AA51CF2}" dt="2023-04-22T12:08:36.732" v="721" actId="2696"/>
        <pc:sldMkLst>
          <pc:docMk/>
          <pc:sldMk cId="1651258827" sldId="270"/>
        </pc:sldMkLst>
      </pc:sldChg>
      <pc:sldChg chg="addSp delSp modSp new mod setBg">
        <pc:chgData name="Nirja" userId="e1f83eac42d13c1f" providerId="LiveId" clId="{90538E71-B25E-4080-9269-76F13AA51CF2}" dt="2023-04-22T12:08:25.333" v="720" actId="14100"/>
        <pc:sldMkLst>
          <pc:docMk/>
          <pc:sldMk cId="1625212174" sldId="271"/>
        </pc:sldMkLst>
        <pc:spChg chg="mod">
          <ac:chgData name="Nirja" userId="e1f83eac42d13c1f" providerId="LiveId" clId="{90538E71-B25E-4080-9269-76F13AA51CF2}" dt="2023-04-22T12:08:13.516" v="716" actId="26606"/>
          <ac:spMkLst>
            <pc:docMk/>
            <pc:sldMk cId="1625212174" sldId="271"/>
            <ac:spMk id="2" creationId="{4299B8DC-B479-2A40-19E9-BB0C7F87F365}"/>
          </ac:spMkLst>
        </pc:spChg>
        <pc:spChg chg="del">
          <ac:chgData name="Nirja" userId="e1f83eac42d13c1f" providerId="LiveId" clId="{90538E71-B25E-4080-9269-76F13AA51CF2}" dt="2023-04-22T12:06:50.285" v="634" actId="26606"/>
          <ac:spMkLst>
            <pc:docMk/>
            <pc:sldMk cId="1625212174" sldId="271"/>
            <ac:spMk id="3" creationId="{374CDFC7-262B-91C5-190E-685D1D7FB356}"/>
          </ac:spMkLst>
        </pc:spChg>
        <pc:spChg chg="mod">
          <ac:chgData name="Nirja" userId="e1f83eac42d13c1f" providerId="LiveId" clId="{90538E71-B25E-4080-9269-76F13AA51CF2}" dt="2023-04-22T12:08:13.516" v="716" actId="26606"/>
          <ac:spMkLst>
            <pc:docMk/>
            <pc:sldMk cId="1625212174" sldId="271"/>
            <ac:spMk id="4" creationId="{1B277741-E424-97AD-D42B-4B2C9A3EDF78}"/>
          </ac:spMkLst>
        </pc:spChg>
        <pc:spChg chg="add del">
          <ac:chgData name="Nirja" userId="e1f83eac42d13c1f" providerId="LiveId" clId="{90538E71-B25E-4080-9269-76F13AA51CF2}" dt="2023-04-22T12:08:13.516" v="716" actId="26606"/>
          <ac:spMkLst>
            <pc:docMk/>
            <pc:sldMk cId="1625212174" sldId="271"/>
            <ac:spMk id="10" creationId="{0CABCAE3-64FC-4149-819F-2C1812824154}"/>
          </ac:spMkLst>
        </pc:spChg>
        <pc:spChg chg="add del">
          <ac:chgData name="Nirja" userId="e1f83eac42d13c1f" providerId="LiveId" clId="{90538E71-B25E-4080-9269-76F13AA51CF2}" dt="2023-04-22T12:08:13.516" v="716" actId="26606"/>
          <ac:spMkLst>
            <pc:docMk/>
            <pc:sldMk cId="1625212174" sldId="271"/>
            <ac:spMk id="18" creationId="{35C3D674-3D59-4E93-80CA-0C0A9095E816}"/>
          </ac:spMkLst>
        </pc:spChg>
        <pc:spChg chg="add del">
          <ac:chgData name="Nirja" userId="e1f83eac42d13c1f" providerId="LiveId" clId="{90538E71-B25E-4080-9269-76F13AA51CF2}" dt="2023-04-22T12:08:13.516" v="716" actId="26606"/>
          <ac:spMkLst>
            <pc:docMk/>
            <pc:sldMk cId="1625212174" sldId="271"/>
            <ac:spMk id="22" creationId="{EF2A81E1-BCBE-426B-8C09-33274E69409D}"/>
          </ac:spMkLst>
        </pc:spChg>
        <pc:spChg chg="add">
          <ac:chgData name="Nirja" userId="e1f83eac42d13c1f" providerId="LiveId" clId="{90538E71-B25E-4080-9269-76F13AA51CF2}" dt="2023-04-22T12:08:13.516" v="716" actId="26606"/>
          <ac:spMkLst>
            <pc:docMk/>
            <pc:sldMk cId="1625212174" sldId="271"/>
            <ac:spMk id="31" creationId="{0CABCAE3-64FC-4149-819F-2C1812824154}"/>
          </ac:spMkLst>
        </pc:spChg>
        <pc:spChg chg="add">
          <ac:chgData name="Nirja" userId="e1f83eac42d13c1f" providerId="LiveId" clId="{90538E71-B25E-4080-9269-76F13AA51CF2}" dt="2023-04-22T12:08:13.516" v="716" actId="26606"/>
          <ac:spMkLst>
            <pc:docMk/>
            <pc:sldMk cId="1625212174" sldId="271"/>
            <ac:spMk id="39" creationId="{D0712110-0BC1-4B31-B3BB-63B44222E87F}"/>
          </ac:spMkLst>
        </pc:spChg>
        <pc:spChg chg="add">
          <ac:chgData name="Nirja" userId="e1f83eac42d13c1f" providerId="LiveId" clId="{90538E71-B25E-4080-9269-76F13AA51CF2}" dt="2023-04-22T12:08:13.516" v="716" actId="26606"/>
          <ac:spMkLst>
            <pc:docMk/>
            <pc:sldMk cId="1625212174" sldId="271"/>
            <ac:spMk id="41" creationId="{4466B5F3-C053-4580-B04A-1EF949888280}"/>
          </ac:spMkLst>
        </pc:spChg>
        <pc:picChg chg="add mod">
          <ac:chgData name="Nirja" userId="e1f83eac42d13c1f" providerId="LiveId" clId="{90538E71-B25E-4080-9269-76F13AA51CF2}" dt="2023-04-22T12:08:25.333" v="720" actId="14100"/>
          <ac:picMkLst>
            <pc:docMk/>
            <pc:sldMk cId="1625212174" sldId="271"/>
            <ac:picMk id="5" creationId="{A4618964-80AD-597A-0A70-4EDEE6B9746B}"/>
          </ac:picMkLst>
        </pc:picChg>
        <pc:picChg chg="add del">
          <ac:chgData name="Nirja" userId="e1f83eac42d13c1f" providerId="LiveId" clId="{90538E71-B25E-4080-9269-76F13AA51CF2}" dt="2023-04-22T12:08:13.516" v="716" actId="26606"/>
          <ac:picMkLst>
            <pc:docMk/>
            <pc:sldMk cId="1625212174" sldId="271"/>
            <ac:picMk id="12" creationId="{012FDCFE-9AD2-4D8A-8CBF-B3AA37EBF6DD}"/>
          </ac:picMkLst>
        </pc:picChg>
        <pc:picChg chg="add del">
          <ac:chgData name="Nirja" userId="e1f83eac42d13c1f" providerId="LiveId" clId="{90538E71-B25E-4080-9269-76F13AA51CF2}" dt="2023-04-22T12:08:13.516" v="716" actId="26606"/>
          <ac:picMkLst>
            <pc:docMk/>
            <pc:sldMk cId="1625212174" sldId="271"/>
            <ac:picMk id="24" creationId="{39D1DDD4-5BB3-45BA-B9B3-06B62299AD79}"/>
          </ac:picMkLst>
        </pc:picChg>
        <pc:picChg chg="add">
          <ac:chgData name="Nirja" userId="e1f83eac42d13c1f" providerId="LiveId" clId="{90538E71-B25E-4080-9269-76F13AA51CF2}" dt="2023-04-22T12:08:13.516" v="716" actId="26606"/>
          <ac:picMkLst>
            <pc:docMk/>
            <pc:sldMk cId="1625212174" sldId="271"/>
            <ac:picMk id="33" creationId="{012FDCFE-9AD2-4D8A-8CBF-B3AA37EBF6DD}"/>
          </ac:picMkLst>
        </pc:picChg>
        <pc:picChg chg="add">
          <ac:chgData name="Nirja" userId="e1f83eac42d13c1f" providerId="LiveId" clId="{90538E71-B25E-4080-9269-76F13AA51CF2}" dt="2023-04-22T12:08:13.516" v="716" actId="26606"/>
          <ac:picMkLst>
            <pc:docMk/>
            <pc:sldMk cId="1625212174" sldId="271"/>
            <ac:picMk id="45" creationId="{25CED634-E2D0-4AB7-96DD-816C9B52C5CF}"/>
          </ac:picMkLst>
        </pc:picChg>
        <pc:cxnChg chg="add del">
          <ac:chgData name="Nirja" userId="e1f83eac42d13c1f" providerId="LiveId" clId="{90538E71-B25E-4080-9269-76F13AA51CF2}" dt="2023-04-22T12:08:13.516" v="716" actId="26606"/>
          <ac:cxnSpMkLst>
            <pc:docMk/>
            <pc:sldMk cId="1625212174" sldId="271"/>
            <ac:cxnSpMk id="14" creationId="{FBD463FC-4CA8-4FF4-85A3-AF9F4B98D210}"/>
          </ac:cxnSpMkLst>
        </pc:cxnChg>
        <pc:cxnChg chg="add del">
          <ac:chgData name="Nirja" userId="e1f83eac42d13c1f" providerId="LiveId" clId="{90538E71-B25E-4080-9269-76F13AA51CF2}" dt="2023-04-22T12:08:13.516" v="716" actId="26606"/>
          <ac:cxnSpMkLst>
            <pc:docMk/>
            <pc:sldMk cId="1625212174" sldId="271"/>
            <ac:cxnSpMk id="16" creationId="{A56012FD-74A8-4C91-B318-435CF2B71927}"/>
          </ac:cxnSpMkLst>
        </pc:cxnChg>
        <pc:cxnChg chg="add del">
          <ac:chgData name="Nirja" userId="e1f83eac42d13c1f" providerId="LiveId" clId="{90538E71-B25E-4080-9269-76F13AA51CF2}" dt="2023-04-22T12:08:13.516" v="716" actId="26606"/>
          <ac:cxnSpMkLst>
            <pc:docMk/>
            <pc:sldMk cId="1625212174" sldId="271"/>
            <ac:cxnSpMk id="20" creationId="{C884B8F8-FDC9-498B-9960-5D7260AFCB03}"/>
          </ac:cxnSpMkLst>
        </pc:cxnChg>
        <pc:cxnChg chg="add del">
          <ac:chgData name="Nirja" userId="e1f83eac42d13c1f" providerId="LiveId" clId="{90538E71-B25E-4080-9269-76F13AA51CF2}" dt="2023-04-22T12:08:13.516" v="716" actId="26606"/>
          <ac:cxnSpMkLst>
            <pc:docMk/>
            <pc:sldMk cId="1625212174" sldId="271"/>
            <ac:cxnSpMk id="26" creationId="{A24DAE64-2302-42EA-8239-F2F0775CA5AD}"/>
          </ac:cxnSpMkLst>
        </pc:cxnChg>
        <pc:cxnChg chg="add">
          <ac:chgData name="Nirja" userId="e1f83eac42d13c1f" providerId="LiveId" clId="{90538E71-B25E-4080-9269-76F13AA51CF2}" dt="2023-04-22T12:08:13.516" v="716" actId="26606"/>
          <ac:cxnSpMkLst>
            <pc:docMk/>
            <pc:sldMk cId="1625212174" sldId="271"/>
            <ac:cxnSpMk id="35" creationId="{FBD463FC-4CA8-4FF4-85A3-AF9F4B98D210}"/>
          </ac:cxnSpMkLst>
        </pc:cxnChg>
        <pc:cxnChg chg="add">
          <ac:chgData name="Nirja" userId="e1f83eac42d13c1f" providerId="LiveId" clId="{90538E71-B25E-4080-9269-76F13AA51CF2}" dt="2023-04-22T12:08:13.516" v="716" actId="26606"/>
          <ac:cxnSpMkLst>
            <pc:docMk/>
            <pc:sldMk cId="1625212174" sldId="271"/>
            <ac:cxnSpMk id="37" creationId="{BECF35C3-8B44-4F4B-BD25-4C01823DB22A}"/>
          </ac:cxnSpMkLst>
        </pc:cxnChg>
        <pc:cxnChg chg="add">
          <ac:chgData name="Nirja" userId="e1f83eac42d13c1f" providerId="LiveId" clId="{90538E71-B25E-4080-9269-76F13AA51CF2}" dt="2023-04-22T12:08:13.516" v="716" actId="26606"/>
          <ac:cxnSpMkLst>
            <pc:docMk/>
            <pc:sldMk cId="1625212174" sldId="271"/>
            <ac:cxnSpMk id="43" creationId="{FA6123F2-4B61-414F-A7E5-5B7828EACAE2}"/>
          </ac:cxnSpMkLst>
        </pc:cxnChg>
        <pc:cxnChg chg="add">
          <ac:chgData name="Nirja" userId="e1f83eac42d13c1f" providerId="LiveId" clId="{90538E71-B25E-4080-9269-76F13AA51CF2}" dt="2023-04-22T12:08:13.516" v="716" actId="26606"/>
          <ac:cxnSpMkLst>
            <pc:docMk/>
            <pc:sldMk cId="1625212174" sldId="271"/>
            <ac:cxnSpMk id="47" creationId="{FCDDCDFB-696D-4FDF-9B58-24F71B7C37BC}"/>
          </ac:cxnSpMkLst>
        </pc:cxnChg>
      </pc:sldChg>
      <pc:sldChg chg="modSp mod">
        <pc:chgData name="Nirja" userId="e1f83eac42d13c1f" providerId="LiveId" clId="{90538E71-B25E-4080-9269-76F13AA51CF2}" dt="2023-04-22T12:10:01.245" v="750" actId="20577"/>
        <pc:sldMkLst>
          <pc:docMk/>
          <pc:sldMk cId="3087761197" sldId="272"/>
        </pc:sldMkLst>
        <pc:spChg chg="mod">
          <ac:chgData name="Nirja" userId="e1f83eac42d13c1f" providerId="LiveId" clId="{90538E71-B25E-4080-9269-76F13AA51CF2}" dt="2023-04-22T12:09:41.687" v="723" actId="20577"/>
          <ac:spMkLst>
            <pc:docMk/>
            <pc:sldMk cId="3087761197" sldId="272"/>
            <ac:spMk id="2" creationId="{07C8198B-61B4-490F-AA97-99CFA2CF3622}"/>
          </ac:spMkLst>
        </pc:spChg>
        <pc:spChg chg="mod">
          <ac:chgData name="Nirja" userId="e1f83eac42d13c1f" providerId="LiveId" clId="{90538E71-B25E-4080-9269-76F13AA51CF2}" dt="2023-04-22T12:10:01.245" v="750" actId="20577"/>
          <ac:spMkLst>
            <pc:docMk/>
            <pc:sldMk cId="3087761197" sldId="272"/>
            <ac:spMk id="3" creationId="{96B87C98-6E1F-4B38-91BE-8941A7E9C93B}"/>
          </ac:spMkLst>
        </pc:spChg>
      </pc:sldChg>
      <pc:sldChg chg="addSp delSp modSp new mod setBg">
        <pc:chgData name="Nirja" userId="e1f83eac42d13c1f" providerId="LiveId" clId="{90538E71-B25E-4080-9269-76F13AA51CF2}" dt="2023-04-22T12:14:04.387" v="845" actId="14100"/>
        <pc:sldMkLst>
          <pc:docMk/>
          <pc:sldMk cId="1059637247" sldId="273"/>
        </pc:sldMkLst>
        <pc:spChg chg="mod">
          <ac:chgData name="Nirja" userId="e1f83eac42d13c1f" providerId="LiveId" clId="{90538E71-B25E-4080-9269-76F13AA51CF2}" dt="2023-04-22T12:13:51.264" v="841" actId="26606"/>
          <ac:spMkLst>
            <pc:docMk/>
            <pc:sldMk cId="1059637247" sldId="273"/>
            <ac:spMk id="2" creationId="{13B836D0-9EC9-72C3-2148-8AF893AF4358}"/>
          </ac:spMkLst>
        </pc:spChg>
        <pc:spChg chg="del">
          <ac:chgData name="Nirja" userId="e1f83eac42d13c1f" providerId="LiveId" clId="{90538E71-B25E-4080-9269-76F13AA51CF2}" dt="2023-04-22T12:12:49.757" v="759"/>
          <ac:spMkLst>
            <pc:docMk/>
            <pc:sldMk cId="1059637247" sldId="273"/>
            <ac:spMk id="3" creationId="{42E7D15D-ABA7-16C7-C350-3520E045A08A}"/>
          </ac:spMkLst>
        </pc:spChg>
        <pc:spChg chg="mod">
          <ac:chgData name="Nirja" userId="e1f83eac42d13c1f" providerId="LiveId" clId="{90538E71-B25E-4080-9269-76F13AA51CF2}" dt="2023-04-22T12:13:51.264" v="841" actId="26606"/>
          <ac:spMkLst>
            <pc:docMk/>
            <pc:sldMk cId="1059637247" sldId="273"/>
            <ac:spMk id="4" creationId="{CF82BC52-05BB-FDA5-1AE5-E9E42EF08091}"/>
          </ac:spMkLst>
        </pc:spChg>
        <pc:spChg chg="add">
          <ac:chgData name="Nirja" userId="e1f83eac42d13c1f" providerId="LiveId" clId="{90538E71-B25E-4080-9269-76F13AA51CF2}" dt="2023-04-22T12:13:51.264" v="841" actId="26606"/>
          <ac:spMkLst>
            <pc:docMk/>
            <pc:sldMk cId="1059637247" sldId="273"/>
            <ac:spMk id="10" creationId="{0CABCAE3-64FC-4149-819F-2C1812824154}"/>
          </ac:spMkLst>
        </pc:spChg>
        <pc:spChg chg="add">
          <ac:chgData name="Nirja" userId="e1f83eac42d13c1f" providerId="LiveId" clId="{90538E71-B25E-4080-9269-76F13AA51CF2}" dt="2023-04-22T12:13:51.264" v="841" actId="26606"/>
          <ac:spMkLst>
            <pc:docMk/>
            <pc:sldMk cId="1059637247" sldId="273"/>
            <ac:spMk id="18" creationId="{11587617-1CD9-4BB4-8FDB-02547523FBEA}"/>
          </ac:spMkLst>
        </pc:spChg>
        <pc:spChg chg="add">
          <ac:chgData name="Nirja" userId="e1f83eac42d13c1f" providerId="LiveId" clId="{90538E71-B25E-4080-9269-76F13AA51CF2}" dt="2023-04-22T12:13:51.264" v="841" actId="26606"/>
          <ac:spMkLst>
            <pc:docMk/>
            <pc:sldMk cId="1059637247" sldId="273"/>
            <ac:spMk id="20" creationId="{B2359BEA-F467-446B-9ED2-7DE4AE3940C4}"/>
          </ac:spMkLst>
        </pc:spChg>
        <pc:picChg chg="add mod">
          <ac:chgData name="Nirja" userId="e1f83eac42d13c1f" providerId="LiveId" clId="{90538E71-B25E-4080-9269-76F13AA51CF2}" dt="2023-04-22T12:14:04.387" v="845" actId="14100"/>
          <ac:picMkLst>
            <pc:docMk/>
            <pc:sldMk cId="1059637247" sldId="273"/>
            <ac:picMk id="5" creationId="{5BAE80F2-8B7C-7422-EC1E-A8C63E2EE520}"/>
          </ac:picMkLst>
        </pc:picChg>
        <pc:picChg chg="add">
          <ac:chgData name="Nirja" userId="e1f83eac42d13c1f" providerId="LiveId" clId="{90538E71-B25E-4080-9269-76F13AA51CF2}" dt="2023-04-22T12:13:51.264" v="841" actId="26606"/>
          <ac:picMkLst>
            <pc:docMk/>
            <pc:sldMk cId="1059637247" sldId="273"/>
            <ac:picMk id="12" creationId="{012FDCFE-9AD2-4D8A-8CBF-B3AA37EBF6DD}"/>
          </ac:picMkLst>
        </pc:picChg>
        <pc:picChg chg="add">
          <ac:chgData name="Nirja" userId="e1f83eac42d13c1f" providerId="LiveId" clId="{90538E71-B25E-4080-9269-76F13AA51CF2}" dt="2023-04-22T12:13:51.264" v="841" actId="26606"/>
          <ac:picMkLst>
            <pc:docMk/>
            <pc:sldMk cId="1059637247" sldId="273"/>
            <ac:picMk id="24" creationId="{CEF18BD6-B169-4CEE-BB3D-71DFD6A8334C}"/>
          </ac:picMkLst>
        </pc:picChg>
        <pc:cxnChg chg="add">
          <ac:chgData name="Nirja" userId="e1f83eac42d13c1f" providerId="LiveId" clId="{90538E71-B25E-4080-9269-76F13AA51CF2}" dt="2023-04-22T12:13:51.264" v="841" actId="26606"/>
          <ac:cxnSpMkLst>
            <pc:docMk/>
            <pc:sldMk cId="1059637247" sldId="273"/>
            <ac:cxnSpMk id="14" creationId="{FBD463FC-4CA8-4FF4-85A3-AF9F4B98D210}"/>
          </ac:cxnSpMkLst>
        </pc:cxnChg>
        <pc:cxnChg chg="add">
          <ac:chgData name="Nirja" userId="e1f83eac42d13c1f" providerId="LiveId" clId="{90538E71-B25E-4080-9269-76F13AA51CF2}" dt="2023-04-22T12:13:51.264" v="841" actId="26606"/>
          <ac:cxnSpMkLst>
            <pc:docMk/>
            <pc:sldMk cId="1059637247" sldId="273"/>
            <ac:cxnSpMk id="16" creationId="{BECF35C3-8B44-4F4B-BD25-4C01823DB22A}"/>
          </ac:cxnSpMkLst>
        </pc:cxnChg>
        <pc:cxnChg chg="add">
          <ac:chgData name="Nirja" userId="e1f83eac42d13c1f" providerId="LiveId" clId="{90538E71-B25E-4080-9269-76F13AA51CF2}" dt="2023-04-22T12:13:51.264" v="841" actId="26606"/>
          <ac:cxnSpMkLst>
            <pc:docMk/>
            <pc:sldMk cId="1059637247" sldId="273"/>
            <ac:cxnSpMk id="22" creationId="{07C4A58F-EDCB-42E6-BB21-2D410EF078C9}"/>
          </ac:cxnSpMkLst>
        </pc:cxnChg>
        <pc:cxnChg chg="add">
          <ac:chgData name="Nirja" userId="e1f83eac42d13c1f" providerId="LiveId" clId="{90538E71-B25E-4080-9269-76F13AA51CF2}" dt="2023-04-22T12:13:51.264" v="841" actId="26606"/>
          <ac:cxnSpMkLst>
            <pc:docMk/>
            <pc:sldMk cId="1059637247" sldId="273"/>
            <ac:cxnSpMk id="26" creationId="{0C253CD2-F713-407C-B979-22CDBA5319BC}"/>
          </ac:cxnSpMkLst>
        </pc:cxnChg>
      </pc:sldChg>
      <pc:sldChg chg="addSp delSp modSp new del mod setBg">
        <pc:chgData name="Nirja" userId="e1f83eac42d13c1f" providerId="LiveId" clId="{90538E71-B25E-4080-9269-76F13AA51CF2}" dt="2023-04-22T12:12:10.620" v="757" actId="2696"/>
        <pc:sldMkLst>
          <pc:docMk/>
          <pc:sldMk cId="3780509081" sldId="273"/>
        </pc:sldMkLst>
        <pc:spChg chg="mod">
          <ac:chgData name="Nirja" userId="e1f83eac42d13c1f" providerId="LiveId" clId="{90538E71-B25E-4080-9269-76F13AA51CF2}" dt="2023-04-22T12:11:55.167" v="756" actId="26606"/>
          <ac:spMkLst>
            <pc:docMk/>
            <pc:sldMk cId="3780509081" sldId="273"/>
            <ac:spMk id="2" creationId="{D4AC01AB-0318-B7F1-267A-AB531D894BA1}"/>
          </ac:spMkLst>
        </pc:spChg>
        <pc:spChg chg="del">
          <ac:chgData name="Nirja" userId="e1f83eac42d13c1f" providerId="LiveId" clId="{90538E71-B25E-4080-9269-76F13AA51CF2}" dt="2023-04-22T12:11:55.167" v="756" actId="26606"/>
          <ac:spMkLst>
            <pc:docMk/>
            <pc:sldMk cId="3780509081" sldId="273"/>
            <ac:spMk id="3" creationId="{BCE1B66D-FC65-9325-C3B2-9B8124ECFEF8}"/>
          </ac:spMkLst>
        </pc:spChg>
        <pc:spChg chg="mod">
          <ac:chgData name="Nirja" userId="e1f83eac42d13c1f" providerId="LiveId" clId="{90538E71-B25E-4080-9269-76F13AA51CF2}" dt="2023-04-22T12:11:55.167" v="756" actId="26606"/>
          <ac:spMkLst>
            <pc:docMk/>
            <pc:sldMk cId="3780509081" sldId="273"/>
            <ac:spMk id="4" creationId="{DCDF693C-D07E-5AD3-3546-A44DB5E2B20B}"/>
          </ac:spMkLst>
        </pc:spChg>
        <pc:spChg chg="add">
          <ac:chgData name="Nirja" userId="e1f83eac42d13c1f" providerId="LiveId" clId="{90538E71-B25E-4080-9269-76F13AA51CF2}" dt="2023-04-22T12:11:55.167" v="756" actId="26606"/>
          <ac:spMkLst>
            <pc:docMk/>
            <pc:sldMk cId="3780509081" sldId="273"/>
            <ac:spMk id="10" creationId="{1CE580D1-F917-4567-AFB4-99AA9B52ADF0}"/>
          </ac:spMkLst>
        </pc:spChg>
        <pc:spChg chg="add">
          <ac:chgData name="Nirja" userId="e1f83eac42d13c1f" providerId="LiveId" clId="{90538E71-B25E-4080-9269-76F13AA51CF2}" dt="2023-04-22T12:11:55.167" v="756" actId="26606"/>
          <ac:spMkLst>
            <pc:docMk/>
            <pc:sldMk cId="3780509081" sldId="273"/>
            <ac:spMk id="18" creationId="{7BEFDA1A-2A01-4C29-A5D0-AE6F050D07DF}"/>
          </ac:spMkLst>
        </pc:spChg>
        <pc:spChg chg="add">
          <ac:chgData name="Nirja" userId="e1f83eac42d13c1f" providerId="LiveId" clId="{90538E71-B25E-4080-9269-76F13AA51CF2}" dt="2023-04-22T12:11:55.167" v="756" actId="26606"/>
          <ac:spMkLst>
            <pc:docMk/>
            <pc:sldMk cId="3780509081" sldId="273"/>
            <ac:spMk id="22" creationId="{279D3810-B86F-4009-84EC-DE0FEABD6FCE}"/>
          </ac:spMkLst>
        </pc:spChg>
        <pc:picChg chg="add mod ord">
          <ac:chgData name="Nirja" userId="e1f83eac42d13c1f" providerId="LiveId" clId="{90538E71-B25E-4080-9269-76F13AA51CF2}" dt="2023-04-22T12:11:55.167" v="756" actId="26606"/>
          <ac:picMkLst>
            <pc:docMk/>
            <pc:sldMk cId="3780509081" sldId="273"/>
            <ac:picMk id="5" creationId="{4EF97BE2-31AA-D82C-E49F-5E900F29B2A0}"/>
          </ac:picMkLst>
        </pc:picChg>
        <pc:picChg chg="add">
          <ac:chgData name="Nirja" userId="e1f83eac42d13c1f" providerId="LiveId" clId="{90538E71-B25E-4080-9269-76F13AA51CF2}" dt="2023-04-22T12:11:55.167" v="756" actId="26606"/>
          <ac:picMkLst>
            <pc:docMk/>
            <pc:sldMk cId="3780509081" sldId="273"/>
            <ac:picMk id="12" creationId="{1F5620B8-A2D8-4568-B566-F0453A0D9167}"/>
          </ac:picMkLst>
        </pc:picChg>
        <pc:picChg chg="add">
          <ac:chgData name="Nirja" userId="e1f83eac42d13c1f" providerId="LiveId" clId="{90538E71-B25E-4080-9269-76F13AA51CF2}" dt="2023-04-22T12:11:55.167" v="756" actId="26606"/>
          <ac:picMkLst>
            <pc:docMk/>
            <pc:sldMk cId="3780509081" sldId="273"/>
            <ac:picMk id="24" creationId="{C33612A4-0B77-4479-B2AA-F178599550AA}"/>
          </ac:picMkLst>
        </pc:picChg>
        <pc:cxnChg chg="add">
          <ac:chgData name="Nirja" userId="e1f83eac42d13c1f" providerId="LiveId" clId="{90538E71-B25E-4080-9269-76F13AA51CF2}" dt="2023-04-22T12:11:55.167" v="756" actId="26606"/>
          <ac:cxnSpMkLst>
            <pc:docMk/>
            <pc:sldMk cId="3780509081" sldId="273"/>
            <ac:cxnSpMk id="14" creationId="{1C7D2BA4-4B7A-4596-8BCC-5CF715423894}"/>
          </ac:cxnSpMkLst>
        </pc:cxnChg>
        <pc:cxnChg chg="add">
          <ac:chgData name="Nirja" userId="e1f83eac42d13c1f" providerId="LiveId" clId="{90538E71-B25E-4080-9269-76F13AA51CF2}" dt="2023-04-22T12:11:55.167" v="756" actId="26606"/>
          <ac:cxnSpMkLst>
            <pc:docMk/>
            <pc:sldMk cId="3780509081" sldId="273"/>
            <ac:cxnSpMk id="16" creationId="{C9D4B225-18E9-4C5B-94D8-2ABE6D161E4A}"/>
          </ac:cxnSpMkLst>
        </pc:cxnChg>
        <pc:cxnChg chg="add">
          <ac:chgData name="Nirja" userId="e1f83eac42d13c1f" providerId="LiveId" clId="{90538E71-B25E-4080-9269-76F13AA51CF2}" dt="2023-04-22T12:11:55.167" v="756" actId="26606"/>
          <ac:cxnSpMkLst>
            <pc:docMk/>
            <pc:sldMk cId="3780509081" sldId="273"/>
            <ac:cxnSpMk id="20" creationId="{17FD20E5-30AF-47B9-9256-2E8E904CBBC1}"/>
          </ac:cxnSpMkLst>
        </pc:cxnChg>
        <pc:cxnChg chg="add">
          <ac:chgData name="Nirja" userId="e1f83eac42d13c1f" providerId="LiveId" clId="{90538E71-B25E-4080-9269-76F13AA51CF2}" dt="2023-04-22T12:11:55.167" v="756" actId="26606"/>
          <ac:cxnSpMkLst>
            <pc:docMk/>
            <pc:sldMk cId="3780509081" sldId="273"/>
            <ac:cxnSpMk id="26" creationId="{078A367A-3E83-4B48-A0F7-43FBE33328F5}"/>
          </ac:cxnSpMkLst>
        </pc:cxnChg>
      </pc:sldChg>
      <pc:sldChg chg="new del">
        <pc:chgData name="Nirja" userId="e1f83eac42d13c1f" providerId="LiveId" clId="{90538E71-B25E-4080-9269-76F13AA51CF2}" dt="2023-04-22T12:14:41.778" v="847" actId="2696"/>
        <pc:sldMkLst>
          <pc:docMk/>
          <pc:sldMk cId="607252537" sldId="274"/>
        </pc:sldMkLst>
      </pc:sldChg>
      <pc:sldChg chg="addSp delSp modSp add mod setBg delDesignElem">
        <pc:chgData name="Nirja" userId="e1f83eac42d13c1f" providerId="LiveId" clId="{90538E71-B25E-4080-9269-76F13AA51CF2}" dt="2023-04-22T12:18:09.757" v="901" actId="478"/>
        <pc:sldMkLst>
          <pc:docMk/>
          <pc:sldMk cId="1922814468" sldId="274"/>
        </pc:sldMkLst>
        <pc:spChg chg="mod">
          <ac:chgData name="Nirja" userId="e1f83eac42d13c1f" providerId="LiveId" clId="{90538E71-B25E-4080-9269-76F13AA51CF2}" dt="2023-04-22T12:16:35.479" v="898" actId="20577"/>
          <ac:spMkLst>
            <pc:docMk/>
            <pc:sldMk cId="1922814468" sldId="274"/>
            <ac:spMk id="2" creationId="{13B836D0-9EC9-72C3-2148-8AF893AF4358}"/>
          </ac:spMkLst>
        </pc:spChg>
        <pc:spChg chg="del mod">
          <ac:chgData name="Nirja" userId="e1f83eac42d13c1f" providerId="LiveId" clId="{90538E71-B25E-4080-9269-76F13AA51CF2}" dt="2023-04-22T12:15:48.362" v="879" actId="478"/>
          <ac:spMkLst>
            <pc:docMk/>
            <pc:sldMk cId="1922814468" sldId="274"/>
            <ac:spMk id="4" creationId="{CF82BC52-05BB-FDA5-1AE5-E9E42EF08091}"/>
          </ac:spMkLst>
        </pc:spChg>
        <pc:spChg chg="add del mod">
          <ac:chgData name="Nirja" userId="e1f83eac42d13c1f" providerId="LiveId" clId="{90538E71-B25E-4080-9269-76F13AA51CF2}" dt="2023-04-22T12:16:22.603" v="888" actId="21"/>
          <ac:spMkLst>
            <pc:docMk/>
            <pc:sldMk cId="1922814468" sldId="274"/>
            <ac:spMk id="6" creationId="{A9CF2D42-F058-F9AB-5791-316A08A9128F}"/>
          </ac:spMkLst>
        </pc:spChg>
        <pc:spChg chg="add del mod">
          <ac:chgData name="Nirja" userId="e1f83eac42d13c1f" providerId="LiveId" clId="{90538E71-B25E-4080-9269-76F13AA51CF2}" dt="2023-04-22T12:16:00.927" v="882" actId="21"/>
          <ac:spMkLst>
            <pc:docMk/>
            <pc:sldMk cId="1922814468" sldId="274"/>
            <ac:spMk id="9" creationId="{7AB77E1C-F7EA-6BD1-0EF0-A8AEB77A0352}"/>
          </ac:spMkLst>
        </pc:spChg>
        <pc:spChg chg="del">
          <ac:chgData name="Nirja" userId="e1f83eac42d13c1f" providerId="LiveId" clId="{90538E71-B25E-4080-9269-76F13AA51CF2}" dt="2023-04-22T12:14:54.358" v="849"/>
          <ac:spMkLst>
            <pc:docMk/>
            <pc:sldMk cId="1922814468" sldId="274"/>
            <ac:spMk id="10" creationId="{0CABCAE3-64FC-4149-819F-2C1812824154}"/>
          </ac:spMkLst>
        </pc:spChg>
        <pc:spChg chg="add del mod">
          <ac:chgData name="Nirja" userId="e1f83eac42d13c1f" providerId="LiveId" clId="{90538E71-B25E-4080-9269-76F13AA51CF2}" dt="2023-04-22T12:18:09.757" v="901" actId="478"/>
          <ac:spMkLst>
            <pc:docMk/>
            <pc:sldMk cId="1922814468" sldId="274"/>
            <ac:spMk id="11" creationId="{F051ACA9-9F09-99CB-11DF-B01EB5DA1FC6}"/>
          </ac:spMkLst>
        </pc:spChg>
        <pc:spChg chg="del">
          <ac:chgData name="Nirja" userId="e1f83eac42d13c1f" providerId="LiveId" clId="{90538E71-B25E-4080-9269-76F13AA51CF2}" dt="2023-04-22T12:14:54.358" v="849"/>
          <ac:spMkLst>
            <pc:docMk/>
            <pc:sldMk cId="1922814468" sldId="274"/>
            <ac:spMk id="18" creationId="{11587617-1CD9-4BB4-8FDB-02547523FBEA}"/>
          </ac:spMkLst>
        </pc:spChg>
        <pc:spChg chg="del">
          <ac:chgData name="Nirja" userId="e1f83eac42d13c1f" providerId="LiveId" clId="{90538E71-B25E-4080-9269-76F13AA51CF2}" dt="2023-04-22T12:14:54.358" v="849"/>
          <ac:spMkLst>
            <pc:docMk/>
            <pc:sldMk cId="1922814468" sldId="274"/>
            <ac:spMk id="20" creationId="{B2359BEA-F467-446B-9ED2-7DE4AE3940C4}"/>
          </ac:spMkLst>
        </pc:spChg>
        <pc:picChg chg="del">
          <ac:chgData name="Nirja" userId="e1f83eac42d13c1f" providerId="LiveId" clId="{90538E71-B25E-4080-9269-76F13AA51CF2}" dt="2023-04-22T12:14:57.883" v="850" actId="478"/>
          <ac:picMkLst>
            <pc:docMk/>
            <pc:sldMk cId="1922814468" sldId="274"/>
            <ac:picMk id="5" creationId="{5BAE80F2-8B7C-7422-EC1E-A8C63E2EE520}"/>
          </ac:picMkLst>
        </pc:picChg>
        <pc:picChg chg="add mod">
          <ac:chgData name="Nirja" userId="e1f83eac42d13c1f" providerId="LiveId" clId="{90538E71-B25E-4080-9269-76F13AA51CF2}" dt="2023-04-22T12:16:41.614" v="899" actId="14100"/>
          <ac:picMkLst>
            <pc:docMk/>
            <pc:sldMk cId="1922814468" sldId="274"/>
            <ac:picMk id="7" creationId="{3DDA583A-6989-0146-97B7-66D3E44270C8}"/>
          </ac:picMkLst>
        </pc:picChg>
        <pc:picChg chg="del">
          <ac:chgData name="Nirja" userId="e1f83eac42d13c1f" providerId="LiveId" clId="{90538E71-B25E-4080-9269-76F13AA51CF2}" dt="2023-04-22T12:14:54.358" v="849"/>
          <ac:picMkLst>
            <pc:docMk/>
            <pc:sldMk cId="1922814468" sldId="274"/>
            <ac:picMk id="12" creationId="{012FDCFE-9AD2-4D8A-8CBF-B3AA37EBF6DD}"/>
          </ac:picMkLst>
        </pc:picChg>
        <pc:picChg chg="del">
          <ac:chgData name="Nirja" userId="e1f83eac42d13c1f" providerId="LiveId" clId="{90538E71-B25E-4080-9269-76F13AA51CF2}" dt="2023-04-22T12:14:54.358" v="849"/>
          <ac:picMkLst>
            <pc:docMk/>
            <pc:sldMk cId="1922814468" sldId="274"/>
            <ac:picMk id="24" creationId="{CEF18BD6-B169-4CEE-BB3D-71DFD6A8334C}"/>
          </ac:picMkLst>
        </pc:picChg>
        <pc:cxnChg chg="del">
          <ac:chgData name="Nirja" userId="e1f83eac42d13c1f" providerId="LiveId" clId="{90538E71-B25E-4080-9269-76F13AA51CF2}" dt="2023-04-22T12:14:54.358" v="849"/>
          <ac:cxnSpMkLst>
            <pc:docMk/>
            <pc:sldMk cId="1922814468" sldId="274"/>
            <ac:cxnSpMk id="14" creationId="{FBD463FC-4CA8-4FF4-85A3-AF9F4B98D210}"/>
          </ac:cxnSpMkLst>
        </pc:cxnChg>
        <pc:cxnChg chg="del">
          <ac:chgData name="Nirja" userId="e1f83eac42d13c1f" providerId="LiveId" clId="{90538E71-B25E-4080-9269-76F13AA51CF2}" dt="2023-04-22T12:14:54.358" v="849"/>
          <ac:cxnSpMkLst>
            <pc:docMk/>
            <pc:sldMk cId="1922814468" sldId="274"/>
            <ac:cxnSpMk id="16" creationId="{BECF35C3-8B44-4F4B-BD25-4C01823DB22A}"/>
          </ac:cxnSpMkLst>
        </pc:cxnChg>
        <pc:cxnChg chg="del">
          <ac:chgData name="Nirja" userId="e1f83eac42d13c1f" providerId="LiveId" clId="{90538E71-B25E-4080-9269-76F13AA51CF2}" dt="2023-04-22T12:14:54.358" v="849"/>
          <ac:cxnSpMkLst>
            <pc:docMk/>
            <pc:sldMk cId="1922814468" sldId="274"/>
            <ac:cxnSpMk id="22" creationId="{07C4A58F-EDCB-42E6-BB21-2D410EF078C9}"/>
          </ac:cxnSpMkLst>
        </pc:cxnChg>
        <pc:cxnChg chg="del">
          <ac:chgData name="Nirja" userId="e1f83eac42d13c1f" providerId="LiveId" clId="{90538E71-B25E-4080-9269-76F13AA51CF2}" dt="2023-04-22T12:14:54.358" v="849"/>
          <ac:cxnSpMkLst>
            <pc:docMk/>
            <pc:sldMk cId="1922814468" sldId="274"/>
            <ac:cxnSpMk id="26" creationId="{0C253CD2-F713-407C-B979-22CDBA5319BC}"/>
          </ac:cxnSpMkLst>
        </pc:cxnChg>
      </pc:sldChg>
      <pc:sldChg chg="modSp add mod">
        <pc:chgData name="Nirja" userId="e1f83eac42d13c1f" providerId="LiveId" clId="{90538E71-B25E-4080-9269-76F13AA51CF2}" dt="2023-04-22T12:18:45.954" v="929" actId="20577"/>
        <pc:sldMkLst>
          <pc:docMk/>
          <pc:sldMk cId="1509648524" sldId="275"/>
        </pc:sldMkLst>
        <pc:spChg chg="mod">
          <ac:chgData name="Nirja" userId="e1f83eac42d13c1f" providerId="LiveId" clId="{90538E71-B25E-4080-9269-76F13AA51CF2}" dt="2023-04-22T12:18:19.186" v="903" actId="20577"/>
          <ac:spMkLst>
            <pc:docMk/>
            <pc:sldMk cId="1509648524" sldId="275"/>
            <ac:spMk id="2" creationId="{07C8198B-61B4-490F-AA97-99CFA2CF3622}"/>
          </ac:spMkLst>
        </pc:spChg>
        <pc:spChg chg="mod">
          <ac:chgData name="Nirja" userId="e1f83eac42d13c1f" providerId="LiveId" clId="{90538E71-B25E-4080-9269-76F13AA51CF2}" dt="2023-04-22T12:18:45.954" v="929" actId="20577"/>
          <ac:spMkLst>
            <pc:docMk/>
            <pc:sldMk cId="1509648524" sldId="275"/>
            <ac:spMk id="3" creationId="{96B87C98-6E1F-4B38-91BE-8941A7E9C93B}"/>
          </ac:spMkLst>
        </pc:spChg>
      </pc:sldChg>
      <pc:sldChg chg="addSp delSp modSp new mod setBg">
        <pc:chgData name="Nirja" userId="e1f83eac42d13c1f" providerId="LiveId" clId="{90538E71-B25E-4080-9269-76F13AA51CF2}" dt="2023-04-22T12:22:38.592" v="981" actId="26606"/>
        <pc:sldMkLst>
          <pc:docMk/>
          <pc:sldMk cId="507821791" sldId="276"/>
        </pc:sldMkLst>
        <pc:spChg chg="mod">
          <ac:chgData name="Nirja" userId="e1f83eac42d13c1f" providerId="LiveId" clId="{90538E71-B25E-4080-9269-76F13AA51CF2}" dt="2023-04-22T12:22:38.592" v="981" actId="26606"/>
          <ac:spMkLst>
            <pc:docMk/>
            <pc:sldMk cId="507821791" sldId="276"/>
            <ac:spMk id="2" creationId="{549B3596-636D-B10B-4F0F-F7004AB4A47B}"/>
          </ac:spMkLst>
        </pc:spChg>
        <pc:spChg chg="del">
          <ac:chgData name="Nirja" userId="e1f83eac42d13c1f" providerId="LiveId" clId="{90538E71-B25E-4080-9269-76F13AA51CF2}" dt="2023-04-22T12:21:44.004" v="933" actId="26606"/>
          <ac:spMkLst>
            <pc:docMk/>
            <pc:sldMk cId="507821791" sldId="276"/>
            <ac:spMk id="3" creationId="{499CA8C9-D943-09E5-641B-275B858993E5}"/>
          </ac:spMkLst>
        </pc:spChg>
        <pc:spChg chg="mod">
          <ac:chgData name="Nirja" userId="e1f83eac42d13c1f" providerId="LiveId" clId="{90538E71-B25E-4080-9269-76F13AA51CF2}" dt="2023-04-22T12:22:38.592" v="981" actId="26606"/>
          <ac:spMkLst>
            <pc:docMk/>
            <pc:sldMk cId="507821791" sldId="276"/>
            <ac:spMk id="4" creationId="{D88A20AB-D39C-3103-84D0-13D45AB869C7}"/>
          </ac:spMkLst>
        </pc:spChg>
        <pc:spChg chg="add del">
          <ac:chgData name="Nirja" userId="e1f83eac42d13c1f" providerId="LiveId" clId="{90538E71-B25E-4080-9269-76F13AA51CF2}" dt="2023-04-22T12:22:38.592" v="981" actId="26606"/>
          <ac:spMkLst>
            <pc:docMk/>
            <pc:sldMk cId="507821791" sldId="276"/>
            <ac:spMk id="10" creationId="{0CABCAE3-64FC-4149-819F-2C1812824154}"/>
          </ac:spMkLst>
        </pc:spChg>
        <pc:spChg chg="add del">
          <ac:chgData name="Nirja" userId="e1f83eac42d13c1f" providerId="LiveId" clId="{90538E71-B25E-4080-9269-76F13AA51CF2}" dt="2023-04-22T12:22:38.592" v="981" actId="26606"/>
          <ac:spMkLst>
            <pc:docMk/>
            <pc:sldMk cId="507821791" sldId="276"/>
            <ac:spMk id="18" creationId="{35C3D674-3D59-4E93-80CA-0C0A9095E816}"/>
          </ac:spMkLst>
        </pc:spChg>
        <pc:spChg chg="add del">
          <ac:chgData name="Nirja" userId="e1f83eac42d13c1f" providerId="LiveId" clId="{90538E71-B25E-4080-9269-76F13AA51CF2}" dt="2023-04-22T12:22:38.592" v="981" actId="26606"/>
          <ac:spMkLst>
            <pc:docMk/>
            <pc:sldMk cId="507821791" sldId="276"/>
            <ac:spMk id="22" creationId="{EF2A81E1-BCBE-426B-8C09-33274E69409D}"/>
          </ac:spMkLst>
        </pc:spChg>
        <pc:spChg chg="add">
          <ac:chgData name="Nirja" userId="e1f83eac42d13c1f" providerId="LiveId" clId="{90538E71-B25E-4080-9269-76F13AA51CF2}" dt="2023-04-22T12:22:38.592" v="981" actId="26606"/>
          <ac:spMkLst>
            <pc:docMk/>
            <pc:sldMk cId="507821791" sldId="276"/>
            <ac:spMk id="31" creationId="{0CABCAE3-64FC-4149-819F-2C1812824154}"/>
          </ac:spMkLst>
        </pc:spChg>
        <pc:spChg chg="add">
          <ac:chgData name="Nirja" userId="e1f83eac42d13c1f" providerId="LiveId" clId="{90538E71-B25E-4080-9269-76F13AA51CF2}" dt="2023-04-22T12:22:38.592" v="981" actId="26606"/>
          <ac:spMkLst>
            <pc:docMk/>
            <pc:sldMk cId="507821791" sldId="276"/>
            <ac:spMk id="39" creationId="{D0712110-0BC1-4B31-B3BB-63B44222E87F}"/>
          </ac:spMkLst>
        </pc:spChg>
        <pc:spChg chg="add">
          <ac:chgData name="Nirja" userId="e1f83eac42d13c1f" providerId="LiveId" clId="{90538E71-B25E-4080-9269-76F13AA51CF2}" dt="2023-04-22T12:22:38.592" v="981" actId="26606"/>
          <ac:spMkLst>
            <pc:docMk/>
            <pc:sldMk cId="507821791" sldId="276"/>
            <ac:spMk id="41" creationId="{4466B5F3-C053-4580-B04A-1EF949888280}"/>
          </ac:spMkLst>
        </pc:spChg>
        <pc:picChg chg="add mod">
          <ac:chgData name="Nirja" userId="e1f83eac42d13c1f" providerId="LiveId" clId="{90538E71-B25E-4080-9269-76F13AA51CF2}" dt="2023-04-22T12:22:38.592" v="981" actId="26606"/>
          <ac:picMkLst>
            <pc:docMk/>
            <pc:sldMk cId="507821791" sldId="276"/>
            <ac:picMk id="5" creationId="{A4B89C1B-BE5C-1D6A-5526-485035181EAA}"/>
          </ac:picMkLst>
        </pc:picChg>
        <pc:picChg chg="add del">
          <ac:chgData name="Nirja" userId="e1f83eac42d13c1f" providerId="LiveId" clId="{90538E71-B25E-4080-9269-76F13AA51CF2}" dt="2023-04-22T12:22:38.592" v="981" actId="26606"/>
          <ac:picMkLst>
            <pc:docMk/>
            <pc:sldMk cId="507821791" sldId="276"/>
            <ac:picMk id="12" creationId="{012FDCFE-9AD2-4D8A-8CBF-B3AA37EBF6DD}"/>
          </ac:picMkLst>
        </pc:picChg>
        <pc:picChg chg="add del">
          <ac:chgData name="Nirja" userId="e1f83eac42d13c1f" providerId="LiveId" clId="{90538E71-B25E-4080-9269-76F13AA51CF2}" dt="2023-04-22T12:22:38.592" v="981" actId="26606"/>
          <ac:picMkLst>
            <pc:docMk/>
            <pc:sldMk cId="507821791" sldId="276"/>
            <ac:picMk id="24" creationId="{39D1DDD4-5BB3-45BA-B9B3-06B62299AD79}"/>
          </ac:picMkLst>
        </pc:picChg>
        <pc:picChg chg="add">
          <ac:chgData name="Nirja" userId="e1f83eac42d13c1f" providerId="LiveId" clId="{90538E71-B25E-4080-9269-76F13AA51CF2}" dt="2023-04-22T12:22:38.592" v="981" actId="26606"/>
          <ac:picMkLst>
            <pc:docMk/>
            <pc:sldMk cId="507821791" sldId="276"/>
            <ac:picMk id="33" creationId="{012FDCFE-9AD2-4D8A-8CBF-B3AA37EBF6DD}"/>
          </ac:picMkLst>
        </pc:picChg>
        <pc:picChg chg="add">
          <ac:chgData name="Nirja" userId="e1f83eac42d13c1f" providerId="LiveId" clId="{90538E71-B25E-4080-9269-76F13AA51CF2}" dt="2023-04-22T12:22:38.592" v="981" actId="26606"/>
          <ac:picMkLst>
            <pc:docMk/>
            <pc:sldMk cId="507821791" sldId="276"/>
            <ac:picMk id="45" creationId="{25CED634-E2D0-4AB7-96DD-816C9B52C5CF}"/>
          </ac:picMkLst>
        </pc:picChg>
        <pc:cxnChg chg="add del">
          <ac:chgData name="Nirja" userId="e1f83eac42d13c1f" providerId="LiveId" clId="{90538E71-B25E-4080-9269-76F13AA51CF2}" dt="2023-04-22T12:22:38.592" v="981" actId="26606"/>
          <ac:cxnSpMkLst>
            <pc:docMk/>
            <pc:sldMk cId="507821791" sldId="276"/>
            <ac:cxnSpMk id="14" creationId="{FBD463FC-4CA8-4FF4-85A3-AF9F4B98D210}"/>
          </ac:cxnSpMkLst>
        </pc:cxnChg>
        <pc:cxnChg chg="add del">
          <ac:chgData name="Nirja" userId="e1f83eac42d13c1f" providerId="LiveId" clId="{90538E71-B25E-4080-9269-76F13AA51CF2}" dt="2023-04-22T12:22:38.592" v="981" actId="26606"/>
          <ac:cxnSpMkLst>
            <pc:docMk/>
            <pc:sldMk cId="507821791" sldId="276"/>
            <ac:cxnSpMk id="16" creationId="{A56012FD-74A8-4C91-B318-435CF2B71927}"/>
          </ac:cxnSpMkLst>
        </pc:cxnChg>
        <pc:cxnChg chg="add del">
          <ac:chgData name="Nirja" userId="e1f83eac42d13c1f" providerId="LiveId" clId="{90538E71-B25E-4080-9269-76F13AA51CF2}" dt="2023-04-22T12:22:38.592" v="981" actId="26606"/>
          <ac:cxnSpMkLst>
            <pc:docMk/>
            <pc:sldMk cId="507821791" sldId="276"/>
            <ac:cxnSpMk id="20" creationId="{C884B8F8-FDC9-498B-9960-5D7260AFCB03}"/>
          </ac:cxnSpMkLst>
        </pc:cxnChg>
        <pc:cxnChg chg="add del">
          <ac:chgData name="Nirja" userId="e1f83eac42d13c1f" providerId="LiveId" clId="{90538E71-B25E-4080-9269-76F13AA51CF2}" dt="2023-04-22T12:22:38.592" v="981" actId="26606"/>
          <ac:cxnSpMkLst>
            <pc:docMk/>
            <pc:sldMk cId="507821791" sldId="276"/>
            <ac:cxnSpMk id="26" creationId="{A24DAE64-2302-42EA-8239-F2F0775CA5AD}"/>
          </ac:cxnSpMkLst>
        </pc:cxnChg>
        <pc:cxnChg chg="add">
          <ac:chgData name="Nirja" userId="e1f83eac42d13c1f" providerId="LiveId" clId="{90538E71-B25E-4080-9269-76F13AA51CF2}" dt="2023-04-22T12:22:38.592" v="981" actId="26606"/>
          <ac:cxnSpMkLst>
            <pc:docMk/>
            <pc:sldMk cId="507821791" sldId="276"/>
            <ac:cxnSpMk id="35" creationId="{FBD463FC-4CA8-4FF4-85A3-AF9F4B98D210}"/>
          </ac:cxnSpMkLst>
        </pc:cxnChg>
        <pc:cxnChg chg="add">
          <ac:chgData name="Nirja" userId="e1f83eac42d13c1f" providerId="LiveId" clId="{90538E71-B25E-4080-9269-76F13AA51CF2}" dt="2023-04-22T12:22:38.592" v="981" actId="26606"/>
          <ac:cxnSpMkLst>
            <pc:docMk/>
            <pc:sldMk cId="507821791" sldId="276"/>
            <ac:cxnSpMk id="37" creationId="{BECF35C3-8B44-4F4B-BD25-4C01823DB22A}"/>
          </ac:cxnSpMkLst>
        </pc:cxnChg>
        <pc:cxnChg chg="add">
          <ac:chgData name="Nirja" userId="e1f83eac42d13c1f" providerId="LiveId" clId="{90538E71-B25E-4080-9269-76F13AA51CF2}" dt="2023-04-22T12:22:38.592" v="981" actId="26606"/>
          <ac:cxnSpMkLst>
            <pc:docMk/>
            <pc:sldMk cId="507821791" sldId="276"/>
            <ac:cxnSpMk id="43" creationId="{FA6123F2-4B61-414F-A7E5-5B7828EACAE2}"/>
          </ac:cxnSpMkLst>
        </pc:cxnChg>
        <pc:cxnChg chg="add">
          <ac:chgData name="Nirja" userId="e1f83eac42d13c1f" providerId="LiveId" clId="{90538E71-B25E-4080-9269-76F13AA51CF2}" dt="2023-04-22T12:22:38.592" v="981" actId="26606"/>
          <ac:cxnSpMkLst>
            <pc:docMk/>
            <pc:sldMk cId="507821791" sldId="276"/>
            <ac:cxnSpMk id="47" creationId="{FCDDCDFB-696D-4FDF-9B58-24F71B7C37BC}"/>
          </ac:cxnSpMkLst>
        </pc:cxnChg>
      </pc:sldChg>
      <pc:sldChg chg="modSp add mod">
        <pc:chgData name="Nirja" userId="e1f83eac42d13c1f" providerId="LiveId" clId="{90538E71-B25E-4080-9269-76F13AA51CF2}" dt="2023-04-22T12:25:48.195" v="1013" actId="20577"/>
        <pc:sldMkLst>
          <pc:docMk/>
          <pc:sldMk cId="1877411103" sldId="277"/>
        </pc:sldMkLst>
        <pc:spChg chg="mod">
          <ac:chgData name="Nirja" userId="e1f83eac42d13c1f" providerId="LiveId" clId="{90538E71-B25E-4080-9269-76F13AA51CF2}" dt="2023-04-22T12:25:34.874" v="984" actId="5793"/>
          <ac:spMkLst>
            <pc:docMk/>
            <pc:sldMk cId="1877411103" sldId="277"/>
            <ac:spMk id="2" creationId="{07C8198B-61B4-490F-AA97-99CFA2CF3622}"/>
          </ac:spMkLst>
        </pc:spChg>
        <pc:spChg chg="mod">
          <ac:chgData name="Nirja" userId="e1f83eac42d13c1f" providerId="LiveId" clId="{90538E71-B25E-4080-9269-76F13AA51CF2}" dt="2023-04-22T12:25:48.195" v="1013" actId="20577"/>
          <ac:spMkLst>
            <pc:docMk/>
            <pc:sldMk cId="1877411103" sldId="277"/>
            <ac:spMk id="3" creationId="{96B87C98-6E1F-4B38-91BE-8941A7E9C93B}"/>
          </ac:spMkLst>
        </pc:spChg>
      </pc:sldChg>
      <pc:sldChg chg="new del">
        <pc:chgData name="Nirja" userId="e1f83eac42d13c1f" providerId="LiveId" clId="{90538E71-B25E-4080-9269-76F13AA51CF2}" dt="2023-04-22T12:27:42.277" v="1080" actId="2696"/>
        <pc:sldMkLst>
          <pc:docMk/>
          <pc:sldMk cId="2300467521" sldId="278"/>
        </pc:sldMkLst>
      </pc:sldChg>
      <pc:sldChg chg="addSp delSp modSp new mod setBg">
        <pc:chgData name="Nirja" userId="e1f83eac42d13c1f" providerId="LiveId" clId="{90538E71-B25E-4080-9269-76F13AA51CF2}" dt="2023-04-22T12:28:24.614" v="1085" actId="14100"/>
        <pc:sldMkLst>
          <pc:docMk/>
          <pc:sldMk cId="2746926878" sldId="279"/>
        </pc:sldMkLst>
        <pc:spChg chg="mod">
          <ac:chgData name="Nirja" userId="e1f83eac42d13c1f" providerId="LiveId" clId="{90538E71-B25E-4080-9269-76F13AA51CF2}" dt="2023-04-22T12:28:07.271" v="1081" actId="26606"/>
          <ac:spMkLst>
            <pc:docMk/>
            <pc:sldMk cId="2746926878" sldId="279"/>
            <ac:spMk id="2" creationId="{1113FD8A-21DF-B509-8E2E-2DA708FA8FF0}"/>
          </ac:spMkLst>
        </pc:spChg>
        <pc:spChg chg="del">
          <ac:chgData name="Nirja" userId="e1f83eac42d13c1f" providerId="LiveId" clId="{90538E71-B25E-4080-9269-76F13AA51CF2}" dt="2023-04-22T12:26:33.389" v="1016"/>
          <ac:spMkLst>
            <pc:docMk/>
            <pc:sldMk cId="2746926878" sldId="279"/>
            <ac:spMk id="3" creationId="{4C7BCA25-9F79-0E50-E912-0A0D2C943ED6}"/>
          </ac:spMkLst>
        </pc:spChg>
        <pc:spChg chg="mod">
          <ac:chgData name="Nirja" userId="e1f83eac42d13c1f" providerId="LiveId" clId="{90538E71-B25E-4080-9269-76F13AA51CF2}" dt="2023-04-22T12:28:07.271" v="1081" actId="26606"/>
          <ac:spMkLst>
            <pc:docMk/>
            <pc:sldMk cId="2746926878" sldId="279"/>
            <ac:spMk id="4" creationId="{FE21C76F-0AB9-7441-F714-9FBA21DC0D81}"/>
          </ac:spMkLst>
        </pc:spChg>
        <pc:spChg chg="add">
          <ac:chgData name="Nirja" userId="e1f83eac42d13c1f" providerId="LiveId" clId="{90538E71-B25E-4080-9269-76F13AA51CF2}" dt="2023-04-22T12:28:07.271" v="1081" actId="26606"/>
          <ac:spMkLst>
            <pc:docMk/>
            <pc:sldMk cId="2746926878" sldId="279"/>
            <ac:spMk id="10" creationId="{0CABCAE3-64FC-4149-819F-2C1812824154}"/>
          </ac:spMkLst>
        </pc:spChg>
        <pc:spChg chg="add">
          <ac:chgData name="Nirja" userId="e1f83eac42d13c1f" providerId="LiveId" clId="{90538E71-B25E-4080-9269-76F13AA51CF2}" dt="2023-04-22T12:28:07.271" v="1081" actId="26606"/>
          <ac:spMkLst>
            <pc:docMk/>
            <pc:sldMk cId="2746926878" sldId="279"/>
            <ac:spMk id="18" creationId="{8BC298DB-2D5C-40A1-9A78-6B4A12198A9B}"/>
          </ac:spMkLst>
        </pc:spChg>
        <pc:spChg chg="add">
          <ac:chgData name="Nirja" userId="e1f83eac42d13c1f" providerId="LiveId" clId="{90538E71-B25E-4080-9269-76F13AA51CF2}" dt="2023-04-22T12:28:07.271" v="1081" actId="26606"/>
          <ac:spMkLst>
            <pc:docMk/>
            <pc:sldMk cId="2746926878" sldId="279"/>
            <ac:spMk id="20" creationId="{35C2355B-7CE9-4192-9142-A41CA0A0C08B}"/>
          </ac:spMkLst>
        </pc:spChg>
        <pc:picChg chg="add mod">
          <ac:chgData name="Nirja" userId="e1f83eac42d13c1f" providerId="LiveId" clId="{90538E71-B25E-4080-9269-76F13AA51CF2}" dt="2023-04-22T12:28:24.614" v="1085" actId="14100"/>
          <ac:picMkLst>
            <pc:docMk/>
            <pc:sldMk cId="2746926878" sldId="279"/>
            <ac:picMk id="5" creationId="{2CA07DB9-D1B9-D60D-F0B1-4064D395E2B8}"/>
          </ac:picMkLst>
        </pc:picChg>
        <pc:picChg chg="add">
          <ac:chgData name="Nirja" userId="e1f83eac42d13c1f" providerId="LiveId" clId="{90538E71-B25E-4080-9269-76F13AA51CF2}" dt="2023-04-22T12:28:07.271" v="1081" actId="26606"/>
          <ac:picMkLst>
            <pc:docMk/>
            <pc:sldMk cId="2746926878" sldId="279"/>
            <ac:picMk id="12" creationId="{012FDCFE-9AD2-4D8A-8CBF-B3AA37EBF6DD}"/>
          </ac:picMkLst>
        </pc:picChg>
        <pc:picChg chg="add">
          <ac:chgData name="Nirja" userId="e1f83eac42d13c1f" providerId="LiveId" clId="{90538E71-B25E-4080-9269-76F13AA51CF2}" dt="2023-04-22T12:28:07.271" v="1081" actId="26606"/>
          <ac:picMkLst>
            <pc:docMk/>
            <pc:sldMk cId="2746926878" sldId="279"/>
            <ac:picMk id="24" creationId="{45CE2E7C-6AA3-4710-825D-4CDDF788C7BC}"/>
          </ac:picMkLst>
        </pc:picChg>
        <pc:cxnChg chg="add">
          <ac:chgData name="Nirja" userId="e1f83eac42d13c1f" providerId="LiveId" clId="{90538E71-B25E-4080-9269-76F13AA51CF2}" dt="2023-04-22T12:28:07.271" v="1081" actId="26606"/>
          <ac:cxnSpMkLst>
            <pc:docMk/>
            <pc:sldMk cId="2746926878" sldId="279"/>
            <ac:cxnSpMk id="14" creationId="{FBD463FC-4CA8-4FF4-85A3-AF9F4B98D210}"/>
          </ac:cxnSpMkLst>
        </pc:cxnChg>
        <pc:cxnChg chg="add">
          <ac:chgData name="Nirja" userId="e1f83eac42d13c1f" providerId="LiveId" clId="{90538E71-B25E-4080-9269-76F13AA51CF2}" dt="2023-04-22T12:28:07.271" v="1081" actId="26606"/>
          <ac:cxnSpMkLst>
            <pc:docMk/>
            <pc:sldMk cId="2746926878" sldId="279"/>
            <ac:cxnSpMk id="16" creationId="{BECF35C3-8B44-4F4B-BD25-4C01823DB22A}"/>
          </ac:cxnSpMkLst>
        </pc:cxnChg>
        <pc:cxnChg chg="add">
          <ac:chgData name="Nirja" userId="e1f83eac42d13c1f" providerId="LiveId" clId="{90538E71-B25E-4080-9269-76F13AA51CF2}" dt="2023-04-22T12:28:07.271" v="1081" actId="26606"/>
          <ac:cxnSpMkLst>
            <pc:docMk/>
            <pc:sldMk cId="2746926878" sldId="279"/>
            <ac:cxnSpMk id="22" creationId="{06D05ED8-39E4-42F8-92CB-704C2BD0D215}"/>
          </ac:cxnSpMkLst>
        </pc:cxnChg>
        <pc:cxnChg chg="add">
          <ac:chgData name="Nirja" userId="e1f83eac42d13c1f" providerId="LiveId" clId="{90538E71-B25E-4080-9269-76F13AA51CF2}" dt="2023-04-22T12:28:07.271" v="1081" actId="26606"/>
          <ac:cxnSpMkLst>
            <pc:docMk/>
            <pc:sldMk cId="2746926878" sldId="279"/>
            <ac:cxnSpMk id="26" creationId="{3256C6C3-0EDC-4651-AB37-9F26CFAA6C86}"/>
          </ac:cxnSpMkLst>
        </pc:cxnChg>
      </pc:sldChg>
      <pc:sldChg chg="addSp delSp modSp new mod setBg">
        <pc:chgData name="Nirja" userId="e1f83eac42d13c1f" providerId="LiveId" clId="{90538E71-B25E-4080-9269-76F13AA51CF2}" dt="2023-04-22T12:29:38.868" v="1144" actId="14100"/>
        <pc:sldMkLst>
          <pc:docMk/>
          <pc:sldMk cId="3820146251" sldId="280"/>
        </pc:sldMkLst>
        <pc:spChg chg="mod">
          <ac:chgData name="Nirja" userId="e1f83eac42d13c1f" providerId="LiveId" clId="{90538E71-B25E-4080-9269-76F13AA51CF2}" dt="2023-04-22T12:29:32.096" v="1141" actId="26606"/>
          <ac:spMkLst>
            <pc:docMk/>
            <pc:sldMk cId="3820146251" sldId="280"/>
            <ac:spMk id="2" creationId="{CC66B249-292B-C9BF-C276-7E9BC8652814}"/>
          </ac:spMkLst>
        </pc:spChg>
        <pc:spChg chg="del">
          <ac:chgData name="Nirja" userId="e1f83eac42d13c1f" providerId="LiveId" clId="{90538E71-B25E-4080-9269-76F13AA51CF2}" dt="2023-04-22T12:28:54.306" v="1087"/>
          <ac:spMkLst>
            <pc:docMk/>
            <pc:sldMk cId="3820146251" sldId="280"/>
            <ac:spMk id="3" creationId="{2CD14163-B63B-0E5A-8518-4AA8F75D95EF}"/>
          </ac:spMkLst>
        </pc:spChg>
        <pc:spChg chg="mod">
          <ac:chgData name="Nirja" userId="e1f83eac42d13c1f" providerId="LiveId" clId="{90538E71-B25E-4080-9269-76F13AA51CF2}" dt="2023-04-22T12:29:32.096" v="1141" actId="26606"/>
          <ac:spMkLst>
            <pc:docMk/>
            <pc:sldMk cId="3820146251" sldId="280"/>
            <ac:spMk id="4" creationId="{B957D4A5-6F8C-B043-4E5B-19FE0B3A4C58}"/>
          </ac:spMkLst>
        </pc:spChg>
        <pc:spChg chg="add">
          <ac:chgData name="Nirja" userId="e1f83eac42d13c1f" providerId="LiveId" clId="{90538E71-B25E-4080-9269-76F13AA51CF2}" dt="2023-04-22T12:29:32.096" v="1141" actId="26606"/>
          <ac:spMkLst>
            <pc:docMk/>
            <pc:sldMk cId="3820146251" sldId="280"/>
            <ac:spMk id="10" creationId="{0CABCAE3-64FC-4149-819F-2C1812824154}"/>
          </ac:spMkLst>
        </pc:spChg>
        <pc:spChg chg="add">
          <ac:chgData name="Nirja" userId="e1f83eac42d13c1f" providerId="LiveId" clId="{90538E71-B25E-4080-9269-76F13AA51CF2}" dt="2023-04-22T12:29:32.096" v="1141" actId="26606"/>
          <ac:spMkLst>
            <pc:docMk/>
            <pc:sldMk cId="3820146251" sldId="280"/>
            <ac:spMk id="18" creationId="{D0712110-0BC1-4B31-B3BB-63B44222E87F}"/>
          </ac:spMkLst>
        </pc:spChg>
        <pc:spChg chg="add">
          <ac:chgData name="Nirja" userId="e1f83eac42d13c1f" providerId="LiveId" clId="{90538E71-B25E-4080-9269-76F13AA51CF2}" dt="2023-04-22T12:29:32.096" v="1141" actId="26606"/>
          <ac:spMkLst>
            <pc:docMk/>
            <pc:sldMk cId="3820146251" sldId="280"/>
            <ac:spMk id="20" creationId="{4466B5F3-C053-4580-B04A-1EF949888280}"/>
          </ac:spMkLst>
        </pc:spChg>
        <pc:picChg chg="add mod">
          <ac:chgData name="Nirja" userId="e1f83eac42d13c1f" providerId="LiveId" clId="{90538E71-B25E-4080-9269-76F13AA51CF2}" dt="2023-04-22T12:29:38.868" v="1144" actId="14100"/>
          <ac:picMkLst>
            <pc:docMk/>
            <pc:sldMk cId="3820146251" sldId="280"/>
            <ac:picMk id="5" creationId="{D7151D2B-936C-1B4F-4B70-A58C0CD35A85}"/>
          </ac:picMkLst>
        </pc:picChg>
        <pc:picChg chg="add">
          <ac:chgData name="Nirja" userId="e1f83eac42d13c1f" providerId="LiveId" clId="{90538E71-B25E-4080-9269-76F13AA51CF2}" dt="2023-04-22T12:29:32.096" v="1141" actId="26606"/>
          <ac:picMkLst>
            <pc:docMk/>
            <pc:sldMk cId="3820146251" sldId="280"/>
            <ac:picMk id="12" creationId="{012FDCFE-9AD2-4D8A-8CBF-B3AA37EBF6DD}"/>
          </ac:picMkLst>
        </pc:picChg>
        <pc:picChg chg="add">
          <ac:chgData name="Nirja" userId="e1f83eac42d13c1f" providerId="LiveId" clId="{90538E71-B25E-4080-9269-76F13AA51CF2}" dt="2023-04-22T12:29:32.096" v="1141" actId="26606"/>
          <ac:picMkLst>
            <pc:docMk/>
            <pc:sldMk cId="3820146251" sldId="280"/>
            <ac:picMk id="24" creationId="{25CED634-E2D0-4AB7-96DD-816C9B52C5CF}"/>
          </ac:picMkLst>
        </pc:picChg>
        <pc:cxnChg chg="add">
          <ac:chgData name="Nirja" userId="e1f83eac42d13c1f" providerId="LiveId" clId="{90538E71-B25E-4080-9269-76F13AA51CF2}" dt="2023-04-22T12:29:32.096" v="1141" actId="26606"/>
          <ac:cxnSpMkLst>
            <pc:docMk/>
            <pc:sldMk cId="3820146251" sldId="280"/>
            <ac:cxnSpMk id="14" creationId="{FBD463FC-4CA8-4FF4-85A3-AF9F4B98D210}"/>
          </ac:cxnSpMkLst>
        </pc:cxnChg>
        <pc:cxnChg chg="add">
          <ac:chgData name="Nirja" userId="e1f83eac42d13c1f" providerId="LiveId" clId="{90538E71-B25E-4080-9269-76F13AA51CF2}" dt="2023-04-22T12:29:32.096" v="1141" actId="26606"/>
          <ac:cxnSpMkLst>
            <pc:docMk/>
            <pc:sldMk cId="3820146251" sldId="280"/>
            <ac:cxnSpMk id="16" creationId="{BECF35C3-8B44-4F4B-BD25-4C01823DB22A}"/>
          </ac:cxnSpMkLst>
        </pc:cxnChg>
        <pc:cxnChg chg="add">
          <ac:chgData name="Nirja" userId="e1f83eac42d13c1f" providerId="LiveId" clId="{90538E71-B25E-4080-9269-76F13AA51CF2}" dt="2023-04-22T12:29:32.096" v="1141" actId="26606"/>
          <ac:cxnSpMkLst>
            <pc:docMk/>
            <pc:sldMk cId="3820146251" sldId="280"/>
            <ac:cxnSpMk id="22" creationId="{FA6123F2-4B61-414F-A7E5-5B7828EACAE2}"/>
          </ac:cxnSpMkLst>
        </pc:cxnChg>
        <pc:cxnChg chg="add">
          <ac:chgData name="Nirja" userId="e1f83eac42d13c1f" providerId="LiveId" clId="{90538E71-B25E-4080-9269-76F13AA51CF2}" dt="2023-04-22T12:29:32.096" v="1141" actId="26606"/>
          <ac:cxnSpMkLst>
            <pc:docMk/>
            <pc:sldMk cId="3820146251" sldId="280"/>
            <ac:cxnSpMk id="26" creationId="{FCDDCDFB-696D-4FDF-9B58-24F71B7C37BC}"/>
          </ac:cxnSpMkLst>
        </pc:cxnChg>
      </pc:sldChg>
      <pc:sldChg chg="modSp add mod">
        <pc:chgData name="Nirja" userId="e1f83eac42d13c1f" providerId="LiveId" clId="{90538E71-B25E-4080-9269-76F13AA51CF2}" dt="2023-04-22T12:32:01.531" v="1213" actId="20577"/>
        <pc:sldMkLst>
          <pc:docMk/>
          <pc:sldMk cId="3267379201" sldId="281"/>
        </pc:sldMkLst>
        <pc:spChg chg="mod">
          <ac:chgData name="Nirja" userId="e1f83eac42d13c1f" providerId="LiveId" clId="{90538E71-B25E-4080-9269-76F13AA51CF2}" dt="2023-04-22T12:31:29.738" v="1146" actId="20577"/>
          <ac:spMkLst>
            <pc:docMk/>
            <pc:sldMk cId="3267379201" sldId="281"/>
            <ac:spMk id="2" creationId="{07C8198B-61B4-490F-AA97-99CFA2CF3622}"/>
          </ac:spMkLst>
        </pc:spChg>
        <pc:spChg chg="mod">
          <ac:chgData name="Nirja" userId="e1f83eac42d13c1f" providerId="LiveId" clId="{90538E71-B25E-4080-9269-76F13AA51CF2}" dt="2023-04-22T12:32:01.531" v="1213" actId="20577"/>
          <ac:spMkLst>
            <pc:docMk/>
            <pc:sldMk cId="3267379201" sldId="281"/>
            <ac:spMk id="3" creationId="{96B87C98-6E1F-4B38-91BE-8941A7E9C93B}"/>
          </ac:spMkLst>
        </pc:spChg>
      </pc:sldChg>
      <pc:sldChg chg="addSp delSp modSp new mod setBg">
        <pc:chgData name="Nirja" userId="e1f83eac42d13c1f" providerId="LiveId" clId="{90538E71-B25E-4080-9269-76F13AA51CF2}" dt="2023-04-22T12:39:16.982" v="1369" actId="20577"/>
        <pc:sldMkLst>
          <pc:docMk/>
          <pc:sldMk cId="4183771333" sldId="282"/>
        </pc:sldMkLst>
        <pc:spChg chg="mod">
          <ac:chgData name="Nirja" userId="e1f83eac42d13c1f" providerId="LiveId" clId="{90538E71-B25E-4080-9269-76F13AA51CF2}" dt="2023-04-22T12:33:09.453" v="1257" actId="26606"/>
          <ac:spMkLst>
            <pc:docMk/>
            <pc:sldMk cId="4183771333" sldId="282"/>
            <ac:spMk id="2" creationId="{D93210E0-863A-46F4-44F1-D7DBFE292421}"/>
          </ac:spMkLst>
        </pc:spChg>
        <pc:spChg chg="add del">
          <ac:chgData name="Nirja" userId="e1f83eac42d13c1f" providerId="LiveId" clId="{90538E71-B25E-4080-9269-76F13AA51CF2}" dt="2023-04-22T12:32:41.395" v="1217"/>
          <ac:spMkLst>
            <pc:docMk/>
            <pc:sldMk cId="4183771333" sldId="282"/>
            <ac:spMk id="3" creationId="{2B5FA878-41B8-B757-8F8F-E7C52161F479}"/>
          </ac:spMkLst>
        </pc:spChg>
        <pc:spChg chg="mod">
          <ac:chgData name="Nirja" userId="e1f83eac42d13c1f" providerId="LiveId" clId="{90538E71-B25E-4080-9269-76F13AA51CF2}" dt="2023-04-22T12:39:16.982" v="1369" actId="20577"/>
          <ac:spMkLst>
            <pc:docMk/>
            <pc:sldMk cId="4183771333" sldId="282"/>
            <ac:spMk id="4" creationId="{110C1550-A38A-94E3-93A1-39D92B7A2C65}"/>
          </ac:spMkLst>
        </pc:spChg>
        <pc:spChg chg="add del mod">
          <ac:chgData name="Nirja" userId="e1f83eac42d13c1f" providerId="LiveId" clId="{90538E71-B25E-4080-9269-76F13AA51CF2}" dt="2023-04-22T12:32:33.166" v="1216"/>
          <ac:spMkLst>
            <pc:docMk/>
            <pc:sldMk cId="4183771333" sldId="282"/>
            <ac:spMk id="5" creationId="{41FCEEFF-60A4-A432-41E9-958338546AF7}"/>
          </ac:spMkLst>
        </pc:spChg>
        <pc:spChg chg="add">
          <ac:chgData name="Nirja" userId="e1f83eac42d13c1f" providerId="LiveId" clId="{90538E71-B25E-4080-9269-76F13AA51CF2}" dt="2023-04-22T12:33:09.453" v="1257" actId="26606"/>
          <ac:spMkLst>
            <pc:docMk/>
            <pc:sldMk cId="4183771333" sldId="282"/>
            <ac:spMk id="11" creationId="{0CABCAE3-64FC-4149-819F-2C1812824154}"/>
          </ac:spMkLst>
        </pc:spChg>
        <pc:spChg chg="add">
          <ac:chgData name="Nirja" userId="e1f83eac42d13c1f" providerId="LiveId" clId="{90538E71-B25E-4080-9269-76F13AA51CF2}" dt="2023-04-22T12:33:09.453" v="1257" actId="26606"/>
          <ac:spMkLst>
            <pc:docMk/>
            <pc:sldMk cId="4183771333" sldId="282"/>
            <ac:spMk id="19" creationId="{8BC298DB-2D5C-40A1-9A78-6B4A12198A9B}"/>
          </ac:spMkLst>
        </pc:spChg>
        <pc:spChg chg="add">
          <ac:chgData name="Nirja" userId="e1f83eac42d13c1f" providerId="LiveId" clId="{90538E71-B25E-4080-9269-76F13AA51CF2}" dt="2023-04-22T12:33:09.453" v="1257" actId="26606"/>
          <ac:spMkLst>
            <pc:docMk/>
            <pc:sldMk cId="4183771333" sldId="282"/>
            <ac:spMk id="21" creationId="{35C2355B-7CE9-4192-9142-A41CA0A0C08B}"/>
          </ac:spMkLst>
        </pc:spChg>
        <pc:picChg chg="add mod">
          <ac:chgData name="Nirja" userId="e1f83eac42d13c1f" providerId="LiveId" clId="{90538E71-B25E-4080-9269-76F13AA51CF2}" dt="2023-04-22T12:33:09.453" v="1257" actId="26606"/>
          <ac:picMkLst>
            <pc:docMk/>
            <pc:sldMk cId="4183771333" sldId="282"/>
            <ac:picMk id="6" creationId="{9E86FE44-4E35-97DB-A922-5DD5A294CEB3}"/>
          </ac:picMkLst>
        </pc:picChg>
        <pc:picChg chg="add">
          <ac:chgData name="Nirja" userId="e1f83eac42d13c1f" providerId="LiveId" clId="{90538E71-B25E-4080-9269-76F13AA51CF2}" dt="2023-04-22T12:33:09.453" v="1257" actId="26606"/>
          <ac:picMkLst>
            <pc:docMk/>
            <pc:sldMk cId="4183771333" sldId="282"/>
            <ac:picMk id="13" creationId="{012FDCFE-9AD2-4D8A-8CBF-B3AA37EBF6DD}"/>
          </ac:picMkLst>
        </pc:picChg>
        <pc:picChg chg="add">
          <ac:chgData name="Nirja" userId="e1f83eac42d13c1f" providerId="LiveId" clId="{90538E71-B25E-4080-9269-76F13AA51CF2}" dt="2023-04-22T12:33:09.453" v="1257" actId="26606"/>
          <ac:picMkLst>
            <pc:docMk/>
            <pc:sldMk cId="4183771333" sldId="282"/>
            <ac:picMk id="25" creationId="{45CE2E7C-6AA3-4710-825D-4CDDF788C7BC}"/>
          </ac:picMkLst>
        </pc:picChg>
        <pc:cxnChg chg="add">
          <ac:chgData name="Nirja" userId="e1f83eac42d13c1f" providerId="LiveId" clId="{90538E71-B25E-4080-9269-76F13AA51CF2}" dt="2023-04-22T12:33:09.453" v="1257" actId="26606"/>
          <ac:cxnSpMkLst>
            <pc:docMk/>
            <pc:sldMk cId="4183771333" sldId="282"/>
            <ac:cxnSpMk id="15" creationId="{FBD463FC-4CA8-4FF4-85A3-AF9F4B98D210}"/>
          </ac:cxnSpMkLst>
        </pc:cxnChg>
        <pc:cxnChg chg="add">
          <ac:chgData name="Nirja" userId="e1f83eac42d13c1f" providerId="LiveId" clId="{90538E71-B25E-4080-9269-76F13AA51CF2}" dt="2023-04-22T12:33:09.453" v="1257" actId="26606"/>
          <ac:cxnSpMkLst>
            <pc:docMk/>
            <pc:sldMk cId="4183771333" sldId="282"/>
            <ac:cxnSpMk id="17" creationId="{BECF35C3-8B44-4F4B-BD25-4C01823DB22A}"/>
          </ac:cxnSpMkLst>
        </pc:cxnChg>
        <pc:cxnChg chg="add">
          <ac:chgData name="Nirja" userId="e1f83eac42d13c1f" providerId="LiveId" clId="{90538E71-B25E-4080-9269-76F13AA51CF2}" dt="2023-04-22T12:33:09.453" v="1257" actId="26606"/>
          <ac:cxnSpMkLst>
            <pc:docMk/>
            <pc:sldMk cId="4183771333" sldId="282"/>
            <ac:cxnSpMk id="23" creationId="{06D05ED8-39E4-42F8-92CB-704C2BD0D215}"/>
          </ac:cxnSpMkLst>
        </pc:cxnChg>
        <pc:cxnChg chg="add">
          <ac:chgData name="Nirja" userId="e1f83eac42d13c1f" providerId="LiveId" clId="{90538E71-B25E-4080-9269-76F13AA51CF2}" dt="2023-04-22T12:33:09.453" v="1257" actId="26606"/>
          <ac:cxnSpMkLst>
            <pc:docMk/>
            <pc:sldMk cId="4183771333" sldId="282"/>
            <ac:cxnSpMk id="27" creationId="{3256C6C3-0EDC-4651-AB37-9F26CFAA6C86}"/>
          </ac:cxnSpMkLst>
        </pc:cxnChg>
      </pc:sldChg>
      <pc:sldChg chg="addSp delSp modSp new mod">
        <pc:chgData name="Nirja" userId="e1f83eac42d13c1f" providerId="LiveId" clId="{90538E71-B25E-4080-9269-76F13AA51CF2}" dt="2023-04-22T12:34:42.789" v="1316" actId="14100"/>
        <pc:sldMkLst>
          <pc:docMk/>
          <pc:sldMk cId="2239080511" sldId="283"/>
        </pc:sldMkLst>
        <pc:spChg chg="mod">
          <ac:chgData name="Nirja" userId="e1f83eac42d13c1f" providerId="LiveId" clId="{90538E71-B25E-4080-9269-76F13AA51CF2}" dt="2023-04-22T12:34:02.236" v="1271" actId="20577"/>
          <ac:spMkLst>
            <pc:docMk/>
            <pc:sldMk cId="2239080511" sldId="283"/>
            <ac:spMk id="2" creationId="{BAFD22F0-8DE7-5B90-F243-94A2B68887AF}"/>
          </ac:spMkLst>
        </pc:spChg>
        <pc:spChg chg="del">
          <ac:chgData name="Nirja" userId="e1f83eac42d13c1f" providerId="LiveId" clId="{90538E71-B25E-4080-9269-76F13AA51CF2}" dt="2023-04-22T12:33:50.531" v="1259"/>
          <ac:spMkLst>
            <pc:docMk/>
            <pc:sldMk cId="2239080511" sldId="283"/>
            <ac:spMk id="3" creationId="{2DA80C93-DE9E-89BC-46C8-ED50BEC411D4}"/>
          </ac:spMkLst>
        </pc:spChg>
        <pc:spChg chg="mod">
          <ac:chgData name="Nirja" userId="e1f83eac42d13c1f" providerId="LiveId" clId="{90538E71-B25E-4080-9269-76F13AA51CF2}" dt="2023-04-22T12:34:19.499" v="1314" actId="20577"/>
          <ac:spMkLst>
            <pc:docMk/>
            <pc:sldMk cId="2239080511" sldId="283"/>
            <ac:spMk id="4" creationId="{6B567716-7DF9-B7D5-E081-A0B337AF20B4}"/>
          </ac:spMkLst>
        </pc:spChg>
        <pc:picChg chg="add mod">
          <ac:chgData name="Nirja" userId="e1f83eac42d13c1f" providerId="LiveId" clId="{90538E71-B25E-4080-9269-76F13AA51CF2}" dt="2023-04-22T12:34:42.789" v="1316" actId="14100"/>
          <ac:picMkLst>
            <pc:docMk/>
            <pc:sldMk cId="2239080511" sldId="283"/>
            <ac:picMk id="5" creationId="{681AAC55-2668-DFED-87D7-EB5133FCFAB4}"/>
          </ac:picMkLst>
        </pc:picChg>
      </pc:sldChg>
      <pc:sldChg chg="addSp delSp modSp new mod setBg">
        <pc:chgData name="Nirja" userId="e1f83eac42d13c1f" providerId="LiveId" clId="{90538E71-B25E-4080-9269-76F13AA51CF2}" dt="2023-04-22T12:36:34.281" v="1367" actId="962"/>
        <pc:sldMkLst>
          <pc:docMk/>
          <pc:sldMk cId="3056205979" sldId="284"/>
        </pc:sldMkLst>
        <pc:spChg chg="mod">
          <ac:chgData name="Nirja" userId="e1f83eac42d13c1f" providerId="LiveId" clId="{90538E71-B25E-4080-9269-76F13AA51CF2}" dt="2023-04-22T12:36:24.950" v="1362" actId="26606"/>
          <ac:spMkLst>
            <pc:docMk/>
            <pc:sldMk cId="3056205979" sldId="284"/>
            <ac:spMk id="2" creationId="{54B8C098-F6C0-D8FE-01D6-CFB521CCE22D}"/>
          </ac:spMkLst>
        </pc:spChg>
        <pc:spChg chg="del">
          <ac:chgData name="Nirja" userId="e1f83eac42d13c1f" providerId="LiveId" clId="{90538E71-B25E-4080-9269-76F13AA51CF2}" dt="2023-04-22T12:35:54.465" v="1318"/>
          <ac:spMkLst>
            <pc:docMk/>
            <pc:sldMk cId="3056205979" sldId="284"/>
            <ac:spMk id="3" creationId="{070A74E6-0905-279C-73BB-43779F815F26}"/>
          </ac:spMkLst>
        </pc:spChg>
        <pc:spChg chg="mod">
          <ac:chgData name="Nirja" userId="e1f83eac42d13c1f" providerId="LiveId" clId="{90538E71-B25E-4080-9269-76F13AA51CF2}" dt="2023-04-22T12:36:24.950" v="1362" actId="26606"/>
          <ac:spMkLst>
            <pc:docMk/>
            <pc:sldMk cId="3056205979" sldId="284"/>
            <ac:spMk id="4" creationId="{986AACD8-B58A-7FA6-55BC-EE5B0C99D98A}"/>
          </ac:spMkLst>
        </pc:spChg>
        <pc:spChg chg="add">
          <ac:chgData name="Nirja" userId="e1f83eac42d13c1f" providerId="LiveId" clId="{90538E71-B25E-4080-9269-76F13AA51CF2}" dt="2023-04-22T12:36:24.950" v="1362" actId="26606"/>
          <ac:spMkLst>
            <pc:docMk/>
            <pc:sldMk cId="3056205979" sldId="284"/>
            <ac:spMk id="10" creationId="{0CABCAE3-64FC-4149-819F-2C1812824154}"/>
          </ac:spMkLst>
        </pc:spChg>
        <pc:spChg chg="add">
          <ac:chgData name="Nirja" userId="e1f83eac42d13c1f" providerId="LiveId" clId="{90538E71-B25E-4080-9269-76F13AA51CF2}" dt="2023-04-22T12:36:24.950" v="1362" actId="26606"/>
          <ac:spMkLst>
            <pc:docMk/>
            <pc:sldMk cId="3056205979" sldId="284"/>
            <ac:spMk id="18" creationId="{8BC298DB-2D5C-40A1-9A78-6B4A12198A9B}"/>
          </ac:spMkLst>
        </pc:spChg>
        <pc:spChg chg="add">
          <ac:chgData name="Nirja" userId="e1f83eac42d13c1f" providerId="LiveId" clId="{90538E71-B25E-4080-9269-76F13AA51CF2}" dt="2023-04-22T12:36:24.950" v="1362" actId="26606"/>
          <ac:spMkLst>
            <pc:docMk/>
            <pc:sldMk cId="3056205979" sldId="284"/>
            <ac:spMk id="20" creationId="{35C2355B-7CE9-4192-9142-A41CA0A0C08B}"/>
          </ac:spMkLst>
        </pc:spChg>
        <pc:picChg chg="add mod">
          <ac:chgData name="Nirja" userId="e1f83eac42d13c1f" providerId="LiveId" clId="{90538E71-B25E-4080-9269-76F13AA51CF2}" dt="2023-04-22T12:36:34.281" v="1367" actId="962"/>
          <ac:picMkLst>
            <pc:docMk/>
            <pc:sldMk cId="3056205979" sldId="284"/>
            <ac:picMk id="5" creationId="{8028F502-5346-F5E2-BB41-0A0CAE5BA9D7}"/>
          </ac:picMkLst>
        </pc:picChg>
        <pc:picChg chg="add">
          <ac:chgData name="Nirja" userId="e1f83eac42d13c1f" providerId="LiveId" clId="{90538E71-B25E-4080-9269-76F13AA51CF2}" dt="2023-04-22T12:36:24.950" v="1362" actId="26606"/>
          <ac:picMkLst>
            <pc:docMk/>
            <pc:sldMk cId="3056205979" sldId="284"/>
            <ac:picMk id="12" creationId="{012FDCFE-9AD2-4D8A-8CBF-B3AA37EBF6DD}"/>
          </ac:picMkLst>
        </pc:picChg>
        <pc:picChg chg="add">
          <ac:chgData name="Nirja" userId="e1f83eac42d13c1f" providerId="LiveId" clId="{90538E71-B25E-4080-9269-76F13AA51CF2}" dt="2023-04-22T12:36:24.950" v="1362" actId="26606"/>
          <ac:picMkLst>
            <pc:docMk/>
            <pc:sldMk cId="3056205979" sldId="284"/>
            <ac:picMk id="24" creationId="{45CE2E7C-6AA3-4710-825D-4CDDF788C7BC}"/>
          </ac:picMkLst>
        </pc:picChg>
        <pc:cxnChg chg="add">
          <ac:chgData name="Nirja" userId="e1f83eac42d13c1f" providerId="LiveId" clId="{90538E71-B25E-4080-9269-76F13AA51CF2}" dt="2023-04-22T12:36:24.950" v="1362" actId="26606"/>
          <ac:cxnSpMkLst>
            <pc:docMk/>
            <pc:sldMk cId="3056205979" sldId="284"/>
            <ac:cxnSpMk id="14" creationId="{FBD463FC-4CA8-4FF4-85A3-AF9F4B98D210}"/>
          </ac:cxnSpMkLst>
        </pc:cxnChg>
        <pc:cxnChg chg="add">
          <ac:chgData name="Nirja" userId="e1f83eac42d13c1f" providerId="LiveId" clId="{90538E71-B25E-4080-9269-76F13AA51CF2}" dt="2023-04-22T12:36:24.950" v="1362" actId="26606"/>
          <ac:cxnSpMkLst>
            <pc:docMk/>
            <pc:sldMk cId="3056205979" sldId="284"/>
            <ac:cxnSpMk id="16" creationId="{BECF35C3-8B44-4F4B-BD25-4C01823DB22A}"/>
          </ac:cxnSpMkLst>
        </pc:cxnChg>
        <pc:cxnChg chg="add">
          <ac:chgData name="Nirja" userId="e1f83eac42d13c1f" providerId="LiveId" clId="{90538E71-B25E-4080-9269-76F13AA51CF2}" dt="2023-04-22T12:36:24.950" v="1362" actId="26606"/>
          <ac:cxnSpMkLst>
            <pc:docMk/>
            <pc:sldMk cId="3056205979" sldId="284"/>
            <ac:cxnSpMk id="22" creationId="{06D05ED8-39E4-42F8-92CB-704C2BD0D215}"/>
          </ac:cxnSpMkLst>
        </pc:cxnChg>
        <pc:cxnChg chg="add">
          <ac:chgData name="Nirja" userId="e1f83eac42d13c1f" providerId="LiveId" clId="{90538E71-B25E-4080-9269-76F13AA51CF2}" dt="2023-04-22T12:36:24.950" v="1362" actId="26606"/>
          <ac:cxnSpMkLst>
            <pc:docMk/>
            <pc:sldMk cId="3056205979" sldId="284"/>
            <ac:cxnSpMk id="26" creationId="{3256C6C3-0EDC-4651-AB37-9F26CFAA6C86}"/>
          </ac:cxnSpMkLst>
        </pc:cxnChg>
      </pc:sldChg>
      <pc:sldChg chg="new del">
        <pc:chgData name="Nirja" userId="e1f83eac42d13c1f" providerId="LiveId" clId="{90538E71-B25E-4080-9269-76F13AA51CF2}" dt="2023-04-22T12:40:16.092" v="1371" actId="680"/>
        <pc:sldMkLst>
          <pc:docMk/>
          <pc:sldMk cId="3447690243" sldId="285"/>
        </pc:sldMkLst>
      </pc:sldChg>
      <pc:sldChg chg="modSp new mod">
        <pc:chgData name="Nirja" userId="e1f83eac42d13c1f" providerId="LiveId" clId="{90538E71-B25E-4080-9269-76F13AA51CF2}" dt="2023-04-23T04:44:26.216" v="2637" actId="20577"/>
        <pc:sldMkLst>
          <pc:docMk/>
          <pc:sldMk cId="3595305464" sldId="285"/>
        </pc:sldMkLst>
        <pc:spChg chg="mod">
          <ac:chgData name="Nirja" userId="e1f83eac42d13c1f" providerId="LiveId" clId="{90538E71-B25E-4080-9269-76F13AA51CF2}" dt="2023-04-22T12:41:59.727" v="1394" actId="27636"/>
          <ac:spMkLst>
            <pc:docMk/>
            <pc:sldMk cId="3595305464" sldId="285"/>
            <ac:spMk id="2" creationId="{A2E80639-BC94-3E7E-17ED-8C8F9A234D58}"/>
          </ac:spMkLst>
        </pc:spChg>
        <pc:spChg chg="mod">
          <ac:chgData name="Nirja" userId="e1f83eac42d13c1f" providerId="LiveId" clId="{90538E71-B25E-4080-9269-76F13AA51CF2}" dt="2023-04-23T04:44:26.216" v="2637" actId="20577"/>
          <ac:spMkLst>
            <pc:docMk/>
            <pc:sldMk cId="3595305464" sldId="285"/>
            <ac:spMk id="3" creationId="{6EB53B80-5F1A-A2CF-4356-604FEBFACF3C}"/>
          </ac:spMkLst>
        </pc:spChg>
      </pc:sldChg>
      <pc:sldChg chg="modSp new mod">
        <pc:chgData name="Nirja" userId="e1f83eac42d13c1f" providerId="LiveId" clId="{90538E71-B25E-4080-9269-76F13AA51CF2}" dt="2023-04-23T04:43:36.413" v="2632"/>
        <pc:sldMkLst>
          <pc:docMk/>
          <pc:sldMk cId="4026253853" sldId="286"/>
        </pc:sldMkLst>
        <pc:spChg chg="mod">
          <ac:chgData name="Nirja" userId="e1f83eac42d13c1f" providerId="LiveId" clId="{90538E71-B25E-4080-9269-76F13AA51CF2}" dt="2023-04-23T04:39:38.544" v="2335" actId="20577"/>
          <ac:spMkLst>
            <pc:docMk/>
            <pc:sldMk cId="4026253853" sldId="286"/>
            <ac:spMk id="2" creationId="{85591841-6F58-589F-12F5-38F6FB2632A7}"/>
          </ac:spMkLst>
        </pc:spChg>
        <pc:spChg chg="mod">
          <ac:chgData name="Nirja" userId="e1f83eac42d13c1f" providerId="LiveId" clId="{90538E71-B25E-4080-9269-76F13AA51CF2}" dt="2023-04-23T04:43:36.413" v="2632"/>
          <ac:spMkLst>
            <pc:docMk/>
            <pc:sldMk cId="4026253853" sldId="286"/>
            <ac:spMk id="3" creationId="{331F98FE-9F10-0F3F-BC41-8165385A04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35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2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1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02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11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84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6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1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AC6A5B-8AE7-4A41-B5A7-9ADC6686DC18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overlapping skeleton of leaves">
            <a:extLst>
              <a:ext uri="{FF2B5EF4-FFF2-40B4-BE49-F238E27FC236}">
                <a16:creationId xmlns:a16="http://schemas.microsoft.com/office/drawing/2014/main" id="{028FA348-C606-B789-35FC-31510FBDA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5092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F1D9A-910C-34F8-ABFE-804D5DE4D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/>
              <a:t>         CEIS150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75096-A8BD-EF1F-56F6-C2E409ADD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223210"/>
          </a:xfrm>
        </p:spPr>
        <p:txBody>
          <a:bodyPr>
            <a:normAutofit/>
          </a:bodyPr>
          <a:lstStyle/>
          <a:p>
            <a:r>
              <a:rPr lang="en-US" sz="2000" dirty="0"/>
              <a:t>FEB-2023                                                                                   </a:t>
            </a:r>
          </a:p>
          <a:p>
            <a:r>
              <a:rPr lang="en-US" sz="2000" dirty="0"/>
              <a:t>                                                                                             </a:t>
            </a:r>
          </a:p>
          <a:p>
            <a:r>
              <a:rPr lang="en-US" sz="2000" dirty="0"/>
              <a:t>                                                                         </a:t>
            </a:r>
          </a:p>
          <a:p>
            <a:r>
              <a:rPr lang="en-US" sz="2000" dirty="0"/>
              <a:t>                                                                                   Nirja Patel                                                                                                                                               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3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C166-ADD7-21DC-FCCC-C1FF904A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</a:t>
            </a:r>
            <a:r>
              <a:rPr lang="en-US" sz="2000" dirty="0"/>
              <a:t>LISTING 3 STOCKS 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819E45E-C387-3D46-E1E9-F05CAC37D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2015"/>
          <a:stretch/>
        </p:blipFill>
        <p:spPr>
          <a:xfrm>
            <a:off x="1451579" y="2016125"/>
            <a:ext cx="9489689" cy="3449638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1666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E01D-1AAF-1D14-2D97-892ADBB2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                                                       Daily data 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BA49056-C25F-9312-BA85-43BB6E1A1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128" b="7231"/>
          <a:stretch/>
        </p:blipFill>
        <p:spPr>
          <a:xfrm>
            <a:off x="1450975" y="2096813"/>
            <a:ext cx="9604375" cy="3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5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Project -IV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                           Inheritance Summary Report 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776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9B8DC-B479-2A40-19E9-BB0C7F87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                       Inherited Classes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77741-E424-97AD-D42B-4B2C9A3E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cap="all"/>
              <a:t>Screenshot of the Classes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A4618964-80AD-597A-0A70-4EDEE6B974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2606" r="4" b="2610"/>
          <a:stretch/>
        </p:blipFill>
        <p:spPr>
          <a:xfrm>
            <a:off x="5785945" y="962903"/>
            <a:ext cx="6234070" cy="44225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1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836D0-9EC9-72C3-2148-8AF893AF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UNIT TESTS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2BC52-05BB-FDA5-1AE5-E9E42EF08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6729" y="5016709"/>
            <a:ext cx="8643011" cy="457219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/>
              <a:t>Screenshot of unit tests successfully completed </a:t>
            </a:r>
          </a:p>
        </p:txBody>
      </p:sp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5BAE80F2-8B7C-7422-EC1E-A8C63E2EE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842" r="-1" b="-1"/>
          <a:stretch/>
        </p:blipFill>
        <p:spPr>
          <a:xfrm>
            <a:off x="1513490" y="220719"/>
            <a:ext cx="9541361" cy="405496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3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36D0-9EC9-72C3-2148-8AF893AF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996" y="4698123"/>
            <a:ext cx="6505744" cy="99322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000" dirty="0"/>
              <a:t>         Stock menu program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A583A-6989-0146-97B7-66D3E4427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9" y="0"/>
            <a:ext cx="12188951" cy="51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Project -V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                            Stock Tracking Project 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964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B3596-636D-B10B-4F0F-F7004AB4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CHART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A20AB-D39C-3103-84D0-13D45AB86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cap="all"/>
              <a:t>Created a Successfully working chart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A4B89C1B-BE5C-1D6A-5526-485035181E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5689" r="5689"/>
          <a:stretch/>
        </p:blipFill>
        <p:spPr>
          <a:xfrm>
            <a:off x="6094411" y="1177569"/>
            <a:ext cx="4960442" cy="39167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2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Project –V1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                                            Loading Data 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7411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3FD8A-21DF-B509-8E2E-2DA708FA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1C76F-0AB9-7441-F714-9FBA21DC0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9647" y="3529159"/>
            <a:ext cx="4162489" cy="1606576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/>
              <a:t>Screenshot of the file downloaded from Yahoo Finance </a:t>
            </a:r>
          </a:p>
        </p:txBody>
      </p:sp>
      <p:pic>
        <p:nvPicPr>
          <p:cNvPr id="5" name="Picture Placeholder 3" descr="Text">
            <a:extLst>
              <a:ext uri="{FF2B5EF4-FFF2-40B4-BE49-F238E27FC236}">
                <a16:creationId xmlns:a16="http://schemas.microsoft.com/office/drawing/2014/main" id="{2CA07DB9-D1B9-D60D-F0B1-4064D395E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5" t="12897" r="32737" b="16542"/>
          <a:stretch/>
        </p:blipFill>
        <p:spPr>
          <a:xfrm>
            <a:off x="737419" y="729586"/>
            <a:ext cx="5707626" cy="47715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2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6E58-3725-55B9-C5FE-9275D89D0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       Project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170EE-C963-F234-A371-01C15CDBF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cap="all" dirty="0"/>
              <a:t>                               Software Environment Setup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5678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6B249-292B-C9BF-C276-7E9BC865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Import Data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7D4A5-6F8C-B043-4E5B-19FE0B3A4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2617" y="3531204"/>
            <a:ext cx="4171479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/>
              <a:t>Screenshot of the Historical Data Import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17">
            <a:extLst>
              <a:ext uri="{FF2B5EF4-FFF2-40B4-BE49-F238E27FC236}">
                <a16:creationId xmlns:a16="http://schemas.microsoft.com/office/drawing/2014/main" id="{D7151D2B-936C-1B4F-4B70-A58C0CD35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" b="18"/>
          <a:stretch/>
        </p:blipFill>
        <p:spPr>
          <a:xfrm>
            <a:off x="6094410" y="1177419"/>
            <a:ext cx="5792789" cy="43384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14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Project –V11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                          GRAPHICAL USER INTERFACE (GUI) 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737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210E0-863A-46F4-44F1-D7DBFE29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Stocks in GUI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C1550-A38A-94E3-93A1-39D92B7A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9647" y="3529159"/>
            <a:ext cx="4162489" cy="1606576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 dirty="0"/>
              <a:t>Screenshot of GUI  Working </a:t>
            </a:r>
          </a:p>
        </p:txBody>
      </p:sp>
      <p:pic>
        <p:nvPicPr>
          <p:cNvPr id="6" name="Picture Placeholder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86FE44-4E35-97DB-A922-5DD5A294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69"/>
          <a:stretch/>
        </p:blipFill>
        <p:spPr>
          <a:xfrm>
            <a:off x="2027656" y="805583"/>
            <a:ext cx="3165187" cy="466076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7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22F0-8DE7-5B90-F243-94A2B688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TAB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67716-7DF9-B7D5-E081-A0B337AF2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History Tab with Import Data </a:t>
            </a:r>
          </a:p>
        </p:txBody>
      </p:sp>
      <p:pic>
        <p:nvPicPr>
          <p:cNvPr id="5" name="Picture Placeholder 3" descr="Graphical user interface, text">
            <a:extLst>
              <a:ext uri="{FF2B5EF4-FFF2-40B4-BE49-F238E27FC236}">
                <a16:creationId xmlns:a16="http://schemas.microsoft.com/office/drawing/2014/main" id="{681AAC55-2668-DFED-87D7-EB5133FCF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" r="1" b="1"/>
          <a:stretch/>
        </p:blipFill>
        <p:spPr>
          <a:xfrm>
            <a:off x="5806810" y="798513"/>
            <a:ext cx="5932906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80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8C098-F6C0-D8FE-01D6-CFB521CC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Report Complete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AACD8-B58A-7FA6-55BC-EE5B0C99D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9647" y="3529159"/>
            <a:ext cx="4162489" cy="1606576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cap="all"/>
              <a:t>Screenshot of Report Tab </a:t>
            </a:r>
          </a:p>
        </p:txBody>
      </p:sp>
      <p:pic>
        <p:nvPicPr>
          <p:cNvPr id="5" name="Picture Placeholder 9" descr="Graphical user interface, application, Word">
            <a:extLst>
              <a:ext uri="{FF2B5EF4-FFF2-40B4-BE49-F238E27FC236}">
                <a16:creationId xmlns:a16="http://schemas.microsoft.com/office/drawing/2014/main" id="{8028F502-5346-F5E2-BB41-0A0CAE5BA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" r="19483"/>
          <a:stretch/>
        </p:blipFill>
        <p:spPr>
          <a:xfrm>
            <a:off x="1444312" y="805582"/>
            <a:ext cx="4162489" cy="515275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05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0639-BC94-3E7E-17ED-8C8F9A23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Career Skills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3B80-5F1A-A2CF-4356-604FEBFA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is a popular programming and one of the most used programming in the IT industry. </a:t>
            </a:r>
          </a:p>
          <a:p>
            <a:pPr marL="0" indent="0">
              <a:buNone/>
            </a:pPr>
            <a:r>
              <a:rPr lang="en-US" dirty="0"/>
              <a:t>This course involved heavy coding and I learned a lot as I am a newbie to computer programming. I was scared about coding before this course but now I am confident I can do coding. </a:t>
            </a:r>
          </a:p>
          <a:p>
            <a:pPr marL="0" indent="0">
              <a:buNone/>
            </a:pPr>
            <a:r>
              <a:rPr lang="en-US" dirty="0"/>
              <a:t>The skills I developed throughout the course will advance my skills and help me in future courses. </a:t>
            </a:r>
          </a:p>
          <a:p>
            <a:pPr marL="0" indent="0">
              <a:buNone/>
            </a:pPr>
            <a:r>
              <a:rPr lang="en-US" dirty="0"/>
              <a:t>I enjoyed creating all the projects and found out what Python can do.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5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1841-6F58-589F-12F5-38F6FB26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F98FE-9F10-0F3F-BC41-8165385A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short, I learned new skills throughout the course in each module project. I created a tracking project, adding stock, unit tests, adding stock from Yahoo Finance. </a:t>
            </a:r>
          </a:p>
        </p:txBody>
      </p:sp>
    </p:spTree>
    <p:extLst>
      <p:ext uri="{BB962C8B-B14F-4D97-AF65-F5344CB8AC3E}">
        <p14:creationId xmlns:p14="http://schemas.microsoft.com/office/powerpoint/2010/main" val="402625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">
            <a:extLst>
              <a:ext uri="{FF2B5EF4-FFF2-40B4-BE49-F238E27FC236}">
                <a16:creationId xmlns:a16="http://schemas.microsoft.com/office/drawing/2014/main" id="{6307BC0A-DEBA-9985-2997-9BC5CC8B4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" r="2001"/>
          <a:stretch/>
        </p:blipFill>
        <p:spPr>
          <a:xfrm>
            <a:off x="20" y="11"/>
            <a:ext cx="12191980" cy="50449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8BDA9-4FCA-0D06-A8EE-14785B2D1047}"/>
              </a:ext>
            </a:extLst>
          </p:cNvPr>
          <p:cNvSpPr txBox="1"/>
          <p:nvPr/>
        </p:nvSpPr>
        <p:spPr>
          <a:xfrm>
            <a:off x="2869325" y="5360274"/>
            <a:ext cx="7598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Successfully created a Python Program at Spyder (Python 3.9) </a:t>
            </a:r>
          </a:p>
        </p:txBody>
      </p:sp>
    </p:spTree>
    <p:extLst>
      <p:ext uri="{BB962C8B-B14F-4D97-AF65-F5344CB8AC3E}">
        <p14:creationId xmlns:p14="http://schemas.microsoft.com/office/powerpoint/2010/main" val="397314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6E58-3725-55B9-C5FE-9275D89D0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       Project - 1i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170EE-C963-F234-A371-01C15CDBF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                               PYTHON Stock Tracking Project </a:t>
            </a:r>
          </a:p>
        </p:txBody>
      </p:sp>
    </p:spTree>
    <p:extLst>
      <p:ext uri="{BB962C8B-B14F-4D97-AF65-F5344CB8AC3E}">
        <p14:creationId xmlns:p14="http://schemas.microsoft.com/office/powerpoint/2010/main" val="6533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Class Diagram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3" descr="Diagram&#10;&#10;Description automatically generated">
            <a:extLst>
              <a:ext uri="{FF2B5EF4-FFF2-40B4-BE49-F238E27FC236}">
                <a16:creationId xmlns:a16="http://schemas.microsoft.com/office/drawing/2014/main" id="{44F8CE6D-5525-D836-87F5-E659FF5B76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26" b="1"/>
          <a:stretch/>
        </p:blipFill>
        <p:spPr>
          <a:xfrm>
            <a:off x="5880538" y="1680255"/>
            <a:ext cx="5927833" cy="37166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45C76AC0-BB6B-419E-A327-AFA297500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3E0B6A3-E197-43D6-82D5-7455DAB1A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 Code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0E4246-09B8-46D7-A0D2-4D264863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Placeholder 12" descr="Text&#10;&#10;Description automatically generated">
            <a:extLst>
              <a:ext uri="{FF2B5EF4-FFF2-40B4-BE49-F238E27FC236}">
                <a16:creationId xmlns:a16="http://schemas.microsoft.com/office/drawing/2014/main" id="{2EF8EFAA-77A9-7145-58AB-1F67DBD4CD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24" b="1"/>
          <a:stretch/>
        </p:blipFill>
        <p:spPr>
          <a:xfrm>
            <a:off x="1335378" y="805583"/>
            <a:ext cx="4549744" cy="466076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9647" y="2015732"/>
            <a:ext cx="4158750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Screen Shot of stock_class.py file.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50C8D8D-B32F-4194-8321-164EC442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D24D8B-8573-4260-B700-E860AD6D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3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2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Unit Test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Screen Shot of successful unit test.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 descr="Text&#10;&#10;Description automatically generated">
            <a:extLst>
              <a:ext uri="{FF2B5EF4-FFF2-40B4-BE49-F238E27FC236}">
                <a16:creationId xmlns:a16="http://schemas.microsoft.com/office/drawing/2014/main" id="{FCB31A0B-7C6E-45F3-4F00-9EC2553C1C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19" b="-1"/>
          <a:stretch/>
        </p:blipFill>
        <p:spPr>
          <a:xfrm>
            <a:off x="6299757" y="805583"/>
            <a:ext cx="4549750" cy="4660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2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Project -111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                           Text-Based User Interface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rial"/>
                <a:cs typeface="Arial"/>
              </a:rPr>
              <a:t>                                     Summary Report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0B67-FC97-D2CF-E672-9BF797E2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</a:t>
            </a:r>
            <a:r>
              <a:rPr lang="en-US" sz="2000" dirty="0"/>
              <a:t>Adding a Stock </a:t>
            </a:r>
          </a:p>
        </p:txBody>
      </p:sp>
      <p:pic>
        <p:nvPicPr>
          <p:cNvPr id="4" name="Picture Placeholder 32">
            <a:extLst>
              <a:ext uri="{FF2B5EF4-FFF2-40B4-BE49-F238E27FC236}">
                <a16:creationId xmlns:a16="http://schemas.microsoft.com/office/drawing/2014/main" id="{EC9D837C-982F-F79E-2253-3A49F3E30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21" b="1"/>
          <a:stretch/>
        </p:blipFill>
        <p:spPr>
          <a:xfrm>
            <a:off x="1229710" y="2016125"/>
            <a:ext cx="10137228" cy="3832882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140932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</TotalTime>
  <Words>304</Words>
  <Application>Microsoft Office PowerPoint</Application>
  <PresentationFormat>Widescreen</PresentationFormat>
  <Paragraphs>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         CEIS150 </vt:lpstr>
      <vt:lpstr>       Project - 1</vt:lpstr>
      <vt:lpstr>PowerPoint Presentation</vt:lpstr>
      <vt:lpstr>       Project - 1i</vt:lpstr>
      <vt:lpstr>Class Diagram</vt:lpstr>
      <vt:lpstr>Class Code</vt:lpstr>
      <vt:lpstr>Unit Test</vt:lpstr>
      <vt:lpstr>      Project -111</vt:lpstr>
      <vt:lpstr>                               Adding a Stock </vt:lpstr>
      <vt:lpstr>                                LISTING 3 STOCKS </vt:lpstr>
      <vt:lpstr>                                                        Daily data </vt:lpstr>
      <vt:lpstr>      Project -IV</vt:lpstr>
      <vt:lpstr>                       Inherited Classes </vt:lpstr>
      <vt:lpstr>UNIT TESTS </vt:lpstr>
      <vt:lpstr>         Stock menu program </vt:lpstr>
      <vt:lpstr>      Project -V</vt:lpstr>
      <vt:lpstr>CHART </vt:lpstr>
      <vt:lpstr>      Project –V1</vt:lpstr>
      <vt:lpstr>FILE</vt:lpstr>
      <vt:lpstr>Import Data </vt:lpstr>
      <vt:lpstr>      Project –V11</vt:lpstr>
      <vt:lpstr>Stocks in GUI</vt:lpstr>
      <vt:lpstr>HISTORY TAB </vt:lpstr>
      <vt:lpstr>Report Complete </vt:lpstr>
      <vt:lpstr> Career Skills 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CEIS150 </dc:title>
  <dc:creator>Nirja</dc:creator>
  <cp:lastModifiedBy>Nirja</cp:lastModifiedBy>
  <cp:revision>1</cp:revision>
  <dcterms:created xsi:type="dcterms:W3CDTF">2023-04-22T11:24:11Z</dcterms:created>
  <dcterms:modified xsi:type="dcterms:W3CDTF">2023-04-23T04:44:28Z</dcterms:modified>
</cp:coreProperties>
</file>