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4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FE55E-41EA-4E84-9F9E-4980432C573A}" type="datetimeFigureOut">
              <a:rPr lang="en-US" smtClean="0"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0155-DD6D-4F8A-98F8-DCBB075F0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591" y="153372"/>
            <a:ext cx="9144000" cy="754035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Shopping cart</a:t>
            </a:r>
            <a:endParaRPr lang="en-US" sz="40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09727"/>
              </p:ext>
            </p:extLst>
          </p:nvPr>
        </p:nvGraphicFramePr>
        <p:xfrm>
          <a:off x="994772" y="1680892"/>
          <a:ext cx="198044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4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email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9851" y="1096258"/>
            <a:ext cx="187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admins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84645" y="1175926"/>
            <a:ext cx="166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products</a:t>
            </a:r>
            <a:endParaRPr lang="en-US" sz="28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22026"/>
              </p:ext>
            </p:extLst>
          </p:nvPr>
        </p:nvGraphicFramePr>
        <p:xfrm>
          <a:off x="3384644" y="1708188"/>
          <a:ext cx="226552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5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product_code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no_available_product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photo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934569"/>
              </p:ext>
            </p:extLst>
          </p:nvPr>
        </p:nvGraphicFramePr>
        <p:xfrm>
          <a:off x="6082839" y="3759957"/>
          <a:ext cx="2198804" cy="2572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804"/>
              </a:tblGrid>
              <a:tr h="4287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4287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</a:tr>
              <a:tr h="4287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phone</a:t>
                      </a:r>
                      <a:endParaRPr lang="en-US" b="1" dirty="0"/>
                    </a:p>
                  </a:txBody>
                  <a:tcPr/>
                </a:tc>
              </a:tr>
              <a:tr h="4287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address</a:t>
                      </a:r>
                      <a:endParaRPr lang="en-US" b="1" dirty="0"/>
                    </a:p>
                  </a:txBody>
                  <a:tcPr/>
                </a:tc>
              </a:tr>
              <a:tr h="42876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42876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411279" y="3229914"/>
            <a:ext cx="213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customers</a:t>
            </a:r>
            <a:endParaRPr lang="en-US" sz="28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28896"/>
              </p:ext>
            </p:extLst>
          </p:nvPr>
        </p:nvGraphicFramePr>
        <p:xfrm>
          <a:off x="8905652" y="1699146"/>
          <a:ext cx="2403523" cy="2531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523"/>
              </a:tblGrid>
              <a:tr h="42194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42194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customer_id</a:t>
                      </a:r>
                      <a:endParaRPr lang="en-US" b="1" dirty="0"/>
                    </a:p>
                  </a:txBody>
                  <a:tcPr/>
                </a:tc>
              </a:tr>
              <a:tr h="421943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product_id</a:t>
                      </a:r>
                      <a:endParaRPr lang="en-US" b="1" dirty="0"/>
                    </a:p>
                  </a:txBody>
                  <a:tcPr/>
                </a:tc>
              </a:tr>
              <a:tr h="42194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status</a:t>
                      </a:r>
                      <a:endParaRPr lang="en-US" b="1" dirty="0"/>
                    </a:p>
                  </a:txBody>
                  <a:tcPr/>
                </a:tc>
              </a:tr>
              <a:tr h="42194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quantity</a:t>
                      </a:r>
                      <a:endParaRPr lang="en-US" b="1" dirty="0"/>
                    </a:p>
                  </a:txBody>
                  <a:tcPr/>
                </a:tc>
              </a:tr>
              <a:tr h="421943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872020" y="1175926"/>
            <a:ext cx="246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order_details</a:t>
            </a:r>
            <a:endParaRPr lang="en-US" sz="2800" b="1" dirty="0"/>
          </a:p>
        </p:txBody>
      </p:sp>
      <p:cxnSp>
        <p:nvCxnSpPr>
          <p:cNvPr id="16" name="Elbow Connector 15"/>
          <p:cNvCxnSpPr>
            <a:stCxn id="11" idx="2"/>
            <a:endCxn id="12" idx="1"/>
          </p:cNvCxnSpPr>
          <p:nvPr/>
        </p:nvCxnSpPr>
        <p:spPr>
          <a:xfrm rot="16200000" flipH="1">
            <a:off x="4929027" y="3892448"/>
            <a:ext cx="742193" cy="156543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0183" y="4587437"/>
            <a:ext cx="4744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650172" y="4735773"/>
            <a:ext cx="432668" cy="3104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50172" y="5046261"/>
            <a:ext cx="432668" cy="2508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3"/>
            <a:endCxn id="14" idx="2"/>
          </p:cNvCxnSpPr>
          <p:nvPr/>
        </p:nvCxnSpPr>
        <p:spPr>
          <a:xfrm flipV="1">
            <a:off x="8281643" y="4230804"/>
            <a:ext cx="1825770" cy="81545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1" idx="3"/>
            <a:endCxn id="14" idx="1"/>
          </p:cNvCxnSpPr>
          <p:nvPr/>
        </p:nvCxnSpPr>
        <p:spPr>
          <a:xfrm flipV="1">
            <a:off x="5650171" y="2964975"/>
            <a:ext cx="3255481" cy="411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36831" y="2733172"/>
            <a:ext cx="27241" cy="4967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547641" y="4891017"/>
            <a:ext cx="0" cy="406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648967" y="4230804"/>
            <a:ext cx="457688" cy="4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0106655" y="4230804"/>
            <a:ext cx="456712" cy="407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8547641" y="2584508"/>
            <a:ext cx="358012" cy="3802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547641" y="2981543"/>
            <a:ext cx="358011" cy="3947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2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84413"/>
              </p:ext>
            </p:extLst>
          </p:nvPr>
        </p:nvGraphicFramePr>
        <p:xfrm>
          <a:off x="838200" y="2166329"/>
          <a:ext cx="292858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5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Email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File </a:t>
            </a:r>
            <a:r>
              <a:rPr lang="en-US" b="1" dirty="0"/>
              <a:t>uploading and Server side file management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637731"/>
            <a:ext cx="261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user</a:t>
            </a:r>
            <a:endParaRPr lang="en-US" sz="3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12671"/>
              </p:ext>
            </p:extLst>
          </p:nvPr>
        </p:nvGraphicFramePr>
        <p:xfrm>
          <a:off x="4625074" y="4022424"/>
          <a:ext cx="32769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user_id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album_name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album_type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descritpion</a:t>
                      </a:r>
                      <a:r>
                        <a:rPr lang="en-US" b="1" dirty="0" smtClean="0"/>
                        <a:t> 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created_at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58352" y="3398292"/>
            <a:ext cx="2388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albums</a:t>
            </a:r>
            <a:endParaRPr lang="en-US" sz="3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09283"/>
              </p:ext>
            </p:extLst>
          </p:nvPr>
        </p:nvGraphicFramePr>
        <p:xfrm>
          <a:off x="8911987" y="2486797"/>
          <a:ext cx="2928582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5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album_id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user_id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tags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image_url</a:t>
                      </a:r>
                      <a:endParaRPr lang="en-US" b="1" dirty="0"/>
                    </a:p>
                  </a:txBody>
                  <a:tcPr/>
                </a:tc>
              </a:tr>
              <a:tr h="385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description</a:t>
                      </a:r>
                    </a:p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830101" y="1674516"/>
            <a:ext cx="2224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photos</a:t>
            </a:r>
            <a:endParaRPr lang="en-US" sz="3200" b="1" dirty="0"/>
          </a:p>
        </p:txBody>
      </p:sp>
      <p:cxnSp>
        <p:nvCxnSpPr>
          <p:cNvPr id="12" name="Elbow Connector 11"/>
          <p:cNvCxnSpPr>
            <a:stCxn id="6" idx="2"/>
            <a:endCxn id="9" idx="1"/>
          </p:cNvCxnSpPr>
          <p:nvPr/>
        </p:nvCxnSpPr>
        <p:spPr>
          <a:xfrm rot="16200000" flipH="1">
            <a:off x="3091995" y="3601864"/>
            <a:ext cx="743575" cy="232258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058158" y="4751210"/>
            <a:ext cx="4744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138496" y="4832587"/>
            <a:ext cx="500226" cy="2969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138496" y="5133229"/>
            <a:ext cx="500226" cy="272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1" idx="1"/>
            <a:endCxn id="9" idx="3"/>
          </p:cNvCxnSpPr>
          <p:nvPr/>
        </p:nvCxnSpPr>
        <p:spPr>
          <a:xfrm rot="10800000" flipV="1">
            <a:off x="7902055" y="3733936"/>
            <a:ext cx="1009933" cy="14010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8165816" y="4872489"/>
            <a:ext cx="22840" cy="5447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611742" y="3490470"/>
            <a:ext cx="300246" cy="2335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11735" y="3733936"/>
            <a:ext cx="300253" cy="247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4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		Supplier </a:t>
            </a:r>
            <a:r>
              <a:rPr lang="en-US" sz="4000" b="1" dirty="0"/>
              <a:t>Oriented B2B – </a:t>
            </a:r>
            <a:r>
              <a:rPr lang="en-US" sz="4000" b="1" dirty="0" err="1"/>
              <a:t>eAuction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66256"/>
              </p:ext>
            </p:extLst>
          </p:nvPr>
        </p:nvGraphicFramePr>
        <p:xfrm>
          <a:off x="558042" y="2384692"/>
          <a:ext cx="33588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88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email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User_type</a:t>
                      </a:r>
                      <a:r>
                        <a:rPr lang="en-US" b="1" dirty="0" smtClean="0"/>
                        <a:t> (admin/</a:t>
                      </a:r>
                      <a:r>
                        <a:rPr lang="en-US" b="1" dirty="0" err="1" smtClean="0"/>
                        <a:t>subsriber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1319" y="1815153"/>
            <a:ext cx="230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dirty="0" smtClean="0"/>
              <a:t>sers</a:t>
            </a:r>
            <a:endParaRPr lang="en-US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283"/>
              </p:ext>
            </p:extLst>
          </p:nvPr>
        </p:nvGraphicFramePr>
        <p:xfrm>
          <a:off x="4300561" y="3689501"/>
          <a:ext cx="3590878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8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Product_name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image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Bidding_price</a:t>
                      </a:r>
                      <a:endParaRPr lang="en-US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Start_time</a:t>
                      </a:r>
                      <a:endParaRPr lang="en-US" b="1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End_time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67285" y="3111690"/>
            <a:ext cx="2333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products</a:t>
            </a:r>
            <a:endParaRPr lang="en-US" sz="28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54879"/>
              </p:ext>
            </p:extLst>
          </p:nvPr>
        </p:nvGraphicFramePr>
        <p:xfrm>
          <a:off x="8296323" y="2184590"/>
          <a:ext cx="346804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68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User_id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Product_id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Latest_price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29850" y="1630487"/>
            <a:ext cx="2634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details</a:t>
            </a:r>
            <a:endParaRPr lang="en-US" sz="3200" b="1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3903260" y="2756848"/>
            <a:ext cx="4408227" cy="2297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367285" y="2577210"/>
            <a:ext cx="0" cy="3548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904330" y="2754630"/>
            <a:ext cx="407157" cy="2320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04330" y="2986643"/>
            <a:ext cx="407157" cy="2888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" idx="2"/>
            <a:endCxn id="6" idx="1"/>
          </p:cNvCxnSpPr>
          <p:nvPr/>
        </p:nvCxnSpPr>
        <p:spPr>
          <a:xfrm rot="16200000" flipH="1">
            <a:off x="2897284" y="3579083"/>
            <a:ext cx="743469" cy="206308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92573" y="4421875"/>
            <a:ext cx="464024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782706" y="4610626"/>
            <a:ext cx="517856" cy="371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3782706" y="4982361"/>
            <a:ext cx="517857" cy="422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endCxn id="8" idx="2"/>
          </p:cNvCxnSpPr>
          <p:nvPr/>
        </p:nvCxnSpPr>
        <p:spPr>
          <a:xfrm flipV="1">
            <a:off x="7904330" y="4038790"/>
            <a:ext cx="2126017" cy="11359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9621673" y="4038790"/>
            <a:ext cx="408674" cy="383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0030347" y="4038790"/>
            <a:ext cx="301009" cy="383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</a:t>
            </a:r>
            <a:r>
              <a:rPr lang="en-US" b="1" dirty="0" smtClean="0"/>
              <a:t>A simple blog 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15892"/>
              </p:ext>
            </p:extLst>
          </p:nvPr>
        </p:nvGraphicFramePr>
        <p:xfrm>
          <a:off x="838200" y="2031882"/>
          <a:ext cx="329062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6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email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Full_name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country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569493"/>
            <a:ext cx="22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Users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39340"/>
              </p:ext>
            </p:extLst>
          </p:nvPr>
        </p:nvGraphicFramePr>
        <p:xfrm>
          <a:off x="4771030" y="3767422"/>
          <a:ext cx="3290627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6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user_id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post_type</a:t>
                      </a:r>
                      <a:r>
                        <a:rPr lang="en-US" b="1" dirty="0" smtClean="0"/>
                        <a:t> (public/draft/personal)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title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body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created_at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30086" y="3168556"/>
            <a:ext cx="22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posts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93690"/>
              </p:ext>
            </p:extLst>
          </p:nvPr>
        </p:nvGraphicFramePr>
        <p:xfrm>
          <a:off x="8305800" y="1389455"/>
          <a:ext cx="329062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6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user_id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post_id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body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created_at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96618" y="773317"/>
            <a:ext cx="22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comments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417695" y="2955856"/>
            <a:ext cx="1239" cy="401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7" idx="1"/>
          </p:cNvCxnSpPr>
          <p:nvPr/>
        </p:nvCxnSpPr>
        <p:spPr>
          <a:xfrm flipV="1">
            <a:off x="4128827" y="2501975"/>
            <a:ext cx="4176973" cy="6424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7970292" y="2139971"/>
            <a:ext cx="346312" cy="351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983940" y="2501975"/>
            <a:ext cx="321860" cy="214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5" idx="1"/>
          </p:cNvCxnSpPr>
          <p:nvPr/>
        </p:nvCxnSpPr>
        <p:spPr>
          <a:xfrm>
            <a:off x="2438588" y="4254476"/>
            <a:ext cx="2332442" cy="760086"/>
          </a:xfrm>
          <a:prstGeom prst="bentConnector3">
            <a:avLst>
              <a:gd name="adj1" fmla="val -3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201364" y="4519198"/>
            <a:ext cx="4744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426992" y="4683924"/>
            <a:ext cx="344038" cy="3413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4426992" y="5011424"/>
            <a:ext cx="344038" cy="308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7" idx="2"/>
            <a:endCxn id="5" idx="3"/>
          </p:cNvCxnSpPr>
          <p:nvPr/>
        </p:nvCxnSpPr>
        <p:spPr>
          <a:xfrm rot="5400000">
            <a:off x="8306352" y="3369800"/>
            <a:ext cx="1400067" cy="188945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294239" y="4827797"/>
            <a:ext cx="11561" cy="339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9978131" y="3614494"/>
            <a:ext cx="422695" cy="32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9562628" y="3624080"/>
            <a:ext cx="388486" cy="3201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6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Online pulling system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43725"/>
              </p:ext>
            </p:extLst>
          </p:nvPr>
        </p:nvGraphicFramePr>
        <p:xfrm>
          <a:off x="838200" y="2031882"/>
          <a:ext cx="329062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6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Roll_no</a:t>
                      </a:r>
                      <a:r>
                        <a:rPr lang="en-US" b="1" dirty="0" smtClean="0"/>
                        <a:t> (unique)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Registration_no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1569493"/>
            <a:ext cx="22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b="1" dirty="0" smtClean="0"/>
              <a:t>tudents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79705"/>
              </p:ext>
            </p:extLst>
          </p:nvPr>
        </p:nvGraphicFramePr>
        <p:xfrm>
          <a:off x="8901373" y="1690688"/>
          <a:ext cx="3290627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6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username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password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14731" y="1134835"/>
            <a:ext cx="22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  <a:r>
              <a:rPr lang="en-US" sz="2800" b="1" dirty="0" smtClean="0"/>
              <a:t>dmins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1347"/>
              </p:ext>
            </p:extLst>
          </p:nvPr>
        </p:nvGraphicFramePr>
        <p:xfrm>
          <a:off x="838200" y="5097496"/>
          <a:ext cx="3290627" cy="1147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627"/>
              </a:tblGrid>
              <a:tr h="382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382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roll</a:t>
                      </a:r>
                      <a:endParaRPr lang="en-US" b="1" dirty="0"/>
                    </a:p>
                  </a:txBody>
                  <a:tcPr/>
                </a:tc>
              </a:tr>
              <a:tr h="382635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Registration_no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1293" y="4478741"/>
            <a:ext cx="300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v</a:t>
            </a:r>
            <a:r>
              <a:rPr lang="en-US" sz="2800" b="1" dirty="0" err="1" smtClean="0"/>
              <a:t>alid_students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81403"/>
              </p:ext>
            </p:extLst>
          </p:nvPr>
        </p:nvGraphicFramePr>
        <p:xfrm>
          <a:off x="5833279" y="4046545"/>
          <a:ext cx="3003645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3645"/>
              </a:tblGrid>
              <a:tr h="1291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1291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/>
                </a:tc>
              </a:tr>
              <a:tr h="12916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Started_time</a:t>
                      </a:r>
                      <a:endParaRPr lang="en-US" b="1" dirty="0"/>
                    </a:p>
                  </a:txBody>
                  <a:tcPr/>
                </a:tc>
              </a:tr>
              <a:tr h="12916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Ended</a:t>
                      </a:r>
                      <a:r>
                        <a:rPr lang="en-US" b="1" baseline="0" dirty="0" err="1" smtClean="0"/>
                        <a:t>_time</a:t>
                      </a:r>
                      <a:endParaRPr lang="en-US" b="1" dirty="0"/>
                    </a:p>
                  </a:txBody>
                  <a:tcPr/>
                </a:tc>
              </a:tr>
              <a:tr h="1291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</a:t>
                      </a:r>
                      <a:endParaRPr lang="en-US" b="1" dirty="0"/>
                    </a:p>
                  </a:txBody>
                  <a:tcPr/>
                </a:tc>
              </a:tr>
              <a:tr h="12916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status</a:t>
                      </a:r>
                      <a:endParaRPr lang="en-US" b="1" dirty="0"/>
                    </a:p>
                  </a:txBody>
                  <a:tcPr/>
                </a:tc>
              </a:tr>
              <a:tr h="12916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916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209162" y="3434946"/>
            <a:ext cx="2251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places</a:t>
            </a:r>
            <a:endParaRPr lang="en-US" b="1" dirty="0"/>
          </a:p>
        </p:txBody>
      </p:sp>
      <p:cxnSp>
        <p:nvCxnSpPr>
          <p:cNvPr id="13" name="Elbow Connector 12"/>
          <p:cNvCxnSpPr>
            <a:stCxn id="10" idx="1"/>
            <a:endCxn id="3" idx="3"/>
          </p:cNvCxnSpPr>
          <p:nvPr/>
        </p:nvCxnSpPr>
        <p:spPr>
          <a:xfrm rot="10800000">
            <a:off x="4128827" y="3144403"/>
            <a:ext cx="1704452" cy="23651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417695" y="2955856"/>
            <a:ext cx="1239" cy="401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634620" y="5339253"/>
            <a:ext cx="1239" cy="401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7" idx="3"/>
          </p:cNvCxnSpPr>
          <p:nvPr/>
        </p:nvCxnSpPr>
        <p:spPr>
          <a:xfrm rot="10800000" flipV="1">
            <a:off x="4128827" y="2750174"/>
            <a:ext cx="4772546" cy="2921273"/>
          </a:xfrm>
          <a:prstGeom prst="bentConnector3">
            <a:avLst>
              <a:gd name="adj1" fmla="val 7487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5" idx="2"/>
            <a:endCxn id="10" idx="3"/>
          </p:cNvCxnSpPr>
          <p:nvPr/>
        </p:nvCxnSpPr>
        <p:spPr>
          <a:xfrm rot="5400000">
            <a:off x="8894877" y="3857775"/>
            <a:ext cx="1593857" cy="17097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1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118</Words>
  <Application>Microsoft Office PowerPoint</Application>
  <PresentationFormat>Widescreen</PresentationFormat>
  <Paragraphs>105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Shopping cart</vt:lpstr>
      <vt:lpstr>File uploading and Server side file management</vt:lpstr>
      <vt:lpstr>  Supplier Oriented B2B – eAuction</vt:lpstr>
      <vt:lpstr>    A simple blog </vt:lpstr>
      <vt:lpstr>   Online pulling system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blog</dc:title>
  <dc:creator>NAJMUL AHMED</dc:creator>
  <cp:lastModifiedBy>NAJMUL AHMED</cp:lastModifiedBy>
  <cp:revision>28</cp:revision>
  <dcterms:created xsi:type="dcterms:W3CDTF">2017-05-19T17:55:07Z</dcterms:created>
  <dcterms:modified xsi:type="dcterms:W3CDTF">2017-05-23T03:37:01Z</dcterms:modified>
</cp:coreProperties>
</file>