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b8818c43c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b8818c43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b8818c43c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b8818c43c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b8818c43c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b8818c43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b8818c43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b8818c43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b8818c43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b8818c43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b8818c43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b8818c43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b8818c43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b8818c43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b8818c43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b8818c43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b690662a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b690662a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b8818c43c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b8818c43c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b8818c43c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b8818c43c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864225" y="1651450"/>
            <a:ext cx="3916500" cy="13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GB" sz="4300">
                <a:solidFill>
                  <a:srgbClr val="1C9E1F"/>
                </a:solidFill>
                <a:latin typeface="Calibri"/>
                <a:ea typeface="Calibri"/>
                <a:cs typeface="Calibri"/>
                <a:sym typeface="Calibri"/>
              </a:rPr>
              <a:t>বঙ্গ</a:t>
            </a:r>
            <a:r>
              <a:rPr b="1" lang="en-GB" sz="4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পিডিয়া</a:t>
            </a:r>
            <a:endParaRPr sz="6300">
              <a:solidFill>
                <a:srgbClr val="FF0000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-139400" y="28416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2360">
                <a:solidFill>
                  <a:srgbClr val="CC0000"/>
                </a:solidFill>
              </a:rPr>
              <a:t>An app transporting you mentally to different locations of Bangladesh by offering sites in Virtual Reality</a:t>
            </a:r>
            <a:endParaRPr sz="2360">
              <a:solidFill>
                <a:srgbClr val="CC0000"/>
              </a:solidFill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6575" y="898800"/>
            <a:ext cx="1757325" cy="37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idx="4294967295" type="title"/>
          </p:nvPr>
        </p:nvSpPr>
        <p:spPr>
          <a:xfrm>
            <a:off x="959275" y="1063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lang="en-GB">
                <a:solidFill>
                  <a:srgbClr val="CC0000"/>
                </a:solidFill>
              </a:rPr>
              <a:t>Technology Used </a:t>
            </a:r>
            <a:r>
              <a:rPr lang="en-GB">
                <a:solidFill>
                  <a:srgbClr val="CC0000"/>
                </a:solidFill>
              </a:rPr>
              <a:t>: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92" name="Google Shape;192;p22"/>
          <p:cNvSpPr txBox="1"/>
          <p:nvPr>
            <p:ph idx="4294967295" type="body"/>
          </p:nvPr>
        </p:nvSpPr>
        <p:spPr>
          <a:xfrm>
            <a:off x="959275" y="18791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9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 development : Flutter(Google’s UI toolkit)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Processing : Flutter-panorama and Flutter-imageview360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9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Icon Design : Adobe Illustrator CC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9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 UI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and storage management : sharedpreferences and SQLite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wiki API (web)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idx="4294967295" type="title"/>
          </p:nvPr>
        </p:nvSpPr>
        <p:spPr>
          <a:xfrm>
            <a:off x="959275" y="1063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</a:rPr>
              <a:t> Team Expertise :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98" name="Google Shape;198;p23"/>
          <p:cNvSpPr txBox="1"/>
          <p:nvPr>
            <p:ph idx="4294967295" type="body"/>
          </p:nvPr>
        </p:nvSpPr>
        <p:spPr>
          <a:xfrm>
            <a:off x="959275" y="18791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9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Tariquel Islam Tamim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Subah Tasnim Shiary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9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Tasnim Fariha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9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Riasat Haque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Nasif Shahriar Mohim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CC0000"/>
                </a:solidFill>
              </a:rPr>
              <a:t>THANK YOU !</a:t>
            </a:r>
            <a:endParaRPr sz="48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idx="4294967295" type="title"/>
          </p:nvPr>
        </p:nvSpPr>
        <p:spPr>
          <a:xfrm>
            <a:off x="959275" y="1063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</a:rPr>
              <a:t>Problem solved :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36" name="Google Shape;136;p14"/>
          <p:cNvSpPr txBox="1"/>
          <p:nvPr>
            <p:ph idx="4294967295" type="body"/>
          </p:nvPr>
        </p:nvSpPr>
        <p:spPr>
          <a:xfrm>
            <a:off x="959275" y="17505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Foreign or native tourists can use this app to explore tourist places of Bangladesh.</a:t>
            </a:r>
            <a:endParaRPr sz="1900"/>
          </a:p>
          <a:p>
            <a:pPr indent="-3492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Tourists can experience virtual tours before travelling to that destination for real.</a:t>
            </a:r>
            <a:endParaRPr sz="1900"/>
          </a:p>
          <a:p>
            <a:pPr indent="-3492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Don’t have to book tickets on the spot. Rather it offers bookings of tickets online.</a:t>
            </a:r>
            <a:endParaRPr sz="1900"/>
          </a:p>
          <a:p>
            <a:pPr indent="-3492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Booking of hotels can also be done through this app</a:t>
            </a:r>
            <a:r>
              <a:rPr lang="en-GB" sz="1900"/>
              <a:t>.</a:t>
            </a:r>
            <a:endParaRPr sz="1800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idx="4294967295" type="title"/>
          </p:nvPr>
        </p:nvSpPr>
        <p:spPr>
          <a:xfrm>
            <a:off x="819150" y="1002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</a:rPr>
              <a:t>Key Features :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42" name="Google Shape;142;p15"/>
          <p:cNvSpPr txBox="1"/>
          <p:nvPr>
            <p:ph idx="4294967295" type="body"/>
          </p:nvPr>
        </p:nvSpPr>
        <p:spPr>
          <a:xfrm>
            <a:off x="819150" y="1817625"/>
            <a:ext cx="4345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Four destination categories are shown in home page where the users can behold the beauty of tourist places.</a:t>
            </a:r>
            <a:endParaRPr sz="1900"/>
          </a:p>
          <a:p>
            <a:pPr indent="0" lvl="0" marL="45720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0850" y="841000"/>
            <a:ext cx="1927575" cy="39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idx="4294967295" type="title"/>
          </p:nvPr>
        </p:nvSpPr>
        <p:spPr>
          <a:xfrm>
            <a:off x="959275" y="1063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</a:rPr>
              <a:t>Key Features</a:t>
            </a:r>
            <a:r>
              <a:rPr lang="en-GB">
                <a:solidFill>
                  <a:srgbClr val="CC0000"/>
                </a:solidFill>
              </a:rPr>
              <a:t> :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49" name="Google Shape;149;p16"/>
          <p:cNvSpPr txBox="1"/>
          <p:nvPr>
            <p:ph idx="4294967295" type="body"/>
          </p:nvPr>
        </p:nvSpPr>
        <p:spPr>
          <a:xfrm>
            <a:off x="959275" y="1879100"/>
            <a:ext cx="3421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63636"/>
                </a:solidFill>
              </a:rPr>
              <a:t>The user can search </a:t>
            </a:r>
            <a:r>
              <a:rPr lang="en-GB" sz="1800">
                <a:solidFill>
                  <a:srgbClr val="2C2C2C"/>
                </a:solidFill>
              </a:rPr>
              <a:t>any location of his interest from the landing page just by typing the name of the place.</a:t>
            </a:r>
            <a:endParaRPr sz="1800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0225" y="659975"/>
            <a:ext cx="1968200" cy="402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idx="4294967295" type="title"/>
          </p:nvPr>
        </p:nvSpPr>
        <p:spPr>
          <a:xfrm>
            <a:off x="959275" y="1063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</a:rPr>
              <a:t>Key Features</a:t>
            </a:r>
            <a:r>
              <a:rPr lang="en-GB">
                <a:solidFill>
                  <a:srgbClr val="CC0000"/>
                </a:solidFill>
              </a:rPr>
              <a:t> :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56" name="Google Shape;156;p17"/>
          <p:cNvSpPr txBox="1"/>
          <p:nvPr>
            <p:ph idx="4294967295" type="body"/>
          </p:nvPr>
        </p:nvSpPr>
        <p:spPr>
          <a:xfrm>
            <a:off x="959275" y="1879100"/>
            <a:ext cx="3823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63636"/>
                </a:solidFill>
              </a:rPr>
              <a:t>In each category ,search options can be filtered out by division or by district.</a:t>
            </a:r>
            <a:endParaRPr sz="1800">
              <a:solidFill>
                <a:srgbClr val="363636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1525" y="439975"/>
            <a:ext cx="2018175" cy="421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idx="4294967295" type="title"/>
          </p:nvPr>
        </p:nvSpPr>
        <p:spPr>
          <a:xfrm>
            <a:off x="959275" y="1063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</a:rPr>
              <a:t>Key Features</a:t>
            </a:r>
            <a:r>
              <a:rPr lang="en-GB">
                <a:solidFill>
                  <a:srgbClr val="CC0000"/>
                </a:solidFill>
              </a:rPr>
              <a:t> :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63" name="Google Shape;163;p18"/>
          <p:cNvSpPr txBox="1"/>
          <p:nvPr>
            <p:ph idx="4294967295" type="body"/>
          </p:nvPr>
        </p:nvSpPr>
        <p:spPr>
          <a:xfrm>
            <a:off x="959275" y="1879100"/>
            <a:ext cx="3899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63636"/>
                </a:solidFill>
              </a:rPr>
              <a:t>We get vast </a:t>
            </a:r>
            <a:r>
              <a:rPr lang="en-GB" sz="1800">
                <a:solidFill>
                  <a:srgbClr val="363636"/>
                </a:solidFill>
              </a:rPr>
              <a:t>information</a:t>
            </a:r>
            <a:r>
              <a:rPr lang="en-GB" sz="1800">
                <a:solidFill>
                  <a:srgbClr val="363636"/>
                </a:solidFill>
              </a:rPr>
              <a:t> about the destinations</a:t>
            </a:r>
            <a:endParaRPr sz="1800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4375" y="430425"/>
            <a:ext cx="2054450" cy="42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idx="4294967295" type="title"/>
          </p:nvPr>
        </p:nvSpPr>
        <p:spPr>
          <a:xfrm>
            <a:off x="959275" y="1063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</a:rPr>
              <a:t>Key Features :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70" name="Google Shape;170;p19"/>
          <p:cNvSpPr txBox="1"/>
          <p:nvPr>
            <p:ph idx="4294967295" type="body"/>
          </p:nvPr>
        </p:nvSpPr>
        <p:spPr>
          <a:xfrm>
            <a:off x="959275" y="1879100"/>
            <a:ext cx="3899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63636"/>
                </a:solidFill>
              </a:rPr>
              <a:t>Offers navigation to a destination by using Google Maps</a:t>
            </a:r>
            <a:endParaRPr sz="1800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5425" y="472275"/>
            <a:ext cx="2104275" cy="41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idx="4294967295" type="title"/>
          </p:nvPr>
        </p:nvSpPr>
        <p:spPr>
          <a:xfrm>
            <a:off x="959275" y="1063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</a:rPr>
              <a:t>Key Features :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77" name="Google Shape;177;p20"/>
          <p:cNvSpPr txBox="1"/>
          <p:nvPr>
            <p:ph idx="4294967295" type="body"/>
          </p:nvPr>
        </p:nvSpPr>
        <p:spPr>
          <a:xfrm>
            <a:off x="959275" y="1879100"/>
            <a:ext cx="3832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63636"/>
                </a:solidFill>
              </a:rPr>
              <a:t>Provides 360 degree of travel experience and a profile of the destination.</a:t>
            </a:r>
            <a:endParaRPr sz="1800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750" y="497400"/>
            <a:ext cx="2199925" cy="427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idx="4294967295" type="title"/>
          </p:nvPr>
        </p:nvSpPr>
        <p:spPr>
          <a:xfrm>
            <a:off x="701025" y="987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</a:rPr>
              <a:t>Key Features :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84" name="Google Shape;184;p21"/>
          <p:cNvSpPr txBox="1"/>
          <p:nvPr>
            <p:ph idx="4294967295" type="body"/>
          </p:nvPr>
        </p:nvSpPr>
        <p:spPr>
          <a:xfrm>
            <a:off x="701025" y="1831275"/>
            <a:ext cx="3239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63636"/>
                </a:solidFill>
              </a:rPr>
              <a:t>Bookings of hotels and tickets of museums or cricket matches</a:t>
            </a:r>
            <a:r>
              <a:rPr lang="en-GB" sz="1800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63636"/>
              </a:solidFill>
            </a:endParaRPr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325" y="554775"/>
            <a:ext cx="2248950" cy="394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3225" y="554763"/>
            <a:ext cx="2248950" cy="39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