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09ed9548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09ed9548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c85e8806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c85e8806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c85e880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c85e880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09ed954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09ed954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c85e880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c85e880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c85e880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c85e880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ewresearch.org/internet/2018/08/22/how-teens-and-parents-navigate-screen-time-and-device-distractions/" TargetMode="External"/><Relationship Id="rId4" Type="http://schemas.openxmlformats.org/officeDocument/2006/relationships/hyperlink" Target="https://research.udemy.com/wp-content/uploads/2018/03/Workplace-Distraction-Report-2018-2021-Rebrand-v3-gs.pdf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venuecat.com/state-of-subscription-apps-2025/" TargetMode="External"/><Relationship Id="rId4" Type="http://schemas.openxmlformats.org/officeDocument/2006/relationships/hyperlink" Target="https://southeast.newschannelnebraska.com/story/52465464/Productivity-apps-Market-Size-2025-Global-Share-Growth-Trend-Leading-Players-Updates-Current-and-Future-Plans-by-Forecast-To-203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OnePercent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729452" y="2226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Hungry, Stay Focused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2873275"/>
            <a:ext cx="1851551" cy="18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66075" y="184025"/>
            <a:ext cx="8520600" cy="418500"/>
          </a:xfrm>
          <a:prstGeom prst="rect">
            <a:avLst/>
          </a:prstGeom>
          <a:solidFill>
            <a:srgbClr val="FF0000">
              <a:alpha val="72330"/>
            </a:srgbClr>
          </a:solidFill>
          <a:ln cap="flat" cmpd="sng" w="1905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PROBLEM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26275" y="852550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Double-Edged Sword of Internet Accessibility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Professionals and students alike rely heavily on online resources to accomplish tasks, access information, and communicate.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               </a:t>
            </a:r>
            <a:r>
              <a:rPr lang="en-GB"/>
              <a:t>60% US Teens view </a:t>
            </a:r>
            <a:r>
              <a:rPr lang="en-GB"/>
              <a:t>internet as major source of distraction and major problem.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Pew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workplace distraction report: Udemy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71" y="2418650"/>
            <a:ext cx="3424650" cy="19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3500" y="2723150"/>
            <a:ext cx="3860351" cy="18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66075" y="184025"/>
            <a:ext cx="8520600" cy="418500"/>
          </a:xfrm>
          <a:prstGeom prst="rect">
            <a:avLst/>
          </a:prstGeom>
          <a:solidFill>
            <a:srgbClr val="FF0000">
              <a:alpha val="72330"/>
            </a:srgbClr>
          </a:solidFill>
          <a:ln cap="flat" cmpd="sng" w="1905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COMPETITIVE LANDSCAPE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26275" y="852550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				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All existing solution </a:t>
            </a:r>
            <a:r>
              <a:rPr lang="en-GB" sz="1300"/>
              <a:t>usage customizable blocklists, pre-scheduling of work hours and daily time limits to restrict internet access and increase productivity.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0" y="1130400"/>
            <a:ext cx="2415900" cy="5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25" y="1980325"/>
            <a:ext cx="3673825" cy="16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900" y="764181"/>
            <a:ext cx="2756651" cy="14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00" y="206900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6075" y="184025"/>
            <a:ext cx="8520600" cy="418500"/>
          </a:xfrm>
          <a:prstGeom prst="rect">
            <a:avLst/>
          </a:prstGeom>
          <a:solidFill>
            <a:srgbClr val="FF0000">
              <a:alpha val="72330"/>
            </a:srgbClr>
          </a:solidFill>
          <a:ln cap="flat" cmpd="sng" w="1905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SOLUTION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26275" y="852550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Rebuild an app with Generative AI </a:t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Leveraging generative AI, We can build a product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we can assesses the relevance of any website to the user's current task.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9144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Intelligently blocks or permits access in real time.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9144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Ensuring professionals and students stay focused while still accessing the resources they need.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                           First AI enabled assistant for focus </a:t>
            </a:r>
            <a:r>
              <a:rPr lang="en-GB" sz="1300"/>
              <a:t>                   </a:t>
            </a:r>
            <a:r>
              <a:rPr lang="en-GB" sz="1300">
                <a:solidFill>
                  <a:srgbClr val="FF0000"/>
                </a:solidFill>
              </a:rPr>
              <a:t>Personalized Experience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</a:t>
            </a:r>
            <a:r>
              <a:rPr lang="en-GB" sz="1300">
                <a:solidFill>
                  <a:srgbClr val="FF0000"/>
                </a:solidFill>
              </a:rPr>
              <a:t>Unified Safe Search                                           App Lock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66075" y="184025"/>
            <a:ext cx="8520600" cy="418500"/>
          </a:xfrm>
          <a:prstGeom prst="rect">
            <a:avLst/>
          </a:prstGeom>
          <a:solidFill>
            <a:srgbClr val="FF0000">
              <a:alpha val="72330"/>
            </a:srgbClr>
          </a:solidFill>
          <a:ln cap="flat" cmpd="sng" w="1905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MARKET OPPORTUNITY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26275" y="852550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5.35 billion people accessed the internet in 2024.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Equating to 66.2% of the global population.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97 million people have started using the internet for the first time over the past 12 months,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year-on-year increase of 1.8 percent.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In-app Advertising Market was valued at USD 168.40 billion in 2023 and is projected to reach USD 561.24 billion by 2032, expanding at a CAGR of 14.4% from 2024 to 2032.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Additionally, In 2023 alone Google's ad revenue amounted to 264.59 billion U.S. dollars.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reason of google dominance in online advertising space is that they have most precise data </a:t>
            </a:r>
            <a:r>
              <a:rPr lang="en-GB"/>
              <a:t>about</a:t>
            </a:r>
            <a:r>
              <a:rPr lang="en-GB"/>
              <a:t> users preference and choices as compared to other apps.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66075" y="184025"/>
            <a:ext cx="8520600" cy="418500"/>
          </a:xfrm>
          <a:prstGeom prst="rect">
            <a:avLst/>
          </a:prstGeom>
          <a:solidFill>
            <a:srgbClr val="FF0000">
              <a:alpha val="72330"/>
            </a:srgbClr>
          </a:solidFill>
          <a:ln cap="flat" cmpd="sng" w="1905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BUSINESS MODEL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26275" y="852550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Revenue Streams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Online In app AD supported version for all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Subscription for no ad experience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B2B partnership with Educational institutions and Businesses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Financial Landscape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Median revenue per user from apps: $0.31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per user for AI apps: $0.63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State-of-subscription-apps-2025/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Around 5 million users globally for such services.     ~ Perplexity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Productivity apps Market expected to exhibit a CAGR of 9.2% by market size.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southeast.newschannelnebraska.com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66075" y="184025"/>
            <a:ext cx="8520600" cy="418500"/>
          </a:xfrm>
          <a:prstGeom prst="rect">
            <a:avLst/>
          </a:prstGeom>
          <a:solidFill>
            <a:srgbClr val="FF0000">
              <a:alpha val="72330"/>
            </a:srgbClr>
          </a:solidFill>
          <a:ln cap="flat" cmpd="sng" w="1905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TEAM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26275" y="852550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Founding Team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lang="en-GB"/>
              <a:t>Niraj Kumar 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