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77" r:id="rId7"/>
    <p:sldId id="264" r:id="rId8"/>
    <p:sldId id="266" r:id="rId9"/>
    <p:sldId id="265" r:id="rId10"/>
    <p:sldId id="257" r:id="rId11"/>
    <p:sldId id="271" r:id="rId12"/>
    <p:sldId id="267" r:id="rId13"/>
    <p:sldId id="259" r:id="rId14"/>
    <p:sldId id="272" r:id="rId15"/>
    <p:sldId id="273" r:id="rId16"/>
    <p:sldId id="274" r:id="rId17"/>
    <p:sldId id="268" r:id="rId18"/>
    <p:sldId id="269" r:id="rId19"/>
    <p:sldId id="275" r:id="rId20"/>
    <p:sldId id="27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 Panda" userId="fe1a534fb4aa8f20" providerId="LiveId" clId="{5069D89A-F1D6-43DB-BED5-9EE50BA2D588}"/>
    <pc:docChg chg="modSld">
      <pc:chgData name="Nirmal Panda" userId="fe1a534fb4aa8f20" providerId="LiveId" clId="{5069D89A-F1D6-43DB-BED5-9EE50BA2D588}" dt="2020-11-02T12:52:27.383" v="51" actId="5793"/>
      <pc:docMkLst>
        <pc:docMk/>
      </pc:docMkLst>
      <pc:sldChg chg="addSp modSp mod">
        <pc:chgData name="Nirmal Panda" userId="fe1a534fb4aa8f20" providerId="LiveId" clId="{5069D89A-F1D6-43DB-BED5-9EE50BA2D588}" dt="2020-11-02T12:52:27.383" v="51" actId="5793"/>
        <pc:sldMkLst>
          <pc:docMk/>
          <pc:sldMk cId="1501220924" sldId="263"/>
        </pc:sldMkLst>
        <pc:spChg chg="mod">
          <ac:chgData name="Nirmal Panda" userId="fe1a534fb4aa8f20" providerId="LiveId" clId="{5069D89A-F1D6-43DB-BED5-9EE50BA2D588}" dt="2020-11-02T12:51:53.577" v="25" actId="1076"/>
          <ac:spMkLst>
            <pc:docMk/>
            <pc:sldMk cId="1501220924" sldId="263"/>
            <ac:spMk id="2" creationId="{D0C48406-4F80-4E13-9ABA-AF2A228C134A}"/>
          </ac:spMkLst>
        </pc:spChg>
        <pc:spChg chg="add mod">
          <ac:chgData name="Nirmal Panda" userId="fe1a534fb4aa8f20" providerId="LiveId" clId="{5069D89A-F1D6-43DB-BED5-9EE50BA2D588}" dt="2020-11-02T12:52:27.383" v="51" actId="5793"/>
          <ac:spMkLst>
            <pc:docMk/>
            <pc:sldMk cId="1501220924" sldId="263"/>
            <ac:spMk id="3" creationId="{DFFE045E-0365-4562-841D-EF53BB4D05BE}"/>
          </ac:spMkLst>
        </pc:spChg>
      </pc:sldChg>
      <pc:sldChg chg="modSp mod">
        <pc:chgData name="Nirmal Panda" userId="fe1a534fb4aa8f20" providerId="LiveId" clId="{5069D89A-F1D6-43DB-BED5-9EE50BA2D588}" dt="2020-11-02T12:48:52.508" v="24" actId="1035"/>
        <pc:sldMkLst>
          <pc:docMk/>
          <pc:sldMk cId="4098409304" sldId="271"/>
        </pc:sldMkLst>
        <pc:spChg chg="mod">
          <ac:chgData name="Nirmal Panda" userId="fe1a534fb4aa8f20" providerId="LiveId" clId="{5069D89A-F1D6-43DB-BED5-9EE50BA2D588}" dt="2020-11-02T12:48:52.508" v="24" actId="1035"/>
          <ac:spMkLst>
            <pc:docMk/>
            <pc:sldMk cId="4098409304" sldId="271"/>
            <ac:spMk id="7" creationId="{2CEA77E8-5F2B-49C1-BF8E-77D4C6F0D0A8}"/>
          </ac:spMkLst>
        </pc:spChg>
      </pc:sldChg>
    </pc:docChg>
  </pc:docChgLst>
  <pc:docChgLst>
    <pc:chgData name="Nirmal Panda" userId="fe1a534fb4aa8f20" providerId="LiveId" clId="{C3BFD199-470C-4B7F-AABA-69991DDD8506}"/>
    <pc:docChg chg="undo redo custSel addSld delSld modSld sldOrd modMainMaster">
      <pc:chgData name="Nirmal Panda" userId="fe1a534fb4aa8f20" providerId="LiveId" clId="{C3BFD199-470C-4B7F-AABA-69991DDD8506}" dt="2020-10-15T17:46:45.925" v="8201" actId="20577"/>
      <pc:docMkLst>
        <pc:docMk/>
      </pc:docMkLst>
      <pc:sldChg chg="modSp mod setBg">
        <pc:chgData name="Nirmal Panda" userId="fe1a534fb4aa8f20" providerId="LiveId" clId="{C3BFD199-470C-4B7F-AABA-69991DDD8506}" dt="2020-10-12T11:56:27.352" v="6239" actId="27636"/>
        <pc:sldMkLst>
          <pc:docMk/>
          <pc:sldMk cId="1226845821" sldId="256"/>
        </pc:sldMkLst>
        <pc:spChg chg="mod">
          <ac:chgData name="Nirmal Panda" userId="fe1a534fb4aa8f20" providerId="LiveId" clId="{C3BFD199-470C-4B7F-AABA-69991DDD8506}" dt="2020-10-12T10:09:19.444" v="6222" actId="207"/>
          <ac:spMkLst>
            <pc:docMk/>
            <pc:sldMk cId="1226845821" sldId="256"/>
            <ac:spMk id="2" creationId="{A3E8CE02-401E-4C41-A273-2070A9C5C3B2}"/>
          </ac:spMkLst>
        </pc:spChg>
        <pc:spChg chg="mod">
          <ac:chgData name="Nirmal Panda" userId="fe1a534fb4aa8f20" providerId="LiveId" clId="{C3BFD199-470C-4B7F-AABA-69991DDD8506}" dt="2020-10-12T11:56:27.352" v="6239" actId="27636"/>
          <ac:spMkLst>
            <pc:docMk/>
            <pc:sldMk cId="1226845821" sldId="256"/>
            <ac:spMk id="3" creationId="{DCECC2C4-5A62-47D6-ADF3-B37D61A39900}"/>
          </ac:spMkLst>
        </pc:spChg>
      </pc:sldChg>
      <pc:sldChg chg="addSp delSp modSp mod modClrScheme chgLayout">
        <pc:chgData name="Nirmal Panda" userId="fe1a534fb4aa8f20" providerId="LiveId" clId="{C3BFD199-470C-4B7F-AABA-69991DDD8506}" dt="2020-10-15T17:20:07.559" v="8080" actId="20577"/>
        <pc:sldMkLst>
          <pc:docMk/>
          <pc:sldMk cId="4096523685" sldId="257"/>
        </pc:sldMkLst>
        <pc:spChg chg="mod ord">
          <ac:chgData name="Nirmal Panda" userId="fe1a534fb4aa8f20" providerId="LiveId" clId="{C3BFD199-470C-4B7F-AABA-69991DDD8506}" dt="2020-10-12T09:47:44.036" v="6105" actId="113"/>
          <ac:spMkLst>
            <pc:docMk/>
            <pc:sldMk cId="4096523685" sldId="257"/>
            <ac:spMk id="2" creationId="{49402232-A84A-41D6-AFF5-76C34F2A9EEE}"/>
          </ac:spMkLst>
        </pc:spChg>
        <pc:spChg chg="del">
          <ac:chgData name="Nirmal Panda" userId="fe1a534fb4aa8f20" providerId="LiveId" clId="{C3BFD199-470C-4B7F-AABA-69991DDD8506}" dt="2020-10-07T12:53:10.062" v="35" actId="700"/>
          <ac:spMkLst>
            <pc:docMk/>
            <pc:sldMk cId="4096523685" sldId="257"/>
            <ac:spMk id="3" creationId="{77F7605F-071D-49E1-87E1-72F9436AB24D}"/>
          </ac:spMkLst>
        </pc:spChg>
        <pc:spChg chg="add mod ord">
          <ac:chgData name="Nirmal Panda" userId="fe1a534fb4aa8f20" providerId="LiveId" clId="{C3BFD199-470C-4B7F-AABA-69991DDD8506}" dt="2020-10-15T17:20:07.559" v="8080" actId="20577"/>
          <ac:spMkLst>
            <pc:docMk/>
            <pc:sldMk cId="4096523685" sldId="257"/>
            <ac:spMk id="4" creationId="{D98A3F4A-7594-4B03-9B6C-828639F5E0BD}"/>
          </ac:spMkLst>
        </pc:spChg>
        <pc:picChg chg="del mod">
          <ac:chgData name="Nirmal Panda" userId="fe1a534fb4aa8f20" providerId="LiveId" clId="{C3BFD199-470C-4B7F-AABA-69991DDD8506}" dt="2020-10-08T14:15:18.243" v="1237" actId="21"/>
          <ac:picMkLst>
            <pc:docMk/>
            <pc:sldMk cId="4096523685" sldId="257"/>
            <ac:picMk id="5" creationId="{F2468879-74D7-40A5-BCE5-F8A94B76E350}"/>
          </ac:picMkLst>
        </pc:picChg>
        <pc:picChg chg="add mod">
          <ac:chgData name="Nirmal Panda" userId="fe1a534fb4aa8f20" providerId="LiveId" clId="{C3BFD199-470C-4B7F-AABA-69991DDD8506}" dt="2020-10-08T15:02:14.074" v="1723" actId="1037"/>
          <ac:picMkLst>
            <pc:docMk/>
            <pc:sldMk cId="4096523685" sldId="257"/>
            <ac:picMk id="5122" creationId="{9B1E0BB3-CE92-4858-90A2-51BCDBD03EA3}"/>
          </ac:picMkLst>
        </pc:picChg>
        <pc:picChg chg="add del">
          <ac:chgData name="Nirmal Panda" userId="fe1a534fb4aa8f20" providerId="LiveId" clId="{C3BFD199-470C-4B7F-AABA-69991DDD8506}" dt="2020-10-12T09:47:42.127" v="6104"/>
          <ac:picMkLst>
            <pc:docMk/>
            <pc:sldMk cId="4096523685" sldId="257"/>
            <ac:picMk id="5124" creationId="{A8DCDE90-6320-4F5C-A03B-6686A7356048}"/>
          </ac:picMkLst>
        </pc:picChg>
      </pc:sldChg>
      <pc:sldChg chg="addSp delSp modSp del mod">
        <pc:chgData name="Nirmal Panda" userId="fe1a534fb4aa8f20" providerId="LiveId" clId="{C3BFD199-470C-4B7F-AABA-69991DDD8506}" dt="2020-10-08T19:36:18.420" v="2335" actId="47"/>
        <pc:sldMkLst>
          <pc:docMk/>
          <pc:sldMk cId="4007871004" sldId="258"/>
        </pc:sldMkLst>
        <pc:spChg chg="add del mod">
          <ac:chgData name="Nirmal Panda" userId="fe1a534fb4aa8f20" providerId="LiveId" clId="{C3BFD199-470C-4B7F-AABA-69991DDD8506}" dt="2020-10-07T11:55:57.445" v="16" actId="478"/>
          <ac:spMkLst>
            <pc:docMk/>
            <pc:sldMk cId="4007871004" sldId="258"/>
            <ac:spMk id="4" creationId="{0ABA1DFA-7F76-46C2-A9A4-6A2B121D3833}"/>
          </ac:spMkLst>
        </pc:spChg>
        <pc:picChg chg="add del">
          <ac:chgData name="Nirmal Panda" userId="fe1a534fb4aa8f20" providerId="LiveId" clId="{C3BFD199-470C-4B7F-AABA-69991DDD8506}" dt="2020-10-07T11:55:17.321" v="12" actId="478"/>
          <ac:picMkLst>
            <pc:docMk/>
            <pc:sldMk cId="4007871004" sldId="258"/>
            <ac:picMk id="5" creationId="{A9262B49-EA9B-48F0-B8A6-46CD0CBB2705}"/>
          </ac:picMkLst>
        </pc:picChg>
        <pc:picChg chg="add del mod">
          <ac:chgData name="Nirmal Panda" userId="fe1a534fb4aa8f20" providerId="LiveId" clId="{C3BFD199-470C-4B7F-AABA-69991DDD8506}" dt="2020-10-07T11:55:13.482" v="10" actId="22"/>
          <ac:picMkLst>
            <pc:docMk/>
            <pc:sldMk cId="4007871004" sldId="258"/>
            <ac:picMk id="7" creationId="{EE92E8FB-72E0-4A01-9441-3ED183048930}"/>
          </ac:picMkLst>
        </pc:picChg>
        <pc:picChg chg="add mod">
          <ac:chgData name="Nirmal Panda" userId="fe1a534fb4aa8f20" providerId="LiveId" clId="{C3BFD199-470C-4B7F-AABA-69991DDD8506}" dt="2020-10-07T11:55:54.509" v="15" actId="1076"/>
          <ac:picMkLst>
            <pc:docMk/>
            <pc:sldMk cId="4007871004" sldId="258"/>
            <ac:picMk id="9" creationId="{09A09F2B-D940-42DF-B60E-D7EA8716542F}"/>
          </ac:picMkLst>
        </pc:picChg>
      </pc:sldChg>
      <pc:sldChg chg="addSp modSp new mod ord">
        <pc:chgData name="Nirmal Panda" userId="fe1a534fb4aa8f20" providerId="LiveId" clId="{C3BFD199-470C-4B7F-AABA-69991DDD8506}" dt="2020-10-15T07:23:44.604" v="6771" actId="14100"/>
        <pc:sldMkLst>
          <pc:docMk/>
          <pc:sldMk cId="726640144" sldId="259"/>
        </pc:sldMkLst>
        <pc:spChg chg="mod">
          <ac:chgData name="Nirmal Panda" userId="fe1a534fb4aa8f20" providerId="LiveId" clId="{C3BFD199-470C-4B7F-AABA-69991DDD8506}" dt="2020-10-12T10:02:33.287" v="6191" actId="20577"/>
          <ac:spMkLst>
            <pc:docMk/>
            <pc:sldMk cId="726640144" sldId="259"/>
            <ac:spMk id="2" creationId="{F7A006FE-5545-4366-ACA5-C422FC511E42}"/>
          </ac:spMkLst>
        </pc:spChg>
        <pc:spChg chg="mod">
          <ac:chgData name="Nirmal Panda" userId="fe1a534fb4aa8f20" providerId="LiveId" clId="{C3BFD199-470C-4B7F-AABA-69991DDD8506}" dt="2020-10-15T07:23:44.604" v="6771" actId="14100"/>
          <ac:spMkLst>
            <pc:docMk/>
            <pc:sldMk cId="726640144" sldId="259"/>
            <ac:spMk id="3" creationId="{F66DA532-533F-446A-80DE-D8F3838B94AD}"/>
          </ac:spMkLst>
        </pc:spChg>
        <pc:picChg chg="add mod">
          <ac:chgData name="Nirmal Panda" userId="fe1a534fb4aa8f20" providerId="LiveId" clId="{C3BFD199-470C-4B7F-AABA-69991DDD8506}" dt="2020-10-09T06:09:07.756" v="2667" actId="1076"/>
          <ac:picMkLst>
            <pc:docMk/>
            <pc:sldMk cId="726640144" sldId="259"/>
            <ac:picMk id="9218" creationId="{F14A271D-1AB7-4A93-853F-CE2008236A5B}"/>
          </ac:picMkLst>
        </pc:picChg>
      </pc:sldChg>
      <pc:sldChg chg="modSp new mod">
        <pc:chgData name="Nirmal Panda" userId="fe1a534fb4aa8f20" providerId="LiveId" clId="{C3BFD199-470C-4B7F-AABA-69991DDD8506}" dt="2020-10-12T09:48:29.910" v="6113" actId="113"/>
        <pc:sldMkLst>
          <pc:docMk/>
          <pc:sldMk cId="3040247041" sldId="260"/>
        </pc:sldMkLst>
        <pc:spChg chg="mod">
          <ac:chgData name="Nirmal Panda" userId="fe1a534fb4aa8f20" providerId="LiveId" clId="{C3BFD199-470C-4B7F-AABA-69991DDD8506}" dt="2020-10-12T09:48:29.910" v="6113" actId="113"/>
          <ac:spMkLst>
            <pc:docMk/>
            <pc:sldMk cId="3040247041" sldId="260"/>
            <ac:spMk id="2" creationId="{40AACFA7-282A-40E6-A0C8-37C2B8C73E55}"/>
          </ac:spMkLst>
        </pc:spChg>
        <pc:spChg chg="mod">
          <ac:chgData name="Nirmal Panda" userId="fe1a534fb4aa8f20" providerId="LiveId" clId="{C3BFD199-470C-4B7F-AABA-69991DDD8506}" dt="2020-10-12T09:27:57.152" v="5861" actId="403"/>
          <ac:spMkLst>
            <pc:docMk/>
            <pc:sldMk cId="3040247041" sldId="260"/>
            <ac:spMk id="3" creationId="{95BA9F80-5F09-4AF0-92DE-B815818E165B}"/>
          </ac:spMkLst>
        </pc:spChg>
      </pc:sldChg>
      <pc:sldChg chg="modSp new mod">
        <pc:chgData name="Nirmal Panda" userId="fe1a534fb4aa8f20" providerId="LiveId" clId="{C3BFD199-470C-4B7F-AABA-69991DDD8506}" dt="2020-10-15T16:48:07.544" v="7672" actId="20577"/>
        <pc:sldMkLst>
          <pc:docMk/>
          <pc:sldMk cId="43854025" sldId="261"/>
        </pc:sldMkLst>
        <pc:spChg chg="mod">
          <ac:chgData name="Nirmal Panda" userId="fe1a534fb4aa8f20" providerId="LiveId" clId="{C3BFD199-470C-4B7F-AABA-69991DDD8506}" dt="2020-10-12T09:48:24.074" v="6112" actId="113"/>
          <ac:spMkLst>
            <pc:docMk/>
            <pc:sldMk cId="43854025" sldId="261"/>
            <ac:spMk id="2" creationId="{690DF9A5-C47D-4C14-A43A-EC15AAF5545E}"/>
          </ac:spMkLst>
        </pc:spChg>
        <pc:spChg chg="mod">
          <ac:chgData name="Nirmal Panda" userId="fe1a534fb4aa8f20" providerId="LiveId" clId="{C3BFD199-470C-4B7F-AABA-69991DDD8506}" dt="2020-10-15T16:48:07.544" v="7672" actId="20577"/>
          <ac:spMkLst>
            <pc:docMk/>
            <pc:sldMk cId="43854025" sldId="261"/>
            <ac:spMk id="3" creationId="{A94D2D70-FB4F-4F74-A738-5C835DB09DCB}"/>
          </ac:spMkLst>
        </pc:spChg>
      </pc:sldChg>
      <pc:sldChg chg="modSp new mod">
        <pc:chgData name="Nirmal Panda" userId="fe1a534fb4aa8f20" providerId="LiveId" clId="{C3BFD199-470C-4B7F-AABA-69991DDD8506}" dt="2020-10-12T09:56:09.094" v="6155" actId="14100"/>
        <pc:sldMkLst>
          <pc:docMk/>
          <pc:sldMk cId="2894468650" sldId="262"/>
        </pc:sldMkLst>
        <pc:spChg chg="mod">
          <ac:chgData name="Nirmal Panda" userId="fe1a534fb4aa8f20" providerId="LiveId" clId="{C3BFD199-470C-4B7F-AABA-69991DDD8506}" dt="2020-10-12T09:48:19.338" v="6111" actId="113"/>
          <ac:spMkLst>
            <pc:docMk/>
            <pc:sldMk cId="2894468650" sldId="262"/>
            <ac:spMk id="2" creationId="{550053E5-7225-4AFA-9189-4933DC70765E}"/>
          </ac:spMkLst>
        </pc:spChg>
        <pc:spChg chg="mod">
          <ac:chgData name="Nirmal Panda" userId="fe1a534fb4aa8f20" providerId="LiveId" clId="{C3BFD199-470C-4B7F-AABA-69991DDD8506}" dt="2020-10-12T09:56:09.094" v="6155" actId="14100"/>
          <ac:spMkLst>
            <pc:docMk/>
            <pc:sldMk cId="2894468650" sldId="262"/>
            <ac:spMk id="3" creationId="{D7260722-9570-404D-8358-994833B0EB76}"/>
          </ac:spMkLst>
        </pc:spChg>
      </pc:sldChg>
      <pc:sldChg chg="addSp delSp modSp new mod">
        <pc:chgData name="Nirmal Panda" userId="fe1a534fb4aa8f20" providerId="LiveId" clId="{C3BFD199-470C-4B7F-AABA-69991DDD8506}" dt="2020-10-12T09:48:14.788" v="6110" actId="113"/>
        <pc:sldMkLst>
          <pc:docMk/>
          <pc:sldMk cId="1501220924" sldId="263"/>
        </pc:sldMkLst>
        <pc:spChg chg="mod">
          <ac:chgData name="Nirmal Panda" userId="fe1a534fb4aa8f20" providerId="LiveId" clId="{C3BFD199-470C-4B7F-AABA-69991DDD8506}" dt="2020-10-12T09:48:14.788" v="6110" actId="113"/>
          <ac:spMkLst>
            <pc:docMk/>
            <pc:sldMk cId="1501220924" sldId="263"/>
            <ac:spMk id="2" creationId="{D0C48406-4F80-4E13-9ABA-AF2A228C134A}"/>
          </ac:spMkLst>
        </pc:spChg>
        <pc:spChg chg="add del">
          <ac:chgData name="Nirmal Panda" userId="fe1a534fb4aa8f20" providerId="LiveId" clId="{C3BFD199-470C-4B7F-AABA-69991DDD8506}" dt="2020-10-07T13:14:49.205" v="187"/>
          <ac:spMkLst>
            <pc:docMk/>
            <pc:sldMk cId="1501220924" sldId="263"/>
            <ac:spMk id="3" creationId="{81968E7D-8799-47AB-B5D6-73B06751E26D}"/>
          </ac:spMkLst>
        </pc:spChg>
        <pc:graphicFrameChg chg="add del mod modGraphic">
          <ac:chgData name="Nirmal Panda" userId="fe1a534fb4aa8f20" providerId="LiveId" clId="{C3BFD199-470C-4B7F-AABA-69991DDD8506}" dt="2020-10-07T13:14:46.406" v="186"/>
          <ac:graphicFrameMkLst>
            <pc:docMk/>
            <pc:sldMk cId="1501220924" sldId="263"/>
            <ac:graphicFrameMk id="4" creationId="{F50327BE-2CFA-43FD-9AD3-67E13A5EED1E}"/>
          </ac:graphicFrameMkLst>
        </pc:graphicFrameChg>
        <pc:graphicFrameChg chg="add mod">
          <ac:chgData name="Nirmal Panda" userId="fe1a534fb4aa8f20" providerId="LiveId" clId="{C3BFD199-470C-4B7F-AABA-69991DDD8506}" dt="2020-10-07T13:14:49.205" v="187"/>
          <ac:graphicFrameMkLst>
            <pc:docMk/>
            <pc:sldMk cId="1501220924" sldId="263"/>
            <ac:graphicFrameMk id="5" creationId="{4E9E7AA8-4535-4907-AE67-4D7380D76358}"/>
          </ac:graphicFrameMkLst>
        </pc:graphicFrameChg>
      </pc:sldChg>
      <pc:sldChg chg="new del">
        <pc:chgData name="Nirmal Panda" userId="fe1a534fb4aa8f20" providerId="LiveId" clId="{C3BFD199-470C-4B7F-AABA-69991DDD8506}" dt="2020-10-07T13:17:20.889" v="190" actId="47"/>
        <pc:sldMkLst>
          <pc:docMk/>
          <pc:sldMk cId="1844679404" sldId="264"/>
        </pc:sldMkLst>
      </pc:sldChg>
      <pc:sldChg chg="addSp delSp modSp new mod">
        <pc:chgData name="Nirmal Panda" userId="fe1a534fb4aa8f20" providerId="LiveId" clId="{C3BFD199-470C-4B7F-AABA-69991DDD8506}" dt="2020-10-12T11:57:23.361" v="6251" actId="1036"/>
        <pc:sldMkLst>
          <pc:docMk/>
          <pc:sldMk cId="2836537665" sldId="264"/>
        </pc:sldMkLst>
        <pc:spChg chg="mod">
          <ac:chgData name="Nirmal Panda" userId="fe1a534fb4aa8f20" providerId="LiveId" clId="{C3BFD199-470C-4B7F-AABA-69991DDD8506}" dt="2020-10-12T09:48:01.529" v="6108" actId="113"/>
          <ac:spMkLst>
            <pc:docMk/>
            <pc:sldMk cId="2836537665" sldId="264"/>
            <ac:spMk id="2" creationId="{293F3BE9-4496-4D1F-BDD4-16B0E9802827}"/>
          </ac:spMkLst>
        </pc:spChg>
        <pc:spChg chg="mod">
          <ac:chgData name="Nirmal Panda" userId="fe1a534fb4aa8f20" providerId="LiveId" clId="{C3BFD199-470C-4B7F-AABA-69991DDD8506}" dt="2020-10-12T11:57:23.361" v="6251" actId="1036"/>
          <ac:spMkLst>
            <pc:docMk/>
            <pc:sldMk cId="2836537665" sldId="264"/>
            <ac:spMk id="3" creationId="{17F3A0EF-6A76-4AC3-8DB4-DFBF979339C8}"/>
          </ac:spMkLst>
        </pc:spChg>
        <pc:picChg chg="add del mod">
          <ac:chgData name="Nirmal Panda" userId="fe1a534fb4aa8f20" providerId="LiveId" clId="{C3BFD199-470C-4B7F-AABA-69991DDD8506}" dt="2020-10-07T16:03:03.581" v="289" actId="478"/>
          <ac:picMkLst>
            <pc:docMk/>
            <pc:sldMk cId="2836537665" sldId="264"/>
            <ac:picMk id="2050" creationId="{D6A2CC47-D23D-4532-90E2-02C0EAF32900}"/>
          </ac:picMkLst>
        </pc:picChg>
        <pc:picChg chg="add del mod">
          <ac:chgData name="Nirmal Panda" userId="fe1a534fb4aa8f20" providerId="LiveId" clId="{C3BFD199-470C-4B7F-AABA-69991DDD8506}" dt="2020-10-07T16:52:39.491" v="657" actId="478"/>
          <ac:picMkLst>
            <pc:docMk/>
            <pc:sldMk cId="2836537665" sldId="264"/>
            <ac:picMk id="2052" creationId="{F39D8070-9806-42B3-B88F-B7920662CC5A}"/>
          </ac:picMkLst>
        </pc:picChg>
        <pc:picChg chg="add del">
          <ac:chgData name="Nirmal Panda" userId="fe1a534fb4aa8f20" providerId="LiveId" clId="{C3BFD199-470C-4B7F-AABA-69991DDD8506}" dt="2020-10-07T16:44:48.697" v="474"/>
          <ac:picMkLst>
            <pc:docMk/>
            <pc:sldMk cId="2836537665" sldId="264"/>
            <ac:picMk id="2054" creationId="{A1848627-26AF-47EF-BB56-BB2B4EB87FC1}"/>
          </ac:picMkLst>
        </pc:picChg>
        <pc:picChg chg="add mod">
          <ac:chgData name="Nirmal Panda" userId="fe1a534fb4aa8f20" providerId="LiveId" clId="{C3BFD199-470C-4B7F-AABA-69991DDD8506}" dt="2020-10-12T08:04:51.855" v="5407" actId="1076"/>
          <ac:picMkLst>
            <pc:docMk/>
            <pc:sldMk cId="2836537665" sldId="264"/>
            <ac:picMk id="2056" creationId="{18D73EFD-C4BF-4591-8003-1DAC18AD07C7}"/>
          </ac:picMkLst>
        </pc:picChg>
      </pc:sldChg>
      <pc:sldChg chg="new del">
        <pc:chgData name="Nirmal Panda" userId="fe1a534fb4aa8f20" providerId="LiveId" clId="{C3BFD199-470C-4B7F-AABA-69991DDD8506}" dt="2020-10-07T14:27:31.845" v="192" actId="47"/>
        <pc:sldMkLst>
          <pc:docMk/>
          <pc:sldMk cId="3548307148" sldId="264"/>
        </pc:sldMkLst>
      </pc:sldChg>
      <pc:sldChg chg="addSp delSp modSp new mod chgLayout">
        <pc:chgData name="Nirmal Panda" userId="fe1a534fb4aa8f20" providerId="LiveId" clId="{C3BFD199-470C-4B7F-AABA-69991DDD8506}" dt="2020-10-15T17:19:31.281" v="8079" actId="20577"/>
        <pc:sldMkLst>
          <pc:docMk/>
          <pc:sldMk cId="3463202994" sldId="265"/>
        </pc:sldMkLst>
        <pc:spChg chg="add del mod">
          <ac:chgData name="Nirmal Panda" userId="fe1a534fb4aa8f20" providerId="LiveId" clId="{C3BFD199-470C-4B7F-AABA-69991DDD8506}" dt="2020-10-12T09:47:49.569" v="6106" actId="113"/>
          <ac:spMkLst>
            <pc:docMk/>
            <pc:sldMk cId="3463202994" sldId="265"/>
            <ac:spMk id="2" creationId="{6EE79614-A4F6-43D4-8E74-788D9D2DC664}"/>
          </ac:spMkLst>
        </pc:spChg>
        <pc:spChg chg="add del mod">
          <ac:chgData name="Nirmal Panda" userId="fe1a534fb4aa8f20" providerId="LiveId" clId="{C3BFD199-470C-4B7F-AABA-69991DDD8506}" dt="2020-10-15T17:19:31.281" v="8079" actId="20577"/>
          <ac:spMkLst>
            <pc:docMk/>
            <pc:sldMk cId="3463202994" sldId="265"/>
            <ac:spMk id="3" creationId="{6FDEF775-C237-40A4-87FE-9A8DAE4E57CE}"/>
          </ac:spMkLst>
        </pc:spChg>
        <pc:spChg chg="add del mod ord">
          <ac:chgData name="Nirmal Panda" userId="fe1a534fb4aa8f20" providerId="LiveId" clId="{C3BFD199-470C-4B7F-AABA-69991DDD8506}" dt="2020-10-07T16:44:29.850" v="466" actId="700"/>
          <ac:spMkLst>
            <pc:docMk/>
            <pc:sldMk cId="3463202994" sldId="265"/>
            <ac:spMk id="4" creationId="{E2CF188A-DF2E-4FB3-BBAE-292B4C2FE534}"/>
          </ac:spMkLst>
        </pc:spChg>
        <pc:picChg chg="add del mod">
          <ac:chgData name="Nirmal Panda" userId="fe1a534fb4aa8f20" providerId="LiveId" clId="{C3BFD199-470C-4B7F-AABA-69991DDD8506}" dt="2020-10-08T14:29:50.955" v="1266" actId="478"/>
          <ac:picMkLst>
            <pc:docMk/>
            <pc:sldMk cId="3463202994" sldId="265"/>
            <ac:picMk id="5" creationId="{FF8183F6-3A9C-4737-A8B6-207D467D0FBB}"/>
          </ac:picMkLst>
        </pc:picChg>
        <pc:picChg chg="add del mod">
          <ac:chgData name="Nirmal Panda" userId="fe1a534fb4aa8f20" providerId="LiveId" clId="{C3BFD199-470C-4B7F-AABA-69991DDD8506}" dt="2020-10-12T10:00:42.815" v="6168" actId="21"/>
          <ac:picMkLst>
            <pc:docMk/>
            <pc:sldMk cId="3463202994" sldId="265"/>
            <ac:picMk id="6" creationId="{413AA0E6-2B20-4701-90A1-403C65591FB1}"/>
          </ac:picMkLst>
        </pc:picChg>
        <pc:picChg chg="add mod">
          <ac:chgData name="Nirmal Panda" userId="fe1a534fb4aa8f20" providerId="LiveId" clId="{C3BFD199-470C-4B7F-AABA-69991DDD8506}" dt="2020-10-12T10:01:01.123" v="6172" actId="1038"/>
          <ac:picMkLst>
            <pc:docMk/>
            <pc:sldMk cId="3463202994" sldId="265"/>
            <ac:picMk id="7" creationId="{9D4C3FDC-C4DB-4E10-A2B6-12056CB8DA1C}"/>
          </ac:picMkLst>
        </pc:picChg>
        <pc:picChg chg="add del mod ord">
          <ac:chgData name="Nirmal Panda" userId="fe1a534fb4aa8f20" providerId="LiveId" clId="{C3BFD199-470C-4B7F-AABA-69991DDD8506}" dt="2020-10-07T16:44:32.259" v="469"/>
          <ac:picMkLst>
            <pc:docMk/>
            <pc:sldMk cId="3463202994" sldId="265"/>
            <ac:picMk id="3074" creationId="{689D1F0E-454E-4829-93F7-B900387E2993}"/>
          </ac:picMkLst>
        </pc:picChg>
        <pc:picChg chg="add del mod">
          <ac:chgData name="Nirmal Panda" userId="fe1a534fb4aa8f20" providerId="LiveId" clId="{C3BFD199-470C-4B7F-AABA-69991DDD8506}" dt="2020-10-07T16:44:40.806" v="472"/>
          <ac:picMkLst>
            <pc:docMk/>
            <pc:sldMk cId="3463202994" sldId="265"/>
            <ac:picMk id="3076" creationId="{AFE93483-AFEB-4248-993D-240F5EC394BF}"/>
          </ac:picMkLst>
        </pc:picChg>
        <pc:picChg chg="add del mod">
          <ac:chgData name="Nirmal Panda" userId="fe1a534fb4aa8f20" providerId="LiveId" clId="{C3BFD199-470C-4B7F-AABA-69991DDD8506}" dt="2020-10-08T13:46:41.252" v="709" actId="478"/>
          <ac:picMkLst>
            <pc:docMk/>
            <pc:sldMk cId="3463202994" sldId="265"/>
            <ac:picMk id="3078" creationId="{B8F4C052-D997-4AE9-BC27-1C06FC8E19F7}"/>
          </ac:picMkLst>
        </pc:picChg>
        <pc:picChg chg="add del mod">
          <ac:chgData name="Nirmal Panda" userId="fe1a534fb4aa8f20" providerId="LiveId" clId="{C3BFD199-470C-4B7F-AABA-69991DDD8506}" dt="2020-10-12T09:59:45.652" v="6157" actId="478"/>
          <ac:picMkLst>
            <pc:docMk/>
            <pc:sldMk cId="3463202994" sldId="265"/>
            <ac:picMk id="3080" creationId="{88869EF3-6ED2-4FF4-A4B4-7CF9F3163E1C}"/>
          </ac:picMkLst>
        </pc:picChg>
        <pc:picChg chg="add del">
          <ac:chgData name="Nirmal Panda" userId="fe1a534fb4aa8f20" providerId="LiveId" clId="{C3BFD199-470C-4B7F-AABA-69991DDD8506}" dt="2020-10-08T14:04:39.413" v="977"/>
          <ac:picMkLst>
            <pc:docMk/>
            <pc:sldMk cId="3463202994" sldId="265"/>
            <ac:picMk id="3082" creationId="{5CB42791-F1E9-463C-B95F-2D44B52600CE}"/>
          </ac:picMkLst>
        </pc:picChg>
        <pc:picChg chg="add del">
          <ac:chgData name="Nirmal Panda" userId="fe1a534fb4aa8f20" providerId="LiveId" clId="{C3BFD199-470C-4B7F-AABA-69991DDD8506}" dt="2020-10-08T14:29:59.195" v="1268"/>
          <ac:picMkLst>
            <pc:docMk/>
            <pc:sldMk cId="3463202994" sldId="265"/>
            <ac:picMk id="3084" creationId="{D9D715F2-B060-4184-8811-A969C3E96729}"/>
          </ac:picMkLst>
        </pc:picChg>
        <pc:picChg chg="add del mod">
          <ac:chgData name="Nirmal Panda" userId="fe1a534fb4aa8f20" providerId="LiveId" clId="{C3BFD199-470C-4B7F-AABA-69991DDD8506}" dt="2020-10-08T14:31:05.891" v="1272" actId="478"/>
          <ac:picMkLst>
            <pc:docMk/>
            <pc:sldMk cId="3463202994" sldId="265"/>
            <ac:picMk id="3086" creationId="{585262C6-71FE-4579-B181-D73771C8EFC8}"/>
          </ac:picMkLst>
        </pc:picChg>
        <pc:picChg chg="add del mod">
          <ac:chgData name="Nirmal Panda" userId="fe1a534fb4aa8f20" providerId="LiveId" clId="{C3BFD199-470C-4B7F-AABA-69991DDD8506}" dt="2020-10-08T14:33:49.993" v="1291" actId="478"/>
          <ac:picMkLst>
            <pc:docMk/>
            <pc:sldMk cId="3463202994" sldId="265"/>
            <ac:picMk id="3088" creationId="{267E31EF-20F9-4020-8D51-FA749602B8AB}"/>
          </ac:picMkLst>
        </pc:picChg>
        <pc:picChg chg="add del mod">
          <ac:chgData name="Nirmal Panda" userId="fe1a534fb4aa8f20" providerId="LiveId" clId="{C3BFD199-470C-4B7F-AABA-69991DDD8506}" dt="2020-10-12T09:59:54.376" v="6160" actId="21"/>
          <ac:picMkLst>
            <pc:docMk/>
            <pc:sldMk cId="3463202994" sldId="265"/>
            <ac:picMk id="3090" creationId="{6807D30E-0BDA-4069-B20D-00D02702BB34}"/>
          </ac:picMkLst>
        </pc:picChg>
        <pc:picChg chg="add del mod">
          <ac:chgData name="Nirmal Panda" userId="fe1a534fb4aa8f20" providerId="LiveId" clId="{C3BFD199-470C-4B7F-AABA-69991DDD8506}" dt="2020-10-12T10:00:37.515" v="6166" actId="478"/>
          <ac:picMkLst>
            <pc:docMk/>
            <pc:sldMk cId="3463202994" sldId="265"/>
            <ac:picMk id="3092" creationId="{9B62F0F0-A37B-461D-9F23-3D02B074F53F}"/>
          </ac:picMkLst>
        </pc:picChg>
        <pc:picChg chg="add mod">
          <ac:chgData name="Nirmal Panda" userId="fe1a534fb4aa8f20" providerId="LiveId" clId="{C3BFD199-470C-4B7F-AABA-69991DDD8506}" dt="2020-10-12T10:00:47.005" v="6169" actId="1076"/>
          <ac:picMkLst>
            <pc:docMk/>
            <pc:sldMk cId="3463202994" sldId="265"/>
            <ac:picMk id="3094" creationId="{453AA5B7-306D-455A-AC39-5CE4E89DD031}"/>
          </ac:picMkLst>
        </pc:picChg>
      </pc:sldChg>
      <pc:sldChg chg="addSp delSp modSp new mod modClrScheme chgLayout">
        <pc:chgData name="Nirmal Panda" userId="fe1a534fb4aa8f20" providerId="LiveId" clId="{C3BFD199-470C-4B7F-AABA-69991DDD8506}" dt="2020-10-15T17:11:49.393" v="8035" actId="20577"/>
        <pc:sldMkLst>
          <pc:docMk/>
          <pc:sldMk cId="4207990079" sldId="266"/>
        </pc:sldMkLst>
        <pc:spChg chg="mod ord">
          <ac:chgData name="Nirmal Panda" userId="fe1a534fb4aa8f20" providerId="LiveId" clId="{C3BFD199-470C-4B7F-AABA-69991DDD8506}" dt="2020-10-12T09:47:56.105" v="6107" actId="113"/>
          <ac:spMkLst>
            <pc:docMk/>
            <pc:sldMk cId="4207990079" sldId="266"/>
            <ac:spMk id="2" creationId="{B24EEF29-3985-44D4-B4FE-65FB2CB53186}"/>
          </ac:spMkLst>
        </pc:spChg>
        <pc:spChg chg="del">
          <ac:chgData name="Nirmal Panda" userId="fe1a534fb4aa8f20" providerId="LiveId" clId="{C3BFD199-470C-4B7F-AABA-69991DDD8506}" dt="2020-10-07T16:45:20.947" v="530"/>
          <ac:spMkLst>
            <pc:docMk/>
            <pc:sldMk cId="4207990079" sldId="266"/>
            <ac:spMk id="3" creationId="{305D764B-D4D8-47D5-86BB-EFDAF4FB644E}"/>
          </ac:spMkLst>
        </pc:spChg>
        <pc:spChg chg="add mod">
          <ac:chgData name="Nirmal Panda" userId="fe1a534fb4aa8f20" providerId="LiveId" clId="{C3BFD199-470C-4B7F-AABA-69991DDD8506}" dt="2020-10-15T17:11:49.393" v="8035" actId="20577"/>
          <ac:spMkLst>
            <pc:docMk/>
            <pc:sldMk cId="4207990079" sldId="266"/>
            <ac:spMk id="4" creationId="{D1C209C3-FBEB-4B18-A2E8-E64C9E977AD8}"/>
          </ac:spMkLst>
        </pc:spChg>
        <pc:picChg chg="add del mod ord">
          <ac:chgData name="Nirmal Panda" userId="fe1a534fb4aa8f20" providerId="LiveId" clId="{C3BFD199-470C-4B7F-AABA-69991DDD8506}" dt="2020-10-07T16:45:50.925" v="534" actId="21"/>
          <ac:picMkLst>
            <pc:docMk/>
            <pc:sldMk cId="4207990079" sldId="266"/>
            <ac:picMk id="4098" creationId="{DC5BEA52-EAE3-4838-BB4B-835994F6068E}"/>
          </ac:picMkLst>
        </pc:picChg>
        <pc:picChg chg="add del mod">
          <ac:chgData name="Nirmal Panda" userId="fe1a534fb4aa8f20" providerId="LiveId" clId="{C3BFD199-470C-4B7F-AABA-69991DDD8506}" dt="2020-10-07T16:53:46.406" v="668" actId="478"/>
          <ac:picMkLst>
            <pc:docMk/>
            <pc:sldMk cId="4207990079" sldId="266"/>
            <ac:picMk id="4100" creationId="{192AE037-D7BD-4B68-80B3-43FB61BBBF64}"/>
          </ac:picMkLst>
        </pc:picChg>
        <pc:picChg chg="add del mod">
          <ac:chgData name="Nirmal Panda" userId="fe1a534fb4aa8f20" providerId="LiveId" clId="{C3BFD199-470C-4B7F-AABA-69991DDD8506}" dt="2020-10-08T14:12:40.956" v="1195" actId="478"/>
          <ac:picMkLst>
            <pc:docMk/>
            <pc:sldMk cId="4207990079" sldId="266"/>
            <ac:picMk id="4102" creationId="{7C26F4D5-29D8-441D-812D-3E0672C69CDE}"/>
          </ac:picMkLst>
        </pc:picChg>
        <pc:picChg chg="add del">
          <ac:chgData name="Nirmal Panda" userId="fe1a534fb4aa8f20" providerId="LiveId" clId="{C3BFD199-470C-4B7F-AABA-69991DDD8506}" dt="2020-10-12T07:59:10.640" v="5403" actId="478"/>
          <ac:picMkLst>
            <pc:docMk/>
            <pc:sldMk cId="4207990079" sldId="266"/>
            <ac:picMk id="4104" creationId="{5E0F281A-EF12-4AFC-BE37-2C8059F9E2A1}"/>
          </ac:picMkLst>
        </pc:picChg>
        <pc:picChg chg="add mod">
          <ac:chgData name="Nirmal Panda" userId="fe1a534fb4aa8f20" providerId="LiveId" clId="{C3BFD199-470C-4B7F-AABA-69991DDD8506}" dt="2020-10-12T08:04:20.554" v="5406" actId="14100"/>
          <ac:picMkLst>
            <pc:docMk/>
            <pc:sldMk cId="4207990079" sldId="266"/>
            <ac:picMk id="4106" creationId="{12022190-C9F3-4840-B949-07178FFA352E}"/>
          </ac:picMkLst>
        </pc:picChg>
      </pc:sldChg>
      <pc:sldChg chg="addSp delSp modSp new mod">
        <pc:chgData name="Nirmal Panda" userId="fe1a534fb4aa8f20" providerId="LiveId" clId="{C3BFD199-470C-4B7F-AABA-69991DDD8506}" dt="2020-10-15T17:24:46.256" v="8184" actId="14100"/>
        <pc:sldMkLst>
          <pc:docMk/>
          <pc:sldMk cId="1036236782" sldId="267"/>
        </pc:sldMkLst>
        <pc:spChg chg="mod">
          <ac:chgData name="Nirmal Panda" userId="fe1a534fb4aa8f20" providerId="LiveId" clId="{C3BFD199-470C-4B7F-AABA-69991DDD8506}" dt="2020-10-15T07:19:02.887" v="6554" actId="20577"/>
          <ac:spMkLst>
            <pc:docMk/>
            <pc:sldMk cId="1036236782" sldId="267"/>
            <ac:spMk id="2" creationId="{83FBA1F2-9B20-42EE-845B-D8433FC128F9}"/>
          </ac:spMkLst>
        </pc:spChg>
        <pc:spChg chg="add del mod">
          <ac:chgData name="Nirmal Panda" userId="fe1a534fb4aa8f20" providerId="LiveId" clId="{C3BFD199-470C-4B7F-AABA-69991DDD8506}" dt="2020-10-08T17:42:38.140" v="1731"/>
          <ac:spMkLst>
            <pc:docMk/>
            <pc:sldMk cId="1036236782" sldId="267"/>
            <ac:spMk id="3" creationId="{372A590E-F8C8-46E7-9282-BD125E5C431B}"/>
          </ac:spMkLst>
        </pc:spChg>
        <pc:spChg chg="add mod">
          <ac:chgData name="Nirmal Panda" userId="fe1a534fb4aa8f20" providerId="LiveId" clId="{C3BFD199-470C-4B7F-AABA-69991DDD8506}" dt="2020-10-15T17:24:46.256" v="8184" actId="14100"/>
          <ac:spMkLst>
            <pc:docMk/>
            <pc:sldMk cId="1036236782" sldId="267"/>
            <ac:spMk id="4" creationId="{6D965A11-3BE9-46C3-A09F-943427F81E70}"/>
          </ac:spMkLst>
        </pc:spChg>
        <pc:spChg chg="add del">
          <ac:chgData name="Nirmal Panda" userId="fe1a534fb4aa8f20" providerId="LiveId" clId="{C3BFD199-470C-4B7F-AABA-69991DDD8506}" dt="2020-10-08T17:56:01.793" v="1824" actId="22"/>
          <ac:spMkLst>
            <pc:docMk/>
            <pc:sldMk cId="1036236782" sldId="267"/>
            <ac:spMk id="9" creationId="{3F0E72DE-A706-4F54-A462-9E4D4F53C867}"/>
          </ac:spMkLst>
        </pc:spChg>
        <pc:picChg chg="add del mod">
          <ac:chgData name="Nirmal Panda" userId="fe1a534fb4aa8f20" providerId="LiveId" clId="{C3BFD199-470C-4B7F-AABA-69991DDD8506}" dt="2020-10-08T17:42:35.748" v="1728"/>
          <ac:picMkLst>
            <pc:docMk/>
            <pc:sldMk cId="1036236782" sldId="267"/>
            <ac:picMk id="6146" creationId="{C217F90A-0A33-4B9F-AEC9-E9BB2CEDB659}"/>
          </ac:picMkLst>
        </pc:picChg>
        <pc:picChg chg="add del mod">
          <ac:chgData name="Nirmal Panda" userId="fe1a534fb4aa8f20" providerId="LiveId" clId="{C3BFD199-470C-4B7F-AABA-69991DDD8506}" dt="2020-10-08T17:43:14.913" v="1762" actId="478"/>
          <ac:picMkLst>
            <pc:docMk/>
            <pc:sldMk cId="1036236782" sldId="267"/>
            <ac:picMk id="6148" creationId="{FAB75DB7-3799-456F-A769-3BA2AF9C764D}"/>
          </ac:picMkLst>
        </pc:picChg>
        <pc:picChg chg="add del mod">
          <ac:chgData name="Nirmal Panda" userId="fe1a534fb4aa8f20" providerId="LiveId" clId="{C3BFD199-470C-4B7F-AABA-69991DDD8506}" dt="2020-10-08T17:59:07.147" v="1910" actId="478"/>
          <ac:picMkLst>
            <pc:docMk/>
            <pc:sldMk cId="1036236782" sldId="267"/>
            <ac:picMk id="6150" creationId="{839DC39B-7233-473B-AFA4-B08092BB6789}"/>
          </ac:picMkLst>
        </pc:picChg>
        <pc:picChg chg="add mod">
          <ac:chgData name="Nirmal Panda" userId="fe1a534fb4aa8f20" providerId="LiveId" clId="{C3BFD199-470C-4B7F-AABA-69991DDD8506}" dt="2020-10-08T17:56:37.472" v="1828" actId="1076"/>
          <ac:picMkLst>
            <pc:docMk/>
            <pc:sldMk cId="1036236782" sldId="267"/>
            <ac:picMk id="6152" creationId="{8E92701A-987D-4D53-8DD1-E6DBE2340CAD}"/>
          </ac:picMkLst>
        </pc:picChg>
        <pc:picChg chg="add mod">
          <ac:chgData name="Nirmal Panda" userId="fe1a534fb4aa8f20" providerId="LiveId" clId="{C3BFD199-470C-4B7F-AABA-69991DDD8506}" dt="2020-10-08T17:59:38.856" v="1914" actId="14100"/>
          <ac:picMkLst>
            <pc:docMk/>
            <pc:sldMk cId="1036236782" sldId="267"/>
            <ac:picMk id="6154" creationId="{EEB907A0-A9E4-4400-9E28-E2905D9E1DD8}"/>
          </ac:picMkLst>
        </pc:picChg>
      </pc:sldChg>
      <pc:sldChg chg="addSp modSp new mod ord">
        <pc:chgData name="Nirmal Panda" userId="fe1a534fb4aa8f20" providerId="LiveId" clId="{C3BFD199-470C-4B7F-AABA-69991DDD8506}" dt="2020-10-15T07:35:43.219" v="6814" actId="20577"/>
        <pc:sldMkLst>
          <pc:docMk/>
          <pc:sldMk cId="2481914982" sldId="268"/>
        </pc:sldMkLst>
        <pc:spChg chg="mod">
          <ac:chgData name="Nirmal Panda" userId="fe1a534fb4aa8f20" providerId="LiveId" clId="{C3BFD199-470C-4B7F-AABA-69991DDD8506}" dt="2020-10-12T09:46:42.106" v="6096" actId="113"/>
          <ac:spMkLst>
            <pc:docMk/>
            <pc:sldMk cId="2481914982" sldId="268"/>
            <ac:spMk id="2" creationId="{E285EA31-6F98-47F1-95F3-4E1C9E630F17}"/>
          </ac:spMkLst>
        </pc:spChg>
        <pc:spChg chg="mod">
          <ac:chgData name="Nirmal Panda" userId="fe1a534fb4aa8f20" providerId="LiveId" clId="{C3BFD199-470C-4B7F-AABA-69991DDD8506}" dt="2020-10-15T07:35:43.219" v="6814" actId="20577"/>
          <ac:spMkLst>
            <pc:docMk/>
            <pc:sldMk cId="2481914982" sldId="268"/>
            <ac:spMk id="3" creationId="{0E544A20-6104-42E4-B057-7E1D7F9148D3}"/>
          </ac:spMkLst>
        </pc:spChg>
        <pc:picChg chg="add mod">
          <ac:chgData name="Nirmal Panda" userId="fe1a534fb4aa8f20" providerId="LiveId" clId="{C3BFD199-470C-4B7F-AABA-69991DDD8506}" dt="2020-10-12T10:03:04.582" v="6192" actId="14100"/>
          <ac:picMkLst>
            <pc:docMk/>
            <pc:sldMk cId="2481914982" sldId="268"/>
            <ac:picMk id="7170" creationId="{39FCD53F-DCE9-4C2B-91D2-EA48364B944A}"/>
          </ac:picMkLst>
        </pc:picChg>
      </pc:sldChg>
      <pc:sldChg chg="addSp delSp modSp new mod modClrScheme chgLayout">
        <pc:chgData name="Nirmal Panda" userId="fe1a534fb4aa8f20" providerId="LiveId" clId="{C3BFD199-470C-4B7F-AABA-69991DDD8506}" dt="2020-10-15T07:41:37.214" v="7035" actId="20577"/>
        <pc:sldMkLst>
          <pc:docMk/>
          <pc:sldMk cId="2521462182" sldId="269"/>
        </pc:sldMkLst>
        <pc:spChg chg="mod ord">
          <ac:chgData name="Nirmal Panda" userId="fe1a534fb4aa8f20" providerId="LiveId" clId="{C3BFD199-470C-4B7F-AABA-69991DDD8506}" dt="2020-10-12T09:46:36.024" v="6095" actId="113"/>
          <ac:spMkLst>
            <pc:docMk/>
            <pc:sldMk cId="2521462182" sldId="269"/>
            <ac:spMk id="2" creationId="{190B7ED4-FA10-41A8-A433-398BC1525DC0}"/>
          </ac:spMkLst>
        </pc:spChg>
        <pc:spChg chg="del">
          <ac:chgData name="Nirmal Panda" userId="fe1a534fb4aa8f20" providerId="LiveId" clId="{C3BFD199-470C-4B7F-AABA-69991DDD8506}" dt="2020-10-08T19:34:34.481" v="2305"/>
          <ac:spMkLst>
            <pc:docMk/>
            <pc:sldMk cId="2521462182" sldId="269"/>
            <ac:spMk id="3" creationId="{543991CD-9C30-46CC-8AF9-B81C6777A529}"/>
          </ac:spMkLst>
        </pc:spChg>
        <pc:spChg chg="add del mod">
          <ac:chgData name="Nirmal Panda" userId="fe1a534fb4aa8f20" providerId="LiveId" clId="{C3BFD199-470C-4B7F-AABA-69991DDD8506}" dt="2020-10-08T19:44:32.702" v="2347"/>
          <ac:spMkLst>
            <pc:docMk/>
            <pc:sldMk cId="2521462182" sldId="269"/>
            <ac:spMk id="4" creationId="{D8B0CF55-5123-4747-B61F-91192FD842A5}"/>
          </ac:spMkLst>
        </pc:spChg>
        <pc:spChg chg="add mod ord">
          <ac:chgData name="Nirmal Panda" userId="fe1a534fb4aa8f20" providerId="LiveId" clId="{C3BFD199-470C-4B7F-AABA-69991DDD8506}" dt="2020-10-15T07:41:37.214" v="7035" actId="20577"/>
          <ac:spMkLst>
            <pc:docMk/>
            <pc:sldMk cId="2521462182" sldId="269"/>
            <ac:spMk id="5" creationId="{07F19E8D-752E-4492-86A2-822D28A83F8A}"/>
          </ac:spMkLst>
        </pc:spChg>
        <pc:picChg chg="add del mod">
          <ac:chgData name="Nirmal Panda" userId="fe1a534fb4aa8f20" providerId="LiveId" clId="{C3BFD199-470C-4B7F-AABA-69991DDD8506}" dt="2020-10-08T19:44:19.397" v="2343"/>
          <ac:picMkLst>
            <pc:docMk/>
            <pc:sldMk cId="2521462182" sldId="269"/>
            <ac:picMk id="6" creationId="{BA2F8705-C970-4449-B15C-D2D9A4348D11}"/>
          </ac:picMkLst>
        </pc:picChg>
        <pc:picChg chg="add del mod">
          <ac:chgData name="Nirmal Panda" userId="fe1a534fb4aa8f20" providerId="LiveId" clId="{C3BFD199-470C-4B7F-AABA-69991DDD8506}" dt="2020-10-08T19:44:26.917" v="2346"/>
          <ac:picMkLst>
            <pc:docMk/>
            <pc:sldMk cId="2521462182" sldId="269"/>
            <ac:picMk id="7" creationId="{B859F4F8-1902-4AD8-A4E4-11C7151C1B39}"/>
          </ac:picMkLst>
        </pc:picChg>
        <pc:picChg chg="add mod ord">
          <ac:chgData name="Nirmal Panda" userId="fe1a534fb4aa8f20" providerId="LiveId" clId="{C3BFD199-470C-4B7F-AABA-69991DDD8506}" dt="2020-10-08T19:49:26.792" v="2467" actId="1076"/>
          <ac:picMkLst>
            <pc:docMk/>
            <pc:sldMk cId="2521462182" sldId="269"/>
            <ac:picMk id="8" creationId="{EF2469E8-0A89-4EB3-8D1C-76E1EC586FCC}"/>
          </ac:picMkLst>
        </pc:picChg>
        <pc:picChg chg="add del mod ord">
          <ac:chgData name="Nirmal Panda" userId="fe1a534fb4aa8f20" providerId="LiveId" clId="{C3BFD199-470C-4B7F-AABA-69991DDD8506}" dt="2020-10-08T19:44:05.826" v="2338" actId="21"/>
          <ac:picMkLst>
            <pc:docMk/>
            <pc:sldMk cId="2521462182" sldId="269"/>
            <ac:picMk id="8194" creationId="{A0506104-5F60-4A23-8CBE-00EB53DEB5C8}"/>
          </ac:picMkLst>
        </pc:picChg>
      </pc:sldChg>
      <pc:sldChg chg="modSp new mod">
        <pc:chgData name="Nirmal Panda" userId="fe1a534fb4aa8f20" providerId="LiveId" clId="{C3BFD199-470C-4B7F-AABA-69991DDD8506}" dt="2020-10-15T17:03:32.301" v="8022" actId="20577"/>
        <pc:sldMkLst>
          <pc:docMk/>
          <pc:sldMk cId="714684445" sldId="270"/>
        </pc:sldMkLst>
        <pc:spChg chg="mod">
          <ac:chgData name="Nirmal Panda" userId="fe1a534fb4aa8f20" providerId="LiveId" clId="{C3BFD199-470C-4B7F-AABA-69991DDD8506}" dt="2020-10-12T09:46:21.827" v="6093" actId="113"/>
          <ac:spMkLst>
            <pc:docMk/>
            <pc:sldMk cId="714684445" sldId="270"/>
            <ac:spMk id="2" creationId="{7ADBC1FA-C2BF-4CEE-827C-615A77E2E647}"/>
          </ac:spMkLst>
        </pc:spChg>
        <pc:spChg chg="mod">
          <ac:chgData name="Nirmal Panda" userId="fe1a534fb4aa8f20" providerId="LiveId" clId="{C3BFD199-470C-4B7F-AABA-69991DDD8506}" dt="2020-10-15T17:03:32.301" v="8022" actId="20577"/>
          <ac:spMkLst>
            <pc:docMk/>
            <pc:sldMk cId="714684445" sldId="270"/>
            <ac:spMk id="3" creationId="{A7084B3B-D43F-45D2-A588-B9463B228DBD}"/>
          </ac:spMkLst>
        </pc:spChg>
      </pc:sldChg>
      <pc:sldChg chg="addSp delSp modSp new mod modClrScheme chgLayout">
        <pc:chgData name="Nirmal Panda" userId="fe1a534fb4aa8f20" providerId="LiveId" clId="{C3BFD199-470C-4B7F-AABA-69991DDD8506}" dt="2020-10-15T17:21:32.578" v="8141" actId="20577"/>
        <pc:sldMkLst>
          <pc:docMk/>
          <pc:sldMk cId="4098409304" sldId="271"/>
        </pc:sldMkLst>
        <pc:spChg chg="mod ord">
          <ac:chgData name="Nirmal Panda" userId="fe1a534fb4aa8f20" providerId="LiveId" clId="{C3BFD199-470C-4B7F-AABA-69991DDD8506}" dt="2020-10-12T09:47:33.139" v="6102" actId="113"/>
          <ac:spMkLst>
            <pc:docMk/>
            <pc:sldMk cId="4098409304" sldId="271"/>
            <ac:spMk id="2" creationId="{383D9CC0-9E26-4D93-9FC8-84185D4573CE}"/>
          </ac:spMkLst>
        </pc:spChg>
        <pc:spChg chg="add del mod ord">
          <ac:chgData name="Nirmal Panda" userId="fe1a534fb4aa8f20" providerId="LiveId" clId="{C3BFD199-470C-4B7F-AABA-69991DDD8506}" dt="2020-10-09T09:13:39.387" v="3846" actId="700"/>
          <ac:spMkLst>
            <pc:docMk/>
            <pc:sldMk cId="4098409304" sldId="271"/>
            <ac:spMk id="3" creationId="{B7E25EF2-0CA3-44DD-B1EA-13F7C07A26F3}"/>
          </ac:spMkLst>
        </pc:spChg>
        <pc:spChg chg="add del mod ord">
          <ac:chgData name="Nirmal Panda" userId="fe1a534fb4aa8f20" providerId="LiveId" clId="{C3BFD199-470C-4B7F-AABA-69991DDD8506}" dt="2020-10-09T09:13:27.714" v="3844" actId="700"/>
          <ac:spMkLst>
            <pc:docMk/>
            <pc:sldMk cId="4098409304" sldId="271"/>
            <ac:spMk id="4" creationId="{5791ED15-3A85-4B2E-A9DE-FBDE4162371F}"/>
          </ac:spMkLst>
        </pc:spChg>
        <pc:spChg chg="add del mod ord">
          <ac:chgData name="Nirmal Panda" userId="fe1a534fb4aa8f20" providerId="LiveId" clId="{C3BFD199-470C-4B7F-AABA-69991DDD8506}" dt="2020-10-09T10:03:46.445" v="3891" actId="700"/>
          <ac:spMkLst>
            <pc:docMk/>
            <pc:sldMk cId="4098409304" sldId="271"/>
            <ac:spMk id="5" creationId="{5D16DF9E-B6FD-47F2-986B-CCC537162AAF}"/>
          </ac:spMkLst>
        </pc:spChg>
        <pc:spChg chg="add del mod ord">
          <ac:chgData name="Nirmal Panda" userId="fe1a534fb4aa8f20" providerId="LiveId" clId="{C3BFD199-470C-4B7F-AABA-69991DDD8506}" dt="2020-10-09T10:03:46.445" v="3891" actId="700"/>
          <ac:spMkLst>
            <pc:docMk/>
            <pc:sldMk cId="4098409304" sldId="271"/>
            <ac:spMk id="6" creationId="{07AE95F3-D869-4F2E-B4DF-E9C1217FD52F}"/>
          </ac:spMkLst>
        </pc:spChg>
        <pc:spChg chg="add mod ord">
          <ac:chgData name="Nirmal Panda" userId="fe1a534fb4aa8f20" providerId="LiveId" clId="{C3BFD199-470C-4B7F-AABA-69991DDD8506}" dt="2020-10-15T17:21:32.578" v="8141" actId="20577"/>
          <ac:spMkLst>
            <pc:docMk/>
            <pc:sldMk cId="4098409304" sldId="271"/>
            <ac:spMk id="7" creationId="{2CEA77E8-5F2B-49C1-BF8E-77D4C6F0D0A8}"/>
          </ac:spMkLst>
        </pc:spChg>
        <pc:picChg chg="add del mod ord">
          <ac:chgData name="Nirmal Panda" userId="fe1a534fb4aa8f20" providerId="LiveId" clId="{C3BFD199-470C-4B7F-AABA-69991DDD8506}" dt="2020-10-09T09:13:30.045" v="3845"/>
          <ac:picMkLst>
            <pc:docMk/>
            <pc:sldMk cId="4098409304" sldId="271"/>
            <ac:picMk id="10242" creationId="{DF996CAB-47BF-4081-A0D1-6F228D0B9415}"/>
          </ac:picMkLst>
        </pc:picChg>
        <pc:picChg chg="add del mod">
          <ac:chgData name="Nirmal Panda" userId="fe1a534fb4aa8f20" providerId="LiveId" clId="{C3BFD199-470C-4B7F-AABA-69991DDD8506}" dt="2020-10-09T10:03:31.308" v="3888" actId="478"/>
          <ac:picMkLst>
            <pc:docMk/>
            <pc:sldMk cId="4098409304" sldId="271"/>
            <ac:picMk id="10244" creationId="{DE5DE493-5B6F-4583-AE15-0A018B634792}"/>
          </ac:picMkLst>
        </pc:picChg>
        <pc:picChg chg="add del mod">
          <ac:chgData name="Nirmal Panda" userId="fe1a534fb4aa8f20" providerId="LiveId" clId="{C3BFD199-470C-4B7F-AABA-69991DDD8506}" dt="2020-10-09T10:03:33.528" v="3889" actId="478"/>
          <ac:picMkLst>
            <pc:docMk/>
            <pc:sldMk cId="4098409304" sldId="271"/>
            <ac:picMk id="10246" creationId="{4EC8C41E-875E-4A08-9490-D4B29D70AC96}"/>
          </ac:picMkLst>
        </pc:picChg>
        <pc:picChg chg="add mod">
          <ac:chgData name="Nirmal Panda" userId="fe1a534fb4aa8f20" providerId="LiveId" clId="{C3BFD199-470C-4B7F-AABA-69991DDD8506}" dt="2020-10-12T10:01:39.960" v="6183" actId="1035"/>
          <ac:picMkLst>
            <pc:docMk/>
            <pc:sldMk cId="4098409304" sldId="271"/>
            <ac:picMk id="10248" creationId="{118A1616-99EC-4BFD-8587-85049F3ED1D6}"/>
          </ac:picMkLst>
        </pc:picChg>
      </pc:sldChg>
      <pc:sldChg chg="addSp delSp modSp new mod ord">
        <pc:chgData name="Nirmal Panda" userId="fe1a534fb4aa8f20" providerId="LiveId" clId="{C3BFD199-470C-4B7F-AABA-69991DDD8506}" dt="2020-10-15T07:26:07.709" v="6773" actId="14100"/>
        <pc:sldMkLst>
          <pc:docMk/>
          <pc:sldMk cId="2946228266" sldId="272"/>
        </pc:sldMkLst>
        <pc:spChg chg="mod">
          <ac:chgData name="Nirmal Panda" userId="fe1a534fb4aa8f20" providerId="LiveId" clId="{C3BFD199-470C-4B7F-AABA-69991DDD8506}" dt="2020-10-12T10:02:23.173" v="6187" actId="20577"/>
          <ac:spMkLst>
            <pc:docMk/>
            <pc:sldMk cId="2946228266" sldId="272"/>
            <ac:spMk id="2" creationId="{D7050E16-3F23-41DB-8877-8AC0113B522C}"/>
          </ac:spMkLst>
        </pc:spChg>
        <pc:spChg chg="add del mod">
          <ac:chgData name="Nirmal Panda" userId="fe1a534fb4aa8f20" providerId="LiveId" clId="{C3BFD199-470C-4B7F-AABA-69991DDD8506}" dt="2020-10-15T07:26:07.709" v="6773" actId="14100"/>
          <ac:spMkLst>
            <pc:docMk/>
            <pc:sldMk cId="2946228266" sldId="272"/>
            <ac:spMk id="3" creationId="{75997DA7-B5C4-4847-B5E0-6F8A9E09CCD5}"/>
          </ac:spMkLst>
        </pc:spChg>
        <pc:picChg chg="add del mod">
          <ac:chgData name="Nirmal Panda" userId="fe1a534fb4aa8f20" providerId="LiveId" clId="{C3BFD199-470C-4B7F-AABA-69991DDD8506}" dt="2020-10-12T06:10:58.263" v="4753"/>
          <ac:picMkLst>
            <pc:docMk/>
            <pc:sldMk cId="2946228266" sldId="272"/>
            <ac:picMk id="11266" creationId="{48E5FA23-738F-4ADC-89C2-B40474B8F9C1}"/>
          </ac:picMkLst>
        </pc:picChg>
        <pc:picChg chg="add mod">
          <ac:chgData name="Nirmal Panda" userId="fe1a534fb4aa8f20" providerId="LiveId" clId="{C3BFD199-470C-4B7F-AABA-69991DDD8506}" dt="2020-10-12T10:14:19.088" v="6223" actId="14100"/>
          <ac:picMkLst>
            <pc:docMk/>
            <pc:sldMk cId="2946228266" sldId="272"/>
            <ac:picMk id="11268" creationId="{84763A9E-5904-47C1-B1CE-EA16FC3BEC9B}"/>
          </ac:picMkLst>
        </pc:picChg>
      </pc:sldChg>
      <pc:sldChg chg="addSp modSp new mod">
        <pc:chgData name="Nirmal Panda" userId="fe1a534fb4aa8f20" providerId="LiveId" clId="{C3BFD199-470C-4B7F-AABA-69991DDD8506}" dt="2020-10-15T07:27:26.947" v="6799" actId="313"/>
        <pc:sldMkLst>
          <pc:docMk/>
          <pc:sldMk cId="3317462832" sldId="273"/>
        </pc:sldMkLst>
        <pc:spChg chg="mod">
          <ac:chgData name="Nirmal Panda" userId="fe1a534fb4aa8f20" providerId="LiveId" clId="{C3BFD199-470C-4B7F-AABA-69991DDD8506}" dt="2020-10-12T09:46:55.226" v="6098" actId="113"/>
          <ac:spMkLst>
            <pc:docMk/>
            <pc:sldMk cId="3317462832" sldId="273"/>
            <ac:spMk id="2" creationId="{3E686317-4719-49F6-AB42-EA08F9A13306}"/>
          </ac:spMkLst>
        </pc:spChg>
        <pc:spChg chg="mod">
          <ac:chgData name="Nirmal Panda" userId="fe1a534fb4aa8f20" providerId="LiveId" clId="{C3BFD199-470C-4B7F-AABA-69991DDD8506}" dt="2020-10-15T07:27:26.947" v="6799" actId="313"/>
          <ac:spMkLst>
            <pc:docMk/>
            <pc:sldMk cId="3317462832" sldId="273"/>
            <ac:spMk id="3" creationId="{4AF1D5EC-BA9C-476B-8F35-8635AAE85C3C}"/>
          </ac:spMkLst>
        </pc:spChg>
        <pc:picChg chg="add mod">
          <ac:chgData name="Nirmal Panda" userId="fe1a534fb4aa8f20" providerId="LiveId" clId="{C3BFD199-470C-4B7F-AABA-69991DDD8506}" dt="2020-10-12T07:49:09.093" v="5327" actId="1076"/>
          <ac:picMkLst>
            <pc:docMk/>
            <pc:sldMk cId="3317462832" sldId="273"/>
            <ac:picMk id="12290" creationId="{B444BB8F-C2A5-4A11-9E9B-3201097C99E4}"/>
          </ac:picMkLst>
        </pc:picChg>
      </pc:sldChg>
      <pc:sldChg chg="addSp modSp new mod">
        <pc:chgData name="Nirmal Panda" userId="fe1a534fb4aa8f20" providerId="LiveId" clId="{C3BFD199-470C-4B7F-AABA-69991DDD8506}" dt="2020-10-15T07:31:22.386" v="6803" actId="20577"/>
        <pc:sldMkLst>
          <pc:docMk/>
          <pc:sldMk cId="3717688338" sldId="274"/>
        </pc:sldMkLst>
        <pc:spChg chg="mod">
          <ac:chgData name="Nirmal Panda" userId="fe1a534fb4aa8f20" providerId="LiveId" clId="{C3BFD199-470C-4B7F-AABA-69991DDD8506}" dt="2020-10-12T09:46:49.103" v="6097" actId="113"/>
          <ac:spMkLst>
            <pc:docMk/>
            <pc:sldMk cId="3717688338" sldId="274"/>
            <ac:spMk id="2" creationId="{61357780-2E9F-4BB7-804A-549FADEFA5BD}"/>
          </ac:spMkLst>
        </pc:spChg>
        <pc:spChg chg="mod">
          <ac:chgData name="Nirmal Panda" userId="fe1a534fb4aa8f20" providerId="LiveId" clId="{C3BFD199-470C-4B7F-AABA-69991DDD8506}" dt="2020-10-15T07:31:22.386" v="6803" actId="20577"/>
          <ac:spMkLst>
            <pc:docMk/>
            <pc:sldMk cId="3717688338" sldId="274"/>
            <ac:spMk id="3" creationId="{63B51B29-75FE-4BDE-BD3E-6DE8EED0B03D}"/>
          </ac:spMkLst>
        </pc:spChg>
        <pc:picChg chg="add mod">
          <ac:chgData name="Nirmal Panda" userId="fe1a534fb4aa8f20" providerId="LiveId" clId="{C3BFD199-470C-4B7F-AABA-69991DDD8506}" dt="2020-10-12T07:49:20.739" v="5328" actId="1076"/>
          <ac:picMkLst>
            <pc:docMk/>
            <pc:sldMk cId="3717688338" sldId="274"/>
            <ac:picMk id="13314" creationId="{09210313-F19D-4250-9299-AB00920DE3F8}"/>
          </ac:picMkLst>
        </pc:picChg>
      </pc:sldChg>
      <pc:sldChg chg="addSp delSp modSp new mod modClrScheme chgLayout">
        <pc:chgData name="Nirmal Panda" userId="fe1a534fb4aa8f20" providerId="LiveId" clId="{C3BFD199-470C-4B7F-AABA-69991DDD8506}" dt="2020-10-15T17:46:45.925" v="8201" actId="20577"/>
        <pc:sldMkLst>
          <pc:docMk/>
          <pc:sldMk cId="4246156053" sldId="275"/>
        </pc:sldMkLst>
        <pc:spChg chg="mod ord">
          <ac:chgData name="Nirmal Panda" userId="fe1a534fb4aa8f20" providerId="LiveId" clId="{C3BFD199-470C-4B7F-AABA-69991DDD8506}" dt="2020-10-12T09:46:29.912" v="6094" actId="113"/>
          <ac:spMkLst>
            <pc:docMk/>
            <pc:sldMk cId="4246156053" sldId="275"/>
            <ac:spMk id="2" creationId="{E75B78DE-3760-4A8C-A9E9-5CA96D6300C2}"/>
          </ac:spMkLst>
        </pc:spChg>
        <pc:spChg chg="del mod ord">
          <ac:chgData name="Nirmal Panda" userId="fe1a534fb4aa8f20" providerId="LiveId" clId="{C3BFD199-470C-4B7F-AABA-69991DDD8506}" dt="2020-10-12T07:50:23.074" v="5341" actId="700"/>
          <ac:spMkLst>
            <pc:docMk/>
            <pc:sldMk cId="4246156053" sldId="275"/>
            <ac:spMk id="3" creationId="{FB9013DC-E5E7-4880-BE50-E327CA370647}"/>
          </ac:spMkLst>
        </pc:spChg>
        <pc:spChg chg="del">
          <ac:chgData name="Nirmal Panda" userId="fe1a534fb4aa8f20" providerId="LiveId" clId="{C3BFD199-470C-4B7F-AABA-69991DDD8506}" dt="2020-10-12T07:50:23.074" v="5341" actId="700"/>
          <ac:spMkLst>
            <pc:docMk/>
            <pc:sldMk cId="4246156053" sldId="275"/>
            <ac:spMk id="4" creationId="{1EB3DE48-4832-4559-B8F7-CB25862B1186}"/>
          </ac:spMkLst>
        </pc:spChg>
        <pc:spChg chg="add mod ord">
          <ac:chgData name="Nirmal Panda" userId="fe1a534fb4aa8f20" providerId="LiveId" clId="{C3BFD199-470C-4B7F-AABA-69991DDD8506}" dt="2020-10-15T17:46:45.925" v="8201" actId="20577"/>
          <ac:spMkLst>
            <pc:docMk/>
            <pc:sldMk cId="4246156053" sldId="275"/>
            <ac:spMk id="5" creationId="{B0DE7756-B904-48F0-BC00-BF5369DE777C}"/>
          </ac:spMkLst>
        </pc:spChg>
      </pc:sldChg>
      <pc:sldChg chg="delSp modSp new mod">
        <pc:chgData name="Nirmal Panda" userId="fe1a534fb4aa8f20" providerId="LiveId" clId="{C3BFD199-470C-4B7F-AABA-69991DDD8506}" dt="2020-10-12T09:46:13.822" v="6092" actId="113"/>
        <pc:sldMkLst>
          <pc:docMk/>
          <pc:sldMk cId="11370794" sldId="276"/>
        </pc:sldMkLst>
        <pc:spChg chg="mod">
          <ac:chgData name="Nirmal Panda" userId="fe1a534fb4aa8f20" providerId="LiveId" clId="{C3BFD199-470C-4B7F-AABA-69991DDD8506}" dt="2020-10-12T09:46:13.822" v="6092" actId="113"/>
          <ac:spMkLst>
            <pc:docMk/>
            <pc:sldMk cId="11370794" sldId="276"/>
            <ac:spMk id="2" creationId="{CC3C4923-AB6A-43F5-97CB-FF739B6771AC}"/>
          </ac:spMkLst>
        </pc:spChg>
        <pc:spChg chg="del">
          <ac:chgData name="Nirmal Panda" userId="fe1a534fb4aa8f20" providerId="LiveId" clId="{C3BFD199-470C-4B7F-AABA-69991DDD8506}" dt="2020-10-12T09:22:54.878" v="5576" actId="478"/>
          <ac:spMkLst>
            <pc:docMk/>
            <pc:sldMk cId="11370794" sldId="276"/>
            <ac:spMk id="3" creationId="{3B0C403B-3C27-4E55-91AE-37E0D697ABC0}"/>
          </ac:spMkLst>
        </pc:spChg>
      </pc:sldChg>
      <pc:sldChg chg="addSp delSp modSp new mod setBg">
        <pc:chgData name="Nirmal Panda" userId="fe1a534fb4aa8f20" providerId="LiveId" clId="{C3BFD199-470C-4B7F-AABA-69991DDD8506}" dt="2020-10-12T09:48:08.408" v="6109" actId="113"/>
        <pc:sldMkLst>
          <pc:docMk/>
          <pc:sldMk cId="3020457063" sldId="277"/>
        </pc:sldMkLst>
        <pc:spChg chg="mod">
          <ac:chgData name="Nirmal Panda" userId="fe1a534fb4aa8f20" providerId="LiveId" clId="{C3BFD199-470C-4B7F-AABA-69991DDD8506}" dt="2020-10-12T09:48:08.408" v="6109" actId="113"/>
          <ac:spMkLst>
            <pc:docMk/>
            <pc:sldMk cId="3020457063" sldId="277"/>
            <ac:spMk id="2" creationId="{D3FDA994-6231-4F6A-8DDD-CD1F524B65D4}"/>
          </ac:spMkLst>
        </pc:spChg>
        <pc:spChg chg="del mod">
          <ac:chgData name="Nirmal Panda" userId="fe1a534fb4aa8f20" providerId="LiveId" clId="{C3BFD199-470C-4B7F-AABA-69991DDD8506}" dt="2020-10-12T09:26:42.057" v="5833" actId="478"/>
          <ac:spMkLst>
            <pc:docMk/>
            <pc:sldMk cId="3020457063" sldId="277"/>
            <ac:spMk id="3" creationId="{29B89A7D-BC0E-4E27-8B73-DA41CE963972}"/>
          </ac:spMkLst>
        </pc:spChg>
        <pc:picChg chg="add del mod">
          <ac:chgData name="Nirmal Panda" userId="fe1a534fb4aa8f20" providerId="LiveId" clId="{C3BFD199-470C-4B7F-AABA-69991DDD8506}" dt="2020-10-12T09:41:06.452" v="5972" actId="931"/>
          <ac:picMkLst>
            <pc:docMk/>
            <pc:sldMk cId="3020457063" sldId="277"/>
            <ac:picMk id="5" creationId="{7D2140A6-C3CD-4EF7-9C25-16A7DD6E1A64}"/>
          </ac:picMkLst>
        </pc:picChg>
      </pc:sldChg>
      <pc:sldMasterChg chg="setBg modSldLayout">
        <pc:chgData name="Nirmal Panda" userId="fe1a534fb4aa8f20" providerId="LiveId" clId="{C3BFD199-470C-4B7F-AABA-69991DDD8506}" dt="2020-10-12T09:44:09.339" v="6087"/>
        <pc:sldMasterMkLst>
          <pc:docMk/>
          <pc:sldMasterMk cId="2692575997" sldId="2147483648"/>
        </pc:sldMasterMkLst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3734363798" sldId="2147483649"/>
          </pc:sldLayoutMkLst>
        </pc:sldLayoutChg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3526654621" sldId="2147483650"/>
          </pc:sldLayoutMkLst>
        </pc:sldLayoutChg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1899307106" sldId="2147483651"/>
          </pc:sldLayoutMkLst>
        </pc:sldLayoutChg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844484440" sldId="2147483652"/>
          </pc:sldLayoutMkLst>
        </pc:sldLayoutChg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2976018679" sldId="2147483653"/>
          </pc:sldLayoutMkLst>
        </pc:sldLayoutChg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2526157593" sldId="2147483654"/>
          </pc:sldLayoutMkLst>
        </pc:sldLayoutChg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1535906383" sldId="2147483655"/>
          </pc:sldLayoutMkLst>
        </pc:sldLayoutChg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1864729177" sldId="2147483656"/>
          </pc:sldLayoutMkLst>
        </pc:sldLayoutChg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2587296812" sldId="2147483657"/>
          </pc:sldLayoutMkLst>
        </pc:sldLayoutChg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4128343611" sldId="2147483658"/>
          </pc:sldLayoutMkLst>
        </pc:sldLayoutChg>
        <pc:sldLayoutChg chg="setBg">
          <pc:chgData name="Nirmal Panda" userId="fe1a534fb4aa8f20" providerId="LiveId" clId="{C3BFD199-470C-4B7F-AABA-69991DDD8506}" dt="2020-10-12T09:44:09.339" v="6087"/>
          <pc:sldLayoutMkLst>
            <pc:docMk/>
            <pc:sldMasterMk cId="2692575997" sldId="2147483648"/>
            <pc:sldLayoutMk cId="296550226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0548-568A-459C-B455-15A04109D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FD1C9-94C5-4612-AD15-DFA86CA87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6DC3-36C9-4F43-AB7B-27F3E0FC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A1F2-A0D0-451E-84B9-ACABCD74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05F5-57A0-4275-999D-86EE9B6B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6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23C3-7FE9-4EEC-90AF-595312C9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EC122-2C2E-4F9E-ABF1-EC3BA574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D458E-3F6A-4DB0-882E-093DB5E1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AFFD-D364-407F-89E7-9AD9C17D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52CE-7C1C-426F-9AA2-205AC5D9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374CC-1239-45B4-9152-C36EEB120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EA850-6869-42D3-9EA2-3515639A2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3AF0-9289-425D-8CAE-3AD0F878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E283-7F1A-4E46-9501-1CB99BFD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4CEEE-94B7-4DCB-A38B-D134C508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A9E4-5AC4-47A6-A5B4-311E72D8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BD99-E3FF-49D3-BF59-7FCF727B8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DDD1-E927-443C-BF58-EC452712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D9B9-0E9F-4C73-91DC-12631FA9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B599-B245-45A9-BA48-B7DA1C22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5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5B36-5017-4789-991B-872DBB71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F184-5DCF-45DA-8168-97AF5C5D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2432-AA9A-4FCE-A432-6651E471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D1D-6290-483B-ACE2-E160B4F8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BFFB-44C1-49BB-A7FF-6565FBFA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0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969C-78ED-4642-9C92-72730A7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13BF-A0F1-4FA4-AF1F-176E50B6F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A8F01-9226-4898-A8A4-AF10A43F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6FAF6-759F-4F26-AAFB-5665FDF0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560E-3DA7-40C6-AAD8-EB6B3132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6AC97-532B-4518-9129-AE89784D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DBA3-F737-403C-A4A2-12391D15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4427B-0B8C-49B8-BDCD-D12E3322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B53FE-B24A-46F9-AAA9-B48499A5D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18161-EEF4-46C7-9587-65E0BF154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DEC5B-671B-409D-9E1F-0046789FF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89889-D194-41C2-B6DA-08C02171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50C0D-DFFD-44FD-BACC-44534336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8FA3A-9E20-4819-8DE8-A43DE603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1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A5C6-397C-41CE-BC16-24C9FD58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53FC0-2621-4A4A-B46E-9565EF87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CC933-E13B-41BD-ADA1-9E2B8A1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D21F5-2DAE-4E94-8CAE-C14908FA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5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202E2-9214-42D1-BE54-3C810708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C37B9-7BD3-411F-A3C5-7E03C561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2D682-F530-4B48-87CE-2DCE48AC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0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2AE8-DC84-4F9E-8BC0-BC7C0CF3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3F0A-A7A9-4F9D-9E87-52183BCF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1DCDE-E9EA-4A97-B0E3-DBF2E3F2E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0F0B-FA31-4567-A126-076E49D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A62A8-4342-41D0-B600-8A6E405F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3DD27-CD6F-45ED-B6B5-9714954E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2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5097-D7C9-4092-BAE6-4211CF70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54924-D773-44AF-B173-0AECC7BD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A86EF-5106-4F01-9376-608B98EF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A249-91D8-4E18-9E8D-CF12BE8D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D7DC-91EA-4A34-836B-D6CE5934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5C865-C717-47BB-BA00-1C41A890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5D2FB-7D6E-4C3F-8A0E-8CE842F7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53DD0-CCC9-4850-9B77-300F33080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6001-0B2D-4C48-9701-26415F2C7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6C34-E701-4514-AA11-86022B70A914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0A4D-BB24-4FD5-99BD-C23C6FE6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0312C-F45E-4639-9DE1-E454CA77A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A796-3B78-48C1-88D0-3F9921955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57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insaid2018/Term-1/master/Data/Projects/car_sales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CE02-401E-4C41-A273-2070A9C5C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EDA on Car Sales Data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CC2C4-5A62-47D6-ADF3-B37D61A39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6950"/>
            <a:ext cx="9144000" cy="1162050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sz="3500" dirty="0"/>
              <a:t>NIRMAL PANDA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84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2232-A84A-41D6-AFF5-76C34F2A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en-US" b="1" dirty="0"/>
              <a:t>Car Body vs Mileage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A3F4A-7594-4B03-9B6C-828639F5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1445"/>
            <a:ext cx="10515600" cy="98178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Best mileage is being offered by van followed by </a:t>
            </a:r>
            <a:r>
              <a:rPr lang="en-US" dirty="0" err="1"/>
              <a:t>vagon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Sedan, Crossover and Hatch has lower mileage but still are the top three choices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can infer mileage has less impact on customer choice in buying decision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1E0BB3-CE92-4858-90A2-51BCDBD03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271588"/>
            <a:ext cx="85915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2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9CC0-9E26-4D93-9FC8-84185D45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Body vs Price</a:t>
            </a: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EA77E8-5F2B-49C1-BF8E-77D4C6F0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6499"/>
            <a:ext cx="3905250" cy="33004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Popularity of Sedan over years can be attributed to competitive pricing vis a vis other body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Crossovers are twice expensive than Sedan on an average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Pricing plays an important role along with other attributes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118A1616-99EC-4BFD-8587-85049F3ED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41" y="901700"/>
            <a:ext cx="6814797" cy="55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40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A1F2-9B20-42EE-845B-D8433FC1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en-US" b="1" dirty="0"/>
              <a:t>Body vs Engine Type vs Mileage vs Sales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65A11-3BE9-46C3-A09F-943427F8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5695951"/>
            <a:ext cx="11325225" cy="10572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Petrol is the preferred fuel irrespective that diesel and gas cars have more mileage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Diesel is preferred for bigger vehicles where torque requirement is more like van, </a:t>
            </a:r>
            <a:r>
              <a:rPr lang="en-US" sz="2000" dirty="0" err="1"/>
              <a:t>vagon</a:t>
            </a:r>
            <a:r>
              <a:rPr lang="en-US" sz="2000" dirty="0"/>
              <a:t> and even crossover</a:t>
            </a:r>
            <a:endParaRPr lang="en-IN" sz="2000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8E92701A-987D-4D53-8DD1-E6DBE234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37" y="1328738"/>
            <a:ext cx="4939588" cy="41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EEB907A0-A9E4-4400-9E28-E2905D9E1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1328737"/>
            <a:ext cx="4961838" cy="41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3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06FE-5545-4366-ACA5-C422FC51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b="1" dirty="0"/>
              <a:t>Body vs Drive vs Sales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A532-533F-446A-80DE-D8F3838B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50"/>
            <a:ext cx="4400550" cy="42910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Front wheel drive is the most preferred technology across body type except crossover.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Front wheel drive is preferred for city driving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Full Wheel Drive is preferred when it comes to crossover cars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Customers are looking for performance over driving pleasure along with off-roading capabilities when buying crossover</a:t>
            </a:r>
            <a:endParaRPr lang="en-IN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14A271D-1AB7-4A93-853F-CE2008236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58" y="1197523"/>
            <a:ext cx="5919787" cy="51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64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0E16-3F23-41DB-8877-8AC0113B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83" y="0"/>
            <a:ext cx="10515600" cy="1325563"/>
          </a:xfrm>
        </p:spPr>
        <p:txBody>
          <a:bodyPr/>
          <a:lstStyle/>
          <a:p>
            <a:r>
              <a:rPr lang="en-US" b="1" dirty="0"/>
              <a:t>Drive vs Engine Type vs Sales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7DA7-B5C4-4847-B5E0-6F8A9E09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83" y="3095625"/>
            <a:ext cx="4495800" cy="27003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Similar trend in the choice of fuel across various drive options.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Petrol is most preferred followed Diesel and Gas across drive.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84763A9E-5904-47C1-B1CE-EA16FC3B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63" y="1247775"/>
            <a:ext cx="6123737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22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6317-4719-49F6-AB42-EA08F9A1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Registration of Cars by Fuel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D5EC-BA9C-476B-8F35-8635AAE8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8775"/>
            <a:ext cx="10515600" cy="1154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Non-registration as a percentage of sales is mostly seen in diesel cars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Almost 14% of diesel cars purchased were not registered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High diesel car price and high registration fee, government regulations could be a reason</a:t>
            </a:r>
            <a:endParaRPr lang="en-IN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444BB8F-C2A5-4A11-9E9B-3201097C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273969"/>
            <a:ext cx="113252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6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7780-2E9F-4BB7-804A-549FADEF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Registration of Cars by Year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1B29-75FE-4BDE-BD3E-6DE8EED0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2600"/>
            <a:ext cx="10515600" cy="11858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1993-2002 is the period we can see steep rise in the non-registration of cars vis a vis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2003 onwards the trend of non-registration has declined.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last three years there has been no reported case of non-registration of new cars purchased.</a:t>
            </a:r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9210313-F19D-4250-9299-AB00920D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325563"/>
            <a:ext cx="113252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8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EA31-6F98-47F1-95F3-4E1C9E63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Pair Plot to find correlation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4A20-6104-42E4-B057-7E1D7F91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1250"/>
            <a:ext cx="3962400" cy="3795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No strong positive or negative co-relation between the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Year and price showing some moderate positive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Year and mileage showing some signs of moderate  negative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Price and mileage also showing some moderate negative correlation</a:t>
            </a:r>
            <a:endParaRPr lang="en-IN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FCD53F-DCE9-4C2B-91D2-EA48364B9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80" y="1038224"/>
            <a:ext cx="6148070" cy="55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1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7ED4-FA10-41A8-A433-398BC152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Correlation using Heat Map</a:t>
            </a:r>
            <a:endParaRPr lang="en-IN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F2469E8-0A89-4EB3-8D1C-76E1EC586FC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76" y="1325563"/>
            <a:ext cx="5971071" cy="499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19E8D-752E-4492-86A2-822D28A8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1325" y="2066925"/>
            <a:ext cx="4952999" cy="370998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Year and Price have moderate positive correlation, R = 0.41, which means with every passing year there has been an moderate increase in the car 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Year and mileage have moderate negative correlation, R = - 0.47, which means there has been no impact of the mileage factor on the car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Price and mileage have moderate negative correlation, R = - 0.33, which means low or high mileage doesn’t impact the price of the car.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All other variables have very week correlation with each other.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2146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78DE-3760-4A8C-A9E9-5CA96D6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E7756-B904-48F0-BC00-BF5369DE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29225"/>
          </a:xfrm>
        </p:spPr>
        <p:txBody>
          <a:bodyPr>
            <a:normAutofit fontScale="92500"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ffectLst/>
              </a:rPr>
              <a:t>Sedan is most preferred car followed by crossover and hatch.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ffectLst/>
              </a:rPr>
              <a:t>Crossover and hatch has less mileage than other body types.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ffectLst/>
              </a:rPr>
              <a:t>Best mileage is being offered by Van and </a:t>
            </a:r>
            <a:r>
              <a:rPr lang="en-US" sz="2400" dirty="0" err="1">
                <a:solidFill>
                  <a:srgbClr val="000000"/>
                </a:solidFill>
              </a:rPr>
              <a:t>V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agon</a:t>
            </a:r>
            <a:r>
              <a:rPr lang="en-US" sz="2400" dirty="0">
                <a:solidFill>
                  <a:srgbClr val="000000"/>
                </a:solidFill>
                <a:effectLst/>
              </a:rPr>
              <a:t>, which sells the least.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ffectLst/>
              </a:rPr>
              <a:t>Sedan has been popular over years due to its competitive pricing vis a vis other body types.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ffectLst/>
              </a:rPr>
              <a:t>Crossovers are twice as expensive as Sedans, but the sales is catching up with Sedan.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ffectLst/>
              </a:rPr>
              <a:t>Customers prefer all the fuel types across body type. 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ffectLst/>
              </a:rPr>
              <a:t>Petrol is the most preferred fuel type followed by </a:t>
            </a:r>
            <a:r>
              <a:rPr lang="en-US" sz="2400" dirty="0">
                <a:solidFill>
                  <a:srgbClr val="000000"/>
                </a:solidFill>
              </a:rPr>
              <a:t>diesel </a:t>
            </a:r>
            <a:r>
              <a:rPr lang="en-US" sz="2400">
                <a:solidFill>
                  <a:srgbClr val="000000"/>
                </a:solidFill>
              </a:rPr>
              <a:t>and gas</a:t>
            </a:r>
            <a:r>
              <a:rPr lang="en-US" sz="2400">
                <a:solidFill>
                  <a:srgbClr val="000000"/>
                </a:solidFill>
                <a:effectLst/>
              </a:rPr>
              <a:t>.</a:t>
            </a:r>
            <a:endParaRPr lang="en-US" sz="2400" dirty="0">
              <a:solidFill>
                <a:srgbClr val="000000"/>
              </a:solidFill>
              <a:effectLst/>
            </a:endParaRP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ffectLst/>
              </a:rPr>
              <a:t>Petrol cars are more preferred irrespective of low mileage compared to diesel and gas cars.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ffectLst/>
              </a:rPr>
              <a:t>Front Wheel Drive is most preferred technology across body type, except crossover which is more popular with Full Wheel Drive.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ffectLst/>
              </a:rPr>
              <a:t>Non-Registration of cars is a passe. Customers are now registering their new cars.</a:t>
            </a:r>
          </a:p>
        </p:txBody>
      </p:sp>
    </p:spTree>
    <p:extLst>
      <p:ext uri="{BB962C8B-B14F-4D97-AF65-F5344CB8AC3E}">
        <p14:creationId xmlns:p14="http://schemas.microsoft.com/office/powerpoint/2010/main" val="424615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CFA7-282A-40E6-A0C8-37C2B8C7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0"/>
            <a:ext cx="10515600" cy="1325563"/>
          </a:xfrm>
        </p:spPr>
        <p:txBody>
          <a:bodyPr/>
          <a:lstStyle/>
          <a:p>
            <a:r>
              <a:rPr lang="en-US" b="1" dirty="0"/>
              <a:t>Table of 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9F80-5F09-4AF0-92DE-B815818E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Description of the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Exploratory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304024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C1FA-C2BF-4CEE-827C-615A77E2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Actionable Insights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4B3B-D43F-45D2-A588-B9463B22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5563"/>
            <a:ext cx="10972800" cy="53514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Trend of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Crossover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has caught up as a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promising segment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for manufacturers.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Car manufacturers should focus </a:t>
            </a:r>
            <a:r>
              <a:rPr lang="en-US" sz="2400" dirty="0">
                <a:solidFill>
                  <a:srgbClr val="000000"/>
                </a:solidFill>
              </a:rPr>
              <a:t>to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launch more crossover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models apart from Sedan line-up.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Crossovers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need to be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competitively priced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for higher sales growth and bigger market share than Sedan.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Price sensitive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Sedan customers will switch to Crossover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with affordable options.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Current generation Customers are looking for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performance and off-roading capabilities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Manufacturers have to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offer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cars models with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all the fuel options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specially with petrol, diesel and gas.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Mileage is not an important criteria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for customers when it comes to car buying. So manufacturers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focus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should be more on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performance and features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240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Additionally, before performing further analysis it would be </a:t>
            </a:r>
            <a:r>
              <a:rPr lang="en-US" sz="2400" dirty="0">
                <a:solidFill>
                  <a:srgbClr val="000000"/>
                </a:solidFill>
              </a:rPr>
              <a:t>prudent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 to collect more data on variables like customer location (rural, urban, semi-urban), usage (daily, weekends), passenger (solo, family), driven by (self, driver), age, gender, registration (private vs commercial), car specification and features, </a:t>
            </a:r>
            <a:r>
              <a:rPr lang="en-US" sz="2400" i="0" dirty="0" err="1">
                <a:solidFill>
                  <a:srgbClr val="000000"/>
                </a:solidFill>
                <a:effectLst/>
              </a:rPr>
              <a:t>etc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 to have better customer insights.</a:t>
            </a:r>
          </a:p>
        </p:txBody>
      </p:sp>
    </p:spTree>
    <p:extLst>
      <p:ext uri="{BB962C8B-B14F-4D97-AF65-F5344CB8AC3E}">
        <p14:creationId xmlns:p14="http://schemas.microsoft.com/office/powerpoint/2010/main" val="71468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4923-AB6A-43F5-97CB-FF739B67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7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F9A5-C47D-4C14-A43A-EC15AAF5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2D70-FB4F-4F74-A738-5C835DB09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car sales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is dependent on multiple factors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like brand name, model, year of purchase, body type, fuel, mileage, engine type, drive and price.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We are using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EDA: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i="0" dirty="0">
                <a:solidFill>
                  <a:srgbClr val="000000"/>
                </a:solidFill>
                <a:effectLst/>
              </a:rPr>
              <a:t>o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identify key factors </a:t>
            </a:r>
            <a:r>
              <a:rPr lang="en-US" i="0" dirty="0">
                <a:solidFill>
                  <a:srgbClr val="000000"/>
                </a:solidFill>
                <a:effectLst/>
              </a:rPr>
              <a:t>influencing the car sales.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</a:rPr>
              <a:t>help car manufacturers </a:t>
            </a:r>
            <a:r>
              <a:rPr lang="en-US" b="1" dirty="0">
                <a:solidFill>
                  <a:srgbClr val="000000"/>
                </a:solidFill>
              </a:rPr>
              <a:t>understand</a:t>
            </a:r>
            <a:r>
              <a:rPr lang="en-US" dirty="0">
                <a:solidFill>
                  <a:srgbClr val="000000"/>
                </a:solidFill>
              </a:rPr>
              <a:t> 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consumer behavior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and purchase pattern.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 </a:t>
            </a:r>
            <a:r>
              <a:rPr lang="en-US" i="0" dirty="0">
                <a:solidFill>
                  <a:srgbClr val="000000"/>
                </a:solidFill>
                <a:effectLst/>
              </a:rPr>
              <a:t>help the car manufacturers in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devising right strategy </a:t>
            </a: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b="1" dirty="0">
                <a:solidFill>
                  <a:srgbClr val="000000"/>
                </a:solidFill>
              </a:rPr>
              <a:t>new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product development </a:t>
            </a:r>
            <a:r>
              <a:rPr lang="en-US" i="0" dirty="0">
                <a:solidFill>
                  <a:srgbClr val="000000"/>
                </a:solidFill>
                <a:effectLst/>
              </a:rPr>
              <a:t>and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launches.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To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</a:rPr>
              <a:t>help the car manufacturers to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grow sales</a:t>
            </a:r>
            <a:r>
              <a:rPr lang="en-US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gain market share.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85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53E5-7225-4AFA-9189-4933DC70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0722-9570-404D-8358-994833B0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3560" cy="435133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To find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patterns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in the new car sales data.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To determine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relationship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in the data.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To identify important factors that attribute to new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car sales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To identify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customer preferences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and their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purchase behavior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over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289446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8406-4F80-4E13-9ABA-AF2A228C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25"/>
            <a:ext cx="10515600" cy="1325563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Description of the Dataset</a:t>
            </a:r>
            <a:endParaRPr lang="en-IN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9E7AA8-4535-4907-AE67-4D7380D763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89614"/>
          <a:ext cx="10515600" cy="40233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8692209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7684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Column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59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Car brand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466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Available car different Variants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85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Purchasing 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425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body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Body type-Hatchback, Sedan, Crossover etc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14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mileage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Car Mileage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engV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Engine 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850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engType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Car Fuel type - Petrol, Diesel, gas etc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11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drive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Wheel Drive Front, 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943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registration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Check if the vechile is registered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6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Price of Car in 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25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FE045E-0365-4562-841D-EF53BB4D05BE}"/>
              </a:ext>
            </a:extLst>
          </p:cNvPr>
          <p:cNvSpPr txBox="1"/>
          <p:nvPr/>
        </p:nvSpPr>
        <p:spPr>
          <a:xfrm>
            <a:off x="828675" y="1290639"/>
            <a:ext cx="1113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i-FI" b="0" i="0" dirty="0">
                <a:solidFill>
                  <a:srgbClr val="000000"/>
                </a:solidFill>
                <a:effectLst/>
                <a:latin typeface="Helvetica Neue"/>
              </a:rPr>
              <a:t>Dataset link:</a:t>
            </a:r>
            <a:r>
              <a:rPr lang="fi-FI" b="0" i="0" u="sng" dirty="0">
                <a:solidFill>
                  <a:srgbClr val="0088CC"/>
                </a:solidFill>
                <a:effectLst/>
                <a:latin typeface="Helvetica Neue"/>
                <a:hlinkClick r:id="rId2"/>
              </a:rPr>
              <a:t>https://raw.githubusercontent.com/insaid2018/Term-1/master/Data/Projects/car_sales.csv</a:t>
            </a:r>
            <a:endParaRPr lang="fi-FI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0122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A994-6231-4F6A-8DDD-CD1F524B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Exploratory Data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2045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3BE9-4496-4D1F-BDD4-16B0E980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3"/>
            <a:ext cx="10515600" cy="1325563"/>
          </a:xfrm>
        </p:spPr>
        <p:txBody>
          <a:bodyPr/>
          <a:lstStyle/>
          <a:p>
            <a:r>
              <a:rPr lang="en-US" b="1" dirty="0"/>
              <a:t>Car Sales by Brand : Top 10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A0EF-6A76-4AC3-8DB4-DFBF9793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9825"/>
            <a:ext cx="10515600" cy="4349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Volkswagen, Mercedes-Benz and BMW are the top three brands being preferred by customers</a:t>
            </a:r>
            <a:endParaRPr lang="en-IN" sz="18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8D73EFD-C4BF-4591-8003-1DAC18AD0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0625"/>
            <a:ext cx="10558479" cy="47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3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EF29-3985-44D4-B4FE-65FB2CB5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en-US" b="1" dirty="0"/>
              <a:t>Car Sales by Model: Top 10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09C3-FBEB-4B18-A2E8-E64C9E97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5525"/>
            <a:ext cx="10872788" cy="5286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E-class (Merc), A6 (Audi) and Camry (Toyota) are the top three selling models (all sedan) being preferred by customers</a:t>
            </a:r>
            <a:endParaRPr lang="en-IN" sz="1800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12022190-C9F3-4840-B949-07178FFA3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22754"/>
            <a:ext cx="10344150" cy="440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99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9614-A4F6-43D4-8E74-788D9D2D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en-US" b="1" dirty="0"/>
              <a:t>Car Sales by Body Type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F775-C237-40A4-87FE-9A8DAE4E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6581"/>
            <a:ext cx="10515600" cy="9858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Sedan has been the top choice of customers followed by crossover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past few years the trend of Crossover is catching up with sales more than the sedan in the recent year </a:t>
            </a:r>
          </a:p>
        </p:txBody>
      </p:sp>
      <p:pic>
        <p:nvPicPr>
          <p:cNvPr id="3094" name="Picture 22">
            <a:extLst>
              <a:ext uri="{FF2B5EF4-FFF2-40B4-BE49-F238E27FC236}">
                <a16:creationId xmlns:a16="http://schemas.microsoft.com/office/drawing/2014/main" id="{453AA5B7-306D-455A-AC39-5CE4E89D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119188"/>
            <a:ext cx="112490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9D4C3FDC-C4DB-4E10-A2B6-12056CB8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11" y="1423987"/>
            <a:ext cx="3241908" cy="305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0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12124</TotalTime>
  <Words>1121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Wingdings</vt:lpstr>
      <vt:lpstr>Office Theme</vt:lpstr>
      <vt:lpstr>EDA on Car Sales Data</vt:lpstr>
      <vt:lpstr>Table of Contents</vt:lpstr>
      <vt:lpstr>Introduction</vt:lpstr>
      <vt:lpstr>Problem Statement</vt:lpstr>
      <vt:lpstr>Description of the Dataset</vt:lpstr>
      <vt:lpstr>Exploratory Data Analysis</vt:lpstr>
      <vt:lpstr>Car Sales by Brand : Top 10</vt:lpstr>
      <vt:lpstr>Car Sales by Model: Top 10</vt:lpstr>
      <vt:lpstr>Car Sales by Body Type</vt:lpstr>
      <vt:lpstr>Car Body vs Mileage</vt:lpstr>
      <vt:lpstr>Body vs Price</vt:lpstr>
      <vt:lpstr>Body vs Engine Type vs Mileage vs Sales</vt:lpstr>
      <vt:lpstr>Body vs Drive vs Sales</vt:lpstr>
      <vt:lpstr>Drive vs Engine Type vs Sales</vt:lpstr>
      <vt:lpstr>Registration of Cars by Fuel</vt:lpstr>
      <vt:lpstr>Registration of Cars by Year</vt:lpstr>
      <vt:lpstr>Pair Plot to find correlation</vt:lpstr>
      <vt:lpstr>Correlation using Heat Map</vt:lpstr>
      <vt:lpstr>Conclusion</vt:lpstr>
      <vt:lpstr>Actionable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Car Sales Data</dc:title>
  <dc:creator>Nirmal Panda</dc:creator>
  <cp:lastModifiedBy>Nirmal Panda</cp:lastModifiedBy>
  <cp:revision>33</cp:revision>
  <dcterms:created xsi:type="dcterms:W3CDTF">2020-10-04T12:39:29Z</dcterms:created>
  <dcterms:modified xsi:type="dcterms:W3CDTF">2020-11-02T12:52:40Z</dcterms:modified>
</cp:coreProperties>
</file>