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stackedAreaChart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treemap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28b94bac-eb40-47cc-b9c6-2a278fe2db13?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f3a71ada70364c56" /><Relationship Type="http://schemas.openxmlformats.org/officeDocument/2006/relationships/slideLayout" Target="/ppt/slideLayouts/slideLayout8.xml" Id="Rfc472a120b1b40bf" /><Relationship Type="http://schemas.openxmlformats.org/officeDocument/2006/relationships/hyperlink" Target="https://app.powerbi.com/groups/me/reports/28b94bac-eb40-47cc-b9c6-2a278fe2db13/?pbi_source=PowerPoint" TargetMode="External" Id="RelId0" /><Relationship Type="http://schemas.openxmlformats.org/officeDocument/2006/relationships/image" Target="/ppt/media/image4.png" Id="imgId69228201"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95fe8e52fd4d4c71" /><Relationship Type="http://schemas.openxmlformats.org/officeDocument/2006/relationships/slideLayout" Target="/ppt/slideLayouts/slideLayout8.xml" Id="R1af1c08b16354063" /><Relationship Type="http://schemas.openxmlformats.org/officeDocument/2006/relationships/hyperlink" Target="https://app.powerbi.com/groups/me/reports/28b94bac-eb40-47cc-b9c6-2a278fe2db13/?pbi_source=PowerPoint" TargetMode="External" Id="RelId1" /><Relationship Type="http://schemas.openxmlformats.org/officeDocument/2006/relationships/image" Target="/ppt/media/image5.png" Id="imgId69228202"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b2818b61c43f4bcc" /><Relationship Type="http://schemas.openxmlformats.org/officeDocument/2006/relationships/slideLayout" Target="/ppt/slideLayouts/slideLayout8.xml" Id="R06dfbe552a9e4e7f" /><Relationship Type="http://schemas.openxmlformats.org/officeDocument/2006/relationships/hyperlink" Target="https://app.powerbi.com/groups/me/reports/28b94bac-eb40-47cc-b9c6-2a278fe2db13/?pbi_source=PowerPoint" TargetMode="External" Id="RelId2" /><Relationship Type="http://schemas.openxmlformats.org/officeDocument/2006/relationships/image" Target="/ppt/media/image6.png" Id="imgId69228203"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Simple loan data 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11/27/2024 5:36:23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11/27/2024 5:28:58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hape ,shape ,textbox ,card ,textbox ,shape ,textbox ,card ,shape ,textbox ,card ,shape ,shape ,shape ,donutChart ,card ,textbox ,cardVisual ,donutChart ,textbox ,card ,cardVisual ,tableEx ,shape ,textbox ,textbox ,slicer ,textbox ,slicer ,textbox ,slicer ,image ,pageNavigator.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6922820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Summary</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shape ,shape ,textbox ,card ,textbox ,shape ,textbox ,card ,shape ,textbox ,card ,shape ,shape ,textbox ,slicer ,textbox ,slicer ,textbox ,slicer ,stackedAreaChart ,textbox ,slicer ,shape ,donutChart ,shape ,shape ,barChart ,barChart ,shape ,treemap ,pageNavigator ,image.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6922820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Overview</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shape ,shape ,textbox ,card ,textbox ,shape ,textbox ,card ,shape ,textbox ,card ,shape ,shape ,textbox ,slicer ,textbox ,slicer ,textbox ,slicer ,tableEx ,actionButton ,pageNavigator ,image.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6922820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Details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