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eg"/>
  <Override PartName="/ppt/media/image8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0" r:id="rId2"/>
    <p:sldMasterId id="2147483702" r:id="rId3"/>
  </p:sldMasterIdLst>
  <p:notesMasterIdLst>
    <p:notesMasterId r:id="rId30"/>
  </p:notesMasterIdLst>
  <p:sldIdLst>
    <p:sldId id="263" r:id="rId4"/>
    <p:sldId id="257" r:id="rId5"/>
    <p:sldId id="272" r:id="rId6"/>
    <p:sldId id="270" r:id="rId7"/>
    <p:sldId id="271" r:id="rId8"/>
    <p:sldId id="258" r:id="rId9"/>
    <p:sldId id="259" r:id="rId10"/>
    <p:sldId id="260" r:id="rId11"/>
    <p:sldId id="261" r:id="rId12"/>
    <p:sldId id="316" r:id="rId13"/>
    <p:sldId id="315" r:id="rId14"/>
    <p:sldId id="328" r:id="rId15"/>
    <p:sldId id="280" r:id="rId16"/>
    <p:sldId id="318" r:id="rId17"/>
    <p:sldId id="317" r:id="rId18"/>
    <p:sldId id="329" r:id="rId19"/>
    <p:sldId id="319" r:id="rId20"/>
    <p:sldId id="320" r:id="rId21"/>
    <p:sldId id="256" r:id="rId22"/>
    <p:sldId id="323" r:id="rId23"/>
    <p:sldId id="325" r:id="rId24"/>
    <p:sldId id="326" r:id="rId25"/>
    <p:sldId id="327" r:id="rId26"/>
    <p:sldId id="321" r:id="rId27"/>
    <p:sldId id="322" r:id="rId28"/>
    <p:sldId id="268" r:id="rId2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rmal Kuma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 varScale="1">
        <p:scale>
          <a:sx n="73" d="100"/>
          <a:sy n="73" d="100"/>
        </p:scale>
        <p:origin x="970" y="67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mal Kumar" userId="1d0a6a2cf20a79f2" providerId="LiveId" clId="{D7368E67-7317-4625-9717-E41B4652EEC1}"/>
    <pc:docChg chg="custSel addSld delSld modSld modSection">
      <pc:chgData name="Nirmal Kumar" userId="1d0a6a2cf20a79f2" providerId="LiveId" clId="{D7368E67-7317-4625-9717-E41B4652EEC1}" dt="2023-04-24T05:33:32.301" v="574" actId="1076"/>
      <pc:docMkLst>
        <pc:docMk/>
      </pc:docMkLst>
      <pc:sldChg chg="addSp modSp mod">
        <pc:chgData name="Nirmal Kumar" userId="1d0a6a2cf20a79f2" providerId="LiveId" clId="{D7368E67-7317-4625-9717-E41B4652EEC1}" dt="2023-04-24T05:16:40.977" v="306" actId="1076"/>
        <pc:sldMkLst>
          <pc:docMk/>
          <pc:sldMk cId="2940042410" sldId="256"/>
        </pc:sldMkLst>
        <pc:spChg chg="add mod">
          <ac:chgData name="Nirmal Kumar" userId="1d0a6a2cf20a79f2" providerId="LiveId" clId="{D7368E67-7317-4625-9717-E41B4652EEC1}" dt="2023-04-24T05:16:40.977" v="306" actId="1076"/>
          <ac:spMkLst>
            <pc:docMk/>
            <pc:sldMk cId="2940042410" sldId="256"/>
            <ac:spMk id="2" creationId="{DCC6B50D-27D7-F338-10C6-C7475CD93148}"/>
          </ac:spMkLst>
        </pc:spChg>
      </pc:sldChg>
      <pc:sldChg chg="modSp mod">
        <pc:chgData name="Nirmal Kumar" userId="1d0a6a2cf20a79f2" providerId="LiveId" clId="{D7368E67-7317-4625-9717-E41B4652EEC1}" dt="2023-04-24T05:22:45.696" v="363" actId="20577"/>
        <pc:sldMkLst>
          <pc:docMk/>
          <pc:sldMk cId="1600213193" sldId="268"/>
        </pc:sldMkLst>
        <pc:spChg chg="mod">
          <ac:chgData name="Nirmal Kumar" userId="1d0a6a2cf20a79f2" providerId="LiveId" clId="{D7368E67-7317-4625-9717-E41B4652EEC1}" dt="2023-04-24T05:22:45.696" v="363" actId="20577"/>
          <ac:spMkLst>
            <pc:docMk/>
            <pc:sldMk cId="1600213193" sldId="268"/>
            <ac:spMk id="3" creationId="{D2221FE9-09A5-2C88-ABFA-3EDF38D1434C}"/>
          </ac:spMkLst>
        </pc:spChg>
      </pc:sldChg>
      <pc:sldChg chg="addSp modSp mod">
        <pc:chgData name="Nirmal Kumar" userId="1d0a6a2cf20a79f2" providerId="LiveId" clId="{D7368E67-7317-4625-9717-E41B4652EEC1}" dt="2023-04-24T05:15:58.263" v="299" actId="255"/>
        <pc:sldMkLst>
          <pc:docMk/>
          <pc:sldMk cId="4065805262" sldId="320"/>
        </pc:sldMkLst>
        <pc:spChg chg="add mod">
          <ac:chgData name="Nirmal Kumar" userId="1d0a6a2cf20a79f2" providerId="LiveId" clId="{D7368E67-7317-4625-9717-E41B4652EEC1}" dt="2023-04-24T05:15:58.263" v="299" actId="255"/>
          <ac:spMkLst>
            <pc:docMk/>
            <pc:sldMk cId="4065805262" sldId="320"/>
            <ac:spMk id="4" creationId="{5CBAE32F-3667-8298-D440-13FE4F559DF5}"/>
          </ac:spMkLst>
        </pc:spChg>
      </pc:sldChg>
      <pc:sldChg chg="addSp modSp mod">
        <pc:chgData name="Nirmal Kumar" userId="1d0a6a2cf20a79f2" providerId="LiveId" clId="{D7368E67-7317-4625-9717-E41B4652EEC1}" dt="2023-04-24T05:33:32.301" v="574" actId="1076"/>
        <pc:sldMkLst>
          <pc:docMk/>
          <pc:sldMk cId="1290802098" sldId="321"/>
        </pc:sldMkLst>
        <pc:spChg chg="mod">
          <ac:chgData name="Nirmal Kumar" userId="1d0a6a2cf20a79f2" providerId="LiveId" clId="{D7368E67-7317-4625-9717-E41B4652EEC1}" dt="2023-04-24T05:33:32.301" v="574" actId="1076"/>
          <ac:spMkLst>
            <pc:docMk/>
            <pc:sldMk cId="1290802098" sldId="321"/>
            <ac:spMk id="3" creationId="{D8FCF8CC-2A40-8C0E-10A7-6CE0AED16EB0}"/>
          </ac:spMkLst>
        </pc:spChg>
        <pc:spChg chg="add mod">
          <ac:chgData name="Nirmal Kumar" userId="1d0a6a2cf20a79f2" providerId="LiveId" clId="{D7368E67-7317-4625-9717-E41B4652EEC1}" dt="2023-04-24T05:22:37.260" v="359" actId="20577"/>
          <ac:spMkLst>
            <pc:docMk/>
            <pc:sldMk cId="1290802098" sldId="321"/>
            <ac:spMk id="4" creationId="{BF212636-F966-AB26-D574-3D104ECE2BEE}"/>
          </ac:spMkLst>
        </pc:spChg>
      </pc:sldChg>
      <pc:sldChg chg="addSp modSp mod">
        <pc:chgData name="Nirmal Kumar" userId="1d0a6a2cf20a79f2" providerId="LiveId" clId="{D7368E67-7317-4625-9717-E41B4652EEC1}" dt="2023-04-24T05:22:41.853" v="361" actId="20577"/>
        <pc:sldMkLst>
          <pc:docMk/>
          <pc:sldMk cId="1592462988" sldId="322"/>
        </pc:sldMkLst>
        <pc:spChg chg="add mod">
          <ac:chgData name="Nirmal Kumar" userId="1d0a6a2cf20a79f2" providerId="LiveId" clId="{D7368E67-7317-4625-9717-E41B4652EEC1}" dt="2023-04-24T05:22:41.853" v="361" actId="20577"/>
          <ac:spMkLst>
            <pc:docMk/>
            <pc:sldMk cId="1592462988" sldId="322"/>
            <ac:spMk id="4" creationId="{46A11988-876A-2895-4801-95CF5A1E3694}"/>
          </ac:spMkLst>
        </pc:spChg>
      </pc:sldChg>
      <pc:sldChg chg="addSp delSp modSp mod">
        <pc:chgData name="Nirmal Kumar" userId="1d0a6a2cf20a79f2" providerId="LiveId" clId="{D7368E67-7317-4625-9717-E41B4652EEC1}" dt="2023-04-24T05:27:53.238" v="415" actId="1076"/>
        <pc:sldMkLst>
          <pc:docMk/>
          <pc:sldMk cId="2598207150" sldId="323"/>
        </pc:sldMkLst>
        <pc:spChg chg="add mod">
          <ac:chgData name="Nirmal Kumar" userId="1d0a6a2cf20a79f2" providerId="LiveId" clId="{D7368E67-7317-4625-9717-E41B4652EEC1}" dt="2023-04-24T05:03:57.310" v="233" actId="20577"/>
          <ac:spMkLst>
            <pc:docMk/>
            <pc:sldMk cId="2598207150" sldId="323"/>
            <ac:spMk id="5" creationId="{D84EAD93-6090-0BC5-8C12-B677A928D605}"/>
          </ac:spMkLst>
        </pc:spChg>
        <pc:spChg chg="add mod">
          <ac:chgData name="Nirmal Kumar" userId="1d0a6a2cf20a79f2" providerId="LiveId" clId="{D7368E67-7317-4625-9717-E41B4652EEC1}" dt="2023-04-24T05:06:14.969" v="266" actId="115"/>
          <ac:spMkLst>
            <pc:docMk/>
            <pc:sldMk cId="2598207150" sldId="323"/>
            <ac:spMk id="6" creationId="{A2EE584D-43C4-FDD0-382B-9E5DD2724B45}"/>
          </ac:spMkLst>
        </pc:spChg>
        <pc:spChg chg="add mod">
          <ac:chgData name="Nirmal Kumar" userId="1d0a6a2cf20a79f2" providerId="LiveId" clId="{D7368E67-7317-4625-9717-E41B4652EEC1}" dt="2023-04-24T05:18:05.806" v="319" actId="2711"/>
          <ac:spMkLst>
            <pc:docMk/>
            <pc:sldMk cId="2598207150" sldId="323"/>
            <ac:spMk id="7" creationId="{C16DFF97-DBE1-5A94-AFF5-D07B6AF7A580}"/>
          </ac:spMkLst>
        </pc:spChg>
        <pc:spChg chg="add mod">
          <ac:chgData name="Nirmal Kumar" userId="1d0a6a2cf20a79f2" providerId="LiveId" clId="{D7368E67-7317-4625-9717-E41B4652EEC1}" dt="2023-04-24T05:27:53.238" v="415" actId="1076"/>
          <ac:spMkLst>
            <pc:docMk/>
            <pc:sldMk cId="2598207150" sldId="323"/>
            <ac:spMk id="8" creationId="{31E88C52-A674-F322-F57F-D90898FDBDC2}"/>
          </ac:spMkLst>
        </pc:spChg>
        <pc:picChg chg="del mod">
          <ac:chgData name="Nirmal Kumar" userId="1d0a6a2cf20a79f2" providerId="LiveId" clId="{D7368E67-7317-4625-9717-E41B4652EEC1}" dt="2023-04-24T04:40:48.483" v="38" actId="478"/>
          <ac:picMkLst>
            <pc:docMk/>
            <pc:sldMk cId="2598207150" sldId="323"/>
            <ac:picMk id="3" creationId="{DC51ACA5-43EE-777E-68D2-BB7FFB52975D}"/>
          </ac:picMkLst>
        </pc:picChg>
        <pc:picChg chg="add mod">
          <ac:chgData name="Nirmal Kumar" userId="1d0a6a2cf20a79f2" providerId="LiveId" clId="{D7368E67-7317-4625-9717-E41B4652EEC1}" dt="2023-04-24T05:04:01.914" v="234" actId="1076"/>
          <ac:picMkLst>
            <pc:docMk/>
            <pc:sldMk cId="2598207150" sldId="323"/>
            <ac:picMk id="4" creationId="{EEC74AA6-6736-B4E2-95BD-1BAF4ED5E176}"/>
          </ac:picMkLst>
        </pc:picChg>
      </pc:sldChg>
      <pc:sldChg chg="addSp delSp modSp new mod">
        <pc:chgData name="Nirmal Kumar" userId="1d0a6a2cf20a79f2" providerId="LiveId" clId="{D7368E67-7317-4625-9717-E41B4652EEC1}" dt="2023-04-24T05:30:28.910" v="505" actId="1076"/>
        <pc:sldMkLst>
          <pc:docMk/>
          <pc:sldMk cId="3231529450" sldId="324"/>
        </pc:sldMkLst>
        <pc:spChg chg="add del mod">
          <ac:chgData name="Nirmal Kumar" userId="1d0a6a2cf20a79f2" providerId="LiveId" clId="{D7368E67-7317-4625-9717-E41B4652EEC1}" dt="2023-04-24T05:03:49.274" v="223"/>
          <ac:spMkLst>
            <pc:docMk/>
            <pc:sldMk cId="3231529450" sldId="324"/>
            <ac:spMk id="7" creationId="{222E7677-B39F-C6F4-0EF8-66C40B2A7F78}"/>
          </ac:spMkLst>
        </pc:spChg>
        <pc:spChg chg="add mod">
          <ac:chgData name="Nirmal Kumar" userId="1d0a6a2cf20a79f2" providerId="LiveId" clId="{D7368E67-7317-4625-9717-E41B4652EEC1}" dt="2023-04-24T05:17:39.279" v="318" actId="1076"/>
          <ac:spMkLst>
            <pc:docMk/>
            <pc:sldMk cId="3231529450" sldId="324"/>
            <ac:spMk id="8" creationId="{16F7C008-DAAA-AE6B-EBA8-6D6F3C06877E}"/>
          </ac:spMkLst>
        </pc:spChg>
        <pc:spChg chg="add mod">
          <ac:chgData name="Nirmal Kumar" userId="1d0a6a2cf20a79f2" providerId="LiveId" clId="{D7368E67-7317-4625-9717-E41B4652EEC1}" dt="2023-04-24T05:30:28.910" v="505" actId="1076"/>
          <ac:spMkLst>
            <pc:docMk/>
            <pc:sldMk cId="3231529450" sldId="324"/>
            <ac:spMk id="9" creationId="{23791459-8DBE-5BEA-A5E2-AEB340448231}"/>
          </ac:spMkLst>
        </pc:spChg>
        <pc:picChg chg="add del mod modCrop">
          <ac:chgData name="Nirmal Kumar" userId="1d0a6a2cf20a79f2" providerId="LiveId" clId="{D7368E67-7317-4625-9717-E41B4652EEC1}" dt="2023-04-24T04:41:02.594" v="40" actId="478"/>
          <ac:picMkLst>
            <pc:docMk/>
            <pc:sldMk cId="3231529450" sldId="324"/>
            <ac:picMk id="3" creationId="{7BA7F758-CF8F-6F43-CDCC-A8ADBAC0B74B}"/>
          </ac:picMkLst>
        </pc:picChg>
        <pc:picChg chg="add del mod">
          <ac:chgData name="Nirmal Kumar" userId="1d0a6a2cf20a79f2" providerId="LiveId" clId="{D7368E67-7317-4625-9717-E41B4652EEC1}" dt="2023-04-24T04:42:21.392" v="44" actId="478"/>
          <ac:picMkLst>
            <pc:docMk/>
            <pc:sldMk cId="3231529450" sldId="324"/>
            <ac:picMk id="4" creationId="{7139E0A8-E91C-2396-DFC0-F2FF69BEB20D}"/>
          </ac:picMkLst>
        </pc:picChg>
        <pc:picChg chg="add mod modCrop">
          <ac:chgData name="Nirmal Kumar" userId="1d0a6a2cf20a79f2" providerId="LiveId" clId="{D7368E67-7317-4625-9717-E41B4652EEC1}" dt="2023-04-24T05:03:51.433" v="224" actId="1076"/>
          <ac:picMkLst>
            <pc:docMk/>
            <pc:sldMk cId="3231529450" sldId="324"/>
            <ac:picMk id="6" creationId="{B9C8A33D-720D-C039-2785-A23D4D89A2F0}"/>
          </ac:picMkLst>
        </pc:picChg>
      </pc:sldChg>
      <pc:sldChg chg="addSp delSp modSp new mod">
        <pc:chgData name="Nirmal Kumar" userId="1d0a6a2cf20a79f2" providerId="LiveId" clId="{D7368E67-7317-4625-9717-E41B4652EEC1}" dt="2023-04-24T05:29:50.430" v="495" actId="1076"/>
        <pc:sldMkLst>
          <pc:docMk/>
          <pc:sldMk cId="1449052319" sldId="325"/>
        </pc:sldMkLst>
        <pc:spChg chg="add del mod">
          <ac:chgData name="Nirmal Kumar" userId="1d0a6a2cf20a79f2" providerId="LiveId" clId="{D7368E67-7317-4625-9717-E41B4652EEC1}" dt="2023-04-24T05:03:38.524" v="209"/>
          <ac:spMkLst>
            <pc:docMk/>
            <pc:sldMk cId="1449052319" sldId="325"/>
            <ac:spMk id="7" creationId="{2F51CB91-8B81-B714-1DA8-BBACF1355702}"/>
          </ac:spMkLst>
        </pc:spChg>
        <pc:spChg chg="add mod">
          <ac:chgData name="Nirmal Kumar" userId="1d0a6a2cf20a79f2" providerId="LiveId" clId="{D7368E67-7317-4625-9717-E41B4652EEC1}" dt="2023-04-24T05:18:45.633" v="327" actId="1076"/>
          <ac:spMkLst>
            <pc:docMk/>
            <pc:sldMk cId="1449052319" sldId="325"/>
            <ac:spMk id="8" creationId="{ED8C7767-C53B-4D75-E1C0-6C010986F405}"/>
          </ac:spMkLst>
        </pc:spChg>
        <pc:spChg chg="add mod">
          <ac:chgData name="Nirmal Kumar" userId="1d0a6a2cf20a79f2" providerId="LiveId" clId="{D7368E67-7317-4625-9717-E41B4652EEC1}" dt="2023-04-24T05:29:50.430" v="495" actId="1076"/>
          <ac:spMkLst>
            <pc:docMk/>
            <pc:sldMk cId="1449052319" sldId="325"/>
            <ac:spMk id="11" creationId="{4BCACAE1-4CC7-111B-3979-5ED85FDAB2B9}"/>
          </ac:spMkLst>
        </pc:spChg>
        <pc:picChg chg="add del mod modCrop">
          <ac:chgData name="Nirmal Kumar" userId="1d0a6a2cf20a79f2" providerId="LiveId" clId="{D7368E67-7317-4625-9717-E41B4652EEC1}" dt="2023-04-24T04:41:07.945" v="42" actId="478"/>
          <ac:picMkLst>
            <pc:docMk/>
            <pc:sldMk cId="1449052319" sldId="325"/>
            <ac:picMk id="3" creationId="{16561D49-17AB-1B66-C320-1A79C5BB4CA2}"/>
          </ac:picMkLst>
        </pc:picChg>
        <pc:picChg chg="add del mod">
          <ac:chgData name="Nirmal Kumar" userId="1d0a6a2cf20a79f2" providerId="LiveId" clId="{D7368E67-7317-4625-9717-E41B4652EEC1}" dt="2023-04-24T04:42:25.117" v="45" actId="478"/>
          <ac:picMkLst>
            <pc:docMk/>
            <pc:sldMk cId="1449052319" sldId="325"/>
            <ac:picMk id="4" creationId="{C5EFE834-8411-97BC-00A7-2642E1BCDC22}"/>
          </ac:picMkLst>
        </pc:picChg>
        <pc:picChg chg="add del mod modCrop">
          <ac:chgData name="Nirmal Kumar" userId="1d0a6a2cf20a79f2" providerId="LiveId" clId="{D7368E67-7317-4625-9717-E41B4652EEC1}" dt="2023-04-24T05:25:56.268" v="366" actId="478"/>
          <ac:picMkLst>
            <pc:docMk/>
            <pc:sldMk cId="1449052319" sldId="325"/>
            <ac:picMk id="6" creationId="{465E56F7-AA2B-CD59-7F8B-4328BBD52102}"/>
          </ac:picMkLst>
        </pc:picChg>
        <pc:picChg chg="add mod">
          <ac:chgData name="Nirmal Kumar" userId="1d0a6a2cf20a79f2" providerId="LiveId" clId="{D7368E67-7317-4625-9717-E41B4652EEC1}" dt="2023-04-24T05:29:01.103" v="456" actId="1076"/>
          <ac:picMkLst>
            <pc:docMk/>
            <pc:sldMk cId="1449052319" sldId="325"/>
            <ac:picMk id="10" creationId="{D6C407D6-127D-AE87-2585-C886677E8868}"/>
          </ac:picMkLst>
        </pc:picChg>
      </pc:sldChg>
      <pc:sldChg chg="addSp modSp new mod">
        <pc:chgData name="Nirmal Kumar" userId="1d0a6a2cf20a79f2" providerId="LiveId" clId="{D7368E67-7317-4625-9717-E41B4652EEC1}" dt="2023-04-24T05:30:57.013" v="539" actId="1076"/>
        <pc:sldMkLst>
          <pc:docMk/>
          <pc:sldMk cId="2412003664" sldId="326"/>
        </pc:sldMkLst>
        <pc:spChg chg="add mod">
          <ac:chgData name="Nirmal Kumar" userId="1d0a6a2cf20a79f2" providerId="LiveId" clId="{D7368E67-7317-4625-9717-E41B4652EEC1}" dt="2023-04-24T05:01:51.122" v="186" actId="20577"/>
          <ac:spMkLst>
            <pc:docMk/>
            <pc:sldMk cId="2412003664" sldId="326"/>
            <ac:spMk id="4" creationId="{3AF5D373-85AA-7502-1050-A866397E8582}"/>
          </ac:spMkLst>
        </pc:spChg>
        <pc:spChg chg="add mod">
          <ac:chgData name="Nirmal Kumar" userId="1d0a6a2cf20a79f2" providerId="LiveId" clId="{D7368E67-7317-4625-9717-E41B4652EEC1}" dt="2023-04-24T05:07:01.030" v="283" actId="1076"/>
          <ac:spMkLst>
            <pc:docMk/>
            <pc:sldMk cId="2412003664" sldId="326"/>
            <ac:spMk id="5" creationId="{2CBADECD-5581-2BBE-9E95-9881E8E149AB}"/>
          </ac:spMkLst>
        </pc:spChg>
        <pc:spChg chg="add mod">
          <ac:chgData name="Nirmal Kumar" userId="1d0a6a2cf20a79f2" providerId="LiveId" clId="{D7368E67-7317-4625-9717-E41B4652EEC1}" dt="2023-04-24T05:19:28.150" v="333" actId="1076"/>
          <ac:spMkLst>
            <pc:docMk/>
            <pc:sldMk cId="2412003664" sldId="326"/>
            <ac:spMk id="6" creationId="{505A2D7F-6954-D377-2E9B-1D101B4C49BD}"/>
          </ac:spMkLst>
        </pc:spChg>
        <pc:spChg chg="add mod">
          <ac:chgData name="Nirmal Kumar" userId="1d0a6a2cf20a79f2" providerId="LiveId" clId="{D7368E67-7317-4625-9717-E41B4652EEC1}" dt="2023-04-24T05:30:57.013" v="539" actId="1076"/>
          <ac:spMkLst>
            <pc:docMk/>
            <pc:sldMk cId="2412003664" sldId="326"/>
            <ac:spMk id="7" creationId="{6ABEDF0E-5530-85B5-EE8D-98B1A9CFCF7E}"/>
          </ac:spMkLst>
        </pc:spChg>
        <pc:picChg chg="add mod modCrop">
          <ac:chgData name="Nirmal Kumar" userId="1d0a6a2cf20a79f2" providerId="LiveId" clId="{D7368E67-7317-4625-9717-E41B4652EEC1}" dt="2023-04-24T05:07:34.858" v="287" actId="14100"/>
          <ac:picMkLst>
            <pc:docMk/>
            <pc:sldMk cId="2412003664" sldId="326"/>
            <ac:picMk id="3" creationId="{C5C09A51-9020-42A1-80C8-3C85178223DF}"/>
          </ac:picMkLst>
        </pc:picChg>
      </pc:sldChg>
      <pc:sldChg chg="addSp delSp modSp new mod">
        <pc:chgData name="Nirmal Kumar" userId="1d0a6a2cf20a79f2" providerId="LiveId" clId="{D7368E67-7317-4625-9717-E41B4652EEC1}" dt="2023-04-24T05:33:17.654" v="573" actId="1076"/>
        <pc:sldMkLst>
          <pc:docMk/>
          <pc:sldMk cId="626426945" sldId="327"/>
        </pc:sldMkLst>
        <pc:spChg chg="add del mod">
          <ac:chgData name="Nirmal Kumar" userId="1d0a6a2cf20a79f2" providerId="LiveId" clId="{D7368E67-7317-4625-9717-E41B4652EEC1}" dt="2023-04-24T05:01:26.480" v="177"/>
          <ac:spMkLst>
            <pc:docMk/>
            <pc:sldMk cId="626426945" sldId="327"/>
            <ac:spMk id="4" creationId="{10DAF0BC-06C3-D7E5-E1AF-214169492F49}"/>
          </ac:spMkLst>
        </pc:spChg>
        <pc:spChg chg="add mod">
          <ac:chgData name="Nirmal Kumar" userId="1d0a6a2cf20a79f2" providerId="LiveId" clId="{D7368E67-7317-4625-9717-E41B4652EEC1}" dt="2023-04-24T05:22:25.984" v="357" actId="20577"/>
          <ac:spMkLst>
            <pc:docMk/>
            <pc:sldMk cId="626426945" sldId="327"/>
            <ac:spMk id="5" creationId="{729F06BF-E527-5C6E-84F6-992001D8F8F3}"/>
          </ac:spMkLst>
        </pc:spChg>
        <pc:spChg chg="add mod">
          <ac:chgData name="Nirmal Kumar" userId="1d0a6a2cf20a79f2" providerId="LiveId" clId="{D7368E67-7317-4625-9717-E41B4652EEC1}" dt="2023-04-24T05:33:17.654" v="573" actId="1076"/>
          <ac:spMkLst>
            <pc:docMk/>
            <pc:sldMk cId="626426945" sldId="327"/>
            <ac:spMk id="6" creationId="{E2C83233-E858-B7A5-D117-4E9DF9E3F47C}"/>
          </ac:spMkLst>
        </pc:spChg>
        <pc:picChg chg="add mod modCrop">
          <ac:chgData name="Nirmal Kumar" userId="1d0a6a2cf20a79f2" providerId="LiveId" clId="{D7368E67-7317-4625-9717-E41B4652EEC1}" dt="2023-04-24T05:03:33.257" v="199" actId="1076"/>
          <ac:picMkLst>
            <pc:docMk/>
            <pc:sldMk cId="626426945" sldId="327"/>
            <ac:picMk id="3" creationId="{CACF2E87-F159-EC8F-25CB-47AEAF9D83B1}"/>
          </ac:picMkLst>
        </pc:picChg>
      </pc:sldChg>
      <pc:sldChg chg="new del">
        <pc:chgData name="Nirmal Kumar" userId="1d0a6a2cf20a79f2" providerId="LiveId" clId="{D7368E67-7317-4625-9717-E41B4652EEC1}" dt="2023-04-24T05:25:51.458" v="365" actId="2696"/>
        <pc:sldMkLst>
          <pc:docMk/>
          <pc:sldMk cId="2143013726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E87C5-B031-4833-BAE1-D6C42CC8153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93547-61E9-42B7-B358-4022E8031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93547-61E9-42B7-B358-4022E8031E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7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9091184-E2F8-4830-AA37-FEF7D415A16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11124" y="909478"/>
            <a:ext cx="296974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8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5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4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8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85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6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5263-5355-491A-A847-3644C70947BF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685-EAE8-4907-AAAE-95D4BF7C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64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5263-5355-491A-A847-3644C70947BF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685-EAE8-4907-AAAE-95D4BF7C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201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5263-5355-491A-A847-3644C70947BF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685-EAE8-4907-AAAE-95D4BF7C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5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5263-5355-491A-A847-3644C70947BF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685-EAE8-4907-AAAE-95D4BF7C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34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5263-5355-491A-A847-3644C70947BF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685-EAE8-4907-AAAE-95D4BF7C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334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5263-5355-491A-A847-3644C70947BF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685-EAE8-4907-AAAE-95D4BF7C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94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5263-5355-491A-A847-3644C70947BF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685-EAE8-4907-AAAE-95D4BF7C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399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5263-5355-491A-A847-3644C70947BF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685-EAE8-4907-AAAE-95D4BF7C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30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5263-5355-491A-A847-3644C70947BF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685-EAE8-4907-AAAE-95D4BF7C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81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5263-5355-491A-A847-3644C70947BF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685-EAE8-4907-AAAE-95D4BF7C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701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5263-5355-491A-A847-3644C70947BF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3685-EAE8-4907-AAAE-95D4BF7C1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5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6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FA88-36AC-4B98-B4FE-B21B2D0A35F4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A6EB-CA56-4538-B7D4-12F1FDAB3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1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1263" y="314959"/>
            <a:ext cx="3449472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737" y="2164208"/>
            <a:ext cx="10764527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07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506" y="399886"/>
            <a:ext cx="8418894" cy="8726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07010" algn="ctr">
              <a:lnSpc>
                <a:spcPct val="100400"/>
              </a:lnSpc>
              <a:spcBef>
                <a:spcPts val="85"/>
              </a:spcBef>
            </a:pPr>
            <a:r>
              <a:rPr lang="en-US" sz="2800" u="sng" dirty="0"/>
              <a:t>IOT BASED GPS TRACKING SYSTEM WITH BLACK BOX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2915253" y="1676400"/>
            <a:ext cx="7391400" cy="1229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" algn="ctr">
              <a:spcBef>
                <a:spcPts val="114"/>
              </a:spcBef>
            </a:pPr>
            <a:r>
              <a:rPr sz="2450" b="1" spc="5" dirty="0">
                <a:latin typeface="Times New Roman"/>
                <a:cs typeface="Times New Roman"/>
              </a:rPr>
              <a:t>BATCH</a:t>
            </a:r>
            <a:r>
              <a:rPr sz="2450" b="1" spc="-40" dirty="0">
                <a:latin typeface="Times New Roman"/>
                <a:cs typeface="Times New Roman"/>
              </a:rPr>
              <a:t> </a:t>
            </a:r>
            <a:r>
              <a:rPr sz="2450" b="1" dirty="0">
                <a:latin typeface="Times New Roman"/>
                <a:cs typeface="Times New Roman"/>
              </a:rPr>
              <a:t>NO:</a:t>
            </a:r>
            <a:r>
              <a:rPr lang="en-IN" sz="2450" b="1" dirty="0">
                <a:latin typeface="Times New Roman"/>
                <a:cs typeface="Times New Roman"/>
              </a:rPr>
              <a:t> 4</a:t>
            </a:r>
            <a:endParaRPr lang="en-IN" sz="2450" dirty="0">
              <a:latin typeface="Times New Roman"/>
              <a:cs typeface="Times New Roman"/>
            </a:endParaRPr>
          </a:p>
          <a:p>
            <a:pPr marL="635" algn="ctr">
              <a:spcBef>
                <a:spcPts val="114"/>
              </a:spcBef>
            </a:pP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2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</a:t>
            </a:r>
            <a:endParaRPr sz="2200" b="1" u="sng" dirty="0">
              <a:latin typeface="Times New Roman"/>
              <a:cs typeface="Times New Roman"/>
            </a:endParaRPr>
          </a:p>
          <a:p>
            <a:pPr marL="385445" marR="1389380" algn="ctr">
              <a:lnSpc>
                <a:spcPts val="4130"/>
              </a:lnSpc>
              <a:spcBef>
                <a:spcPts val="180"/>
              </a:spcBef>
            </a:pPr>
            <a:r>
              <a:rPr lang="en-US" sz="2200" b="1" spc="5" dirty="0">
                <a:latin typeface="Times New Roman"/>
                <a:cs typeface="Times New Roman"/>
              </a:rPr>
              <a:t>           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0400" y="2597029"/>
            <a:ext cx="7966457" cy="217239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spcBef>
                <a:spcPts val="1580"/>
              </a:spcBef>
            </a:pPr>
            <a:r>
              <a:rPr lang="en-US" sz="2200" b="1" dirty="0">
                <a:latin typeface="Times New Roman"/>
                <a:cs typeface="Times New Roman"/>
              </a:rPr>
              <a:t>SURESH KUMAR J                        812419104068</a:t>
            </a:r>
          </a:p>
          <a:p>
            <a:pPr marL="12700">
              <a:spcBef>
                <a:spcPts val="1580"/>
              </a:spcBef>
            </a:pPr>
            <a:r>
              <a:rPr lang="en-US" sz="2200" b="1" dirty="0">
                <a:latin typeface="Times New Roman"/>
                <a:cs typeface="Times New Roman"/>
              </a:rPr>
              <a:t>TONY CHRISTOPHER J               812419104071</a:t>
            </a:r>
          </a:p>
          <a:p>
            <a:pPr marL="12700">
              <a:spcBef>
                <a:spcPts val="1580"/>
              </a:spcBef>
            </a:pPr>
            <a:r>
              <a:rPr lang="en-US" sz="2200" b="1" dirty="0">
                <a:latin typeface="Times New Roman"/>
                <a:cs typeface="Times New Roman"/>
              </a:rPr>
              <a:t>NIRMAL KUMAR M                      812419104701</a:t>
            </a:r>
          </a:p>
          <a:p>
            <a:pPr marL="12700">
              <a:spcBef>
                <a:spcPts val="1580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4540" y="4297022"/>
            <a:ext cx="6092825" cy="2267287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2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GUIDE</a:t>
            </a:r>
            <a:br>
              <a:rPr lang="en-US" sz="2400" dirty="0"/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A.JOSHUA ISSAC M.E.,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>
              <a:spcBef>
                <a:spcPts val="1095"/>
              </a:spcBef>
            </a:pPr>
            <a:r>
              <a:rPr sz="2200" b="1" dirty="0">
                <a:latin typeface="Times New Roman"/>
                <a:cs typeface="Times New Roman"/>
              </a:rPr>
              <a:t>Department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Computer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Science </a:t>
            </a:r>
            <a:r>
              <a:rPr sz="2200" b="1" spc="5" dirty="0">
                <a:latin typeface="Times New Roman"/>
                <a:cs typeface="Times New Roman"/>
              </a:rPr>
              <a:t>and</a:t>
            </a:r>
            <a:r>
              <a:rPr sz="2200" b="1" spc="-5" dirty="0">
                <a:latin typeface="Times New Roman"/>
                <a:cs typeface="Times New Roman"/>
              </a:rPr>
              <a:t> Engineering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52400"/>
            <a:ext cx="1593087" cy="1223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9D5AB7-8416-41D6-C43D-C7B9F7854D3D}"/>
              </a:ext>
            </a:extLst>
          </p:cNvPr>
          <p:cNvSpPr txBox="1"/>
          <p:nvPr/>
        </p:nvSpPr>
        <p:spPr>
          <a:xfrm flipH="1">
            <a:off x="11780519" y="6336268"/>
            <a:ext cx="25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5AC217-A2F7-A9D8-91E5-438F52E6DB39}"/>
              </a:ext>
            </a:extLst>
          </p:cNvPr>
          <p:cNvSpPr/>
          <p:nvPr/>
        </p:nvSpPr>
        <p:spPr>
          <a:xfrm>
            <a:off x="874787" y="2405570"/>
            <a:ext cx="1011328" cy="5621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SW-420 (VS)</a:t>
            </a:r>
          </a:p>
          <a:p>
            <a:pPr algn="ctr"/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B7C2BF-686C-D1B9-F1F9-6A3A32E4CAB0}"/>
              </a:ext>
            </a:extLst>
          </p:cNvPr>
          <p:cNvSpPr/>
          <p:nvPr/>
        </p:nvSpPr>
        <p:spPr>
          <a:xfrm>
            <a:off x="864199" y="3363666"/>
            <a:ext cx="1040310" cy="5621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NEO-6M (GPS)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DAA69-46FA-6C9A-C31F-576658E629BC}"/>
              </a:ext>
            </a:extLst>
          </p:cNvPr>
          <p:cNvSpPr/>
          <p:nvPr/>
        </p:nvSpPr>
        <p:spPr>
          <a:xfrm>
            <a:off x="864199" y="4310777"/>
            <a:ext cx="1040310" cy="5621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 (TS)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F3342-D838-FEF2-E447-0C8E90B6E323}"/>
              </a:ext>
            </a:extLst>
          </p:cNvPr>
          <p:cNvSpPr/>
          <p:nvPr/>
        </p:nvSpPr>
        <p:spPr>
          <a:xfrm>
            <a:off x="887846" y="5302090"/>
            <a:ext cx="1029722" cy="56213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Q-6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E75EC1-70ED-5804-731E-37CB005F5BCA}"/>
              </a:ext>
            </a:extLst>
          </p:cNvPr>
          <p:cNvSpPr/>
          <p:nvPr/>
        </p:nvSpPr>
        <p:spPr>
          <a:xfrm>
            <a:off x="2613910" y="3498850"/>
            <a:ext cx="1437826" cy="12586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8AE641-B53B-FA61-F4D2-46A572D7A11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9800" y="4128157"/>
            <a:ext cx="4041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FE633-F822-4325-2342-7F00F43D0FA3}"/>
              </a:ext>
            </a:extLst>
          </p:cNvPr>
          <p:cNvSpPr/>
          <p:nvPr/>
        </p:nvSpPr>
        <p:spPr>
          <a:xfrm>
            <a:off x="421071" y="993776"/>
            <a:ext cx="4149340" cy="540702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82F709-D5C4-F21A-B05B-0776D7ADA8D4}"/>
              </a:ext>
            </a:extLst>
          </p:cNvPr>
          <p:cNvSpPr txBox="1"/>
          <p:nvPr/>
        </p:nvSpPr>
        <p:spPr>
          <a:xfrm>
            <a:off x="1709962" y="1367658"/>
            <a:ext cx="130356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06324F-D919-A94F-E017-803E0F9AE55D}"/>
              </a:ext>
            </a:extLst>
          </p:cNvPr>
          <p:cNvSpPr/>
          <p:nvPr/>
        </p:nvSpPr>
        <p:spPr>
          <a:xfrm>
            <a:off x="5047921" y="1604499"/>
            <a:ext cx="1957988" cy="9706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range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to 1024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FA60FA-E3D0-30CC-F58F-90898706B8A4}"/>
              </a:ext>
            </a:extLst>
          </p:cNvPr>
          <p:cNvSpPr/>
          <p:nvPr/>
        </p:nvSpPr>
        <p:spPr>
          <a:xfrm>
            <a:off x="7499295" y="1604499"/>
            <a:ext cx="1899740" cy="97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detection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778F8F-0313-51C4-2AF8-66ED9F861BB4}"/>
              </a:ext>
            </a:extLst>
          </p:cNvPr>
          <p:cNvSpPr/>
          <p:nvPr/>
        </p:nvSpPr>
        <p:spPr>
          <a:xfrm>
            <a:off x="9892422" y="1604500"/>
            <a:ext cx="1899740" cy="970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&amp; Gas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27AF78-A665-3866-0185-DAED51C7D3A1}"/>
              </a:ext>
            </a:extLst>
          </p:cNvPr>
          <p:cNvSpPr/>
          <p:nvPr/>
        </p:nvSpPr>
        <p:spPr>
          <a:xfrm>
            <a:off x="7483419" y="3147428"/>
            <a:ext cx="1899740" cy="9588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98C0A-F7AD-5D56-B3B3-6CC575F4787B}"/>
              </a:ext>
            </a:extLst>
          </p:cNvPr>
          <p:cNvSpPr/>
          <p:nvPr/>
        </p:nvSpPr>
        <p:spPr>
          <a:xfrm>
            <a:off x="5024629" y="3128155"/>
            <a:ext cx="1922073" cy="9706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MCU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187DE0-369F-3DF7-81E3-179D96B82C01}"/>
              </a:ext>
            </a:extLst>
          </p:cNvPr>
          <p:cNvSpPr/>
          <p:nvPr/>
        </p:nvSpPr>
        <p:spPr>
          <a:xfrm>
            <a:off x="5024628" y="4816749"/>
            <a:ext cx="1922073" cy="97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94DA8-4279-6E64-2859-6D32AB9CF439}"/>
              </a:ext>
            </a:extLst>
          </p:cNvPr>
          <p:cNvSpPr/>
          <p:nvPr/>
        </p:nvSpPr>
        <p:spPr>
          <a:xfrm>
            <a:off x="7441050" y="4816750"/>
            <a:ext cx="1984477" cy="970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 &amp; Server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5590B717-3FC7-7378-E7A1-636E90A04121}"/>
              </a:ext>
            </a:extLst>
          </p:cNvPr>
          <p:cNvSpPr txBox="1">
            <a:spLocks/>
          </p:cNvSpPr>
          <p:nvPr/>
        </p:nvSpPr>
        <p:spPr>
          <a:xfrm>
            <a:off x="3721044" y="7883"/>
            <a:ext cx="4714875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5E133469-323B-192B-6B01-203BFA00B4DF}"/>
              </a:ext>
            </a:extLst>
          </p:cNvPr>
          <p:cNvSpPr/>
          <p:nvPr/>
        </p:nvSpPr>
        <p:spPr>
          <a:xfrm>
            <a:off x="9974863" y="3147428"/>
            <a:ext cx="1919442" cy="966449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Panic Switch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Seconds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92704F-43E5-04CE-2531-5F6B0D6476F5}"/>
              </a:ext>
            </a:extLst>
          </p:cNvPr>
          <p:cNvSpPr/>
          <p:nvPr/>
        </p:nvSpPr>
        <p:spPr>
          <a:xfrm>
            <a:off x="2525360" y="2454928"/>
            <a:ext cx="1634517" cy="680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6AAA31-6201-DB55-8C53-2171CCBE1546}"/>
              </a:ext>
            </a:extLst>
          </p:cNvPr>
          <p:cNvCxnSpPr>
            <a:cxnSpLocks/>
            <a:stCxn id="58" idx="2"/>
            <a:endCxn id="7" idx="0"/>
          </p:cNvCxnSpPr>
          <p:nvPr/>
        </p:nvCxnSpPr>
        <p:spPr>
          <a:xfrm flipH="1">
            <a:off x="3332823" y="3135580"/>
            <a:ext cx="9796" cy="3632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A96169E-EC12-3249-6250-2DABF21C36FB}"/>
              </a:ext>
            </a:extLst>
          </p:cNvPr>
          <p:cNvCxnSpPr>
            <a:stCxn id="3" idx="3"/>
            <a:endCxn id="6" idx="3"/>
          </p:cNvCxnSpPr>
          <p:nvPr/>
        </p:nvCxnSpPr>
        <p:spPr>
          <a:xfrm>
            <a:off x="1886115" y="2686637"/>
            <a:ext cx="31453" cy="2896520"/>
          </a:xfrm>
          <a:prstGeom prst="bentConnector3">
            <a:avLst>
              <a:gd name="adj1" fmla="val 99387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9402A71-FED5-A56B-7400-D2415026A790}"/>
              </a:ext>
            </a:extLst>
          </p:cNvPr>
          <p:cNvCxnSpPr/>
          <p:nvPr/>
        </p:nvCxnSpPr>
        <p:spPr>
          <a:xfrm rot="16200000" flipV="1">
            <a:off x="2038872" y="3626204"/>
            <a:ext cx="18664" cy="183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583A100-EB01-0E3A-61C4-5696F97E9D1B}"/>
              </a:ext>
            </a:extLst>
          </p:cNvPr>
          <p:cNvCxnSpPr>
            <a:stCxn id="4" idx="3"/>
            <a:endCxn id="5" idx="3"/>
          </p:cNvCxnSpPr>
          <p:nvPr/>
        </p:nvCxnSpPr>
        <p:spPr>
          <a:xfrm>
            <a:off x="1904509" y="3644733"/>
            <a:ext cx="12700" cy="947111"/>
          </a:xfrm>
          <a:prstGeom prst="bentConnector3">
            <a:avLst>
              <a:gd name="adj1" fmla="val 229655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9D917C9-04CA-71C6-B306-2D2DA87D778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005909" y="2089840"/>
            <a:ext cx="4933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5CDC732-4E6D-0848-0946-2F7AD11DE2FD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9399035" y="2089840"/>
            <a:ext cx="4933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38A0B09-1B55-E8C8-0EF4-228C3E0B1312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842292" y="2575180"/>
            <a:ext cx="0" cy="560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94A1372-CB27-7009-87BA-6024D9B0ED3E}"/>
              </a:ext>
            </a:extLst>
          </p:cNvPr>
          <p:cNvCxnSpPr>
            <a:cxnSpLocks/>
            <a:stCxn id="54" idx="3"/>
            <a:endCxn id="33" idx="3"/>
          </p:cNvCxnSpPr>
          <p:nvPr/>
        </p:nvCxnSpPr>
        <p:spPr>
          <a:xfrm flipH="1" flipV="1">
            <a:off x="9383159" y="3626839"/>
            <a:ext cx="591704" cy="3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72DD1AD-EAFA-A2B9-6D35-7971D13CA6EF}"/>
              </a:ext>
            </a:extLst>
          </p:cNvPr>
          <p:cNvCxnSpPr>
            <a:cxnSpLocks/>
            <a:stCxn id="33" idx="1"/>
            <a:endCxn id="34" idx="3"/>
          </p:cNvCxnSpPr>
          <p:nvPr/>
        </p:nvCxnSpPr>
        <p:spPr>
          <a:xfrm flipH="1" flipV="1">
            <a:off x="6946702" y="3613496"/>
            <a:ext cx="536717" cy="13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A19A1C8-75AE-AA15-234E-8E27FFDD740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5985665" y="4098837"/>
            <a:ext cx="1" cy="7179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CF101D2-90BB-3A7A-0C63-335821D63D54}"/>
              </a:ext>
            </a:extLst>
          </p:cNvPr>
          <p:cNvSpPr txBox="1"/>
          <p:nvPr/>
        </p:nvSpPr>
        <p:spPr>
          <a:xfrm>
            <a:off x="11734800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8131E61-C6BD-9F78-A949-9BDEDC2832A9}"/>
              </a:ext>
            </a:extLst>
          </p:cNvPr>
          <p:cNvSpPr/>
          <p:nvPr/>
        </p:nvSpPr>
        <p:spPr>
          <a:xfrm>
            <a:off x="2525360" y="5302091"/>
            <a:ext cx="1629554" cy="5621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MCU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2E6CEB5-E151-B88B-8D85-0F4ADF54E995}"/>
              </a:ext>
            </a:extLst>
          </p:cNvPr>
          <p:cNvCxnSpPr>
            <a:cxnSpLocks/>
            <a:stCxn id="7" idx="2"/>
            <a:endCxn id="123" idx="0"/>
          </p:cNvCxnSpPr>
          <p:nvPr/>
        </p:nvCxnSpPr>
        <p:spPr>
          <a:xfrm>
            <a:off x="3332823" y="4757464"/>
            <a:ext cx="7314" cy="544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65408D1-F309-3C77-2AF3-12F195025953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rot="16200000" flipH="1">
            <a:off x="6850521" y="3233981"/>
            <a:ext cx="717913" cy="244762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96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250029"/>
            <a:ext cx="7886700" cy="776289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310" y="1026318"/>
            <a:ext cx="10820400" cy="4805363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Vibration detection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Acquisition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GPS Module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Message alert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4C4F8-A3BE-A162-B592-523AC68CE72D}"/>
              </a:ext>
            </a:extLst>
          </p:cNvPr>
          <p:cNvSpPr txBox="1"/>
          <p:nvPr/>
        </p:nvSpPr>
        <p:spPr>
          <a:xfrm>
            <a:off x="11734800" y="641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BEB7-C90F-E2EE-44DF-6930BD72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761"/>
            <a:ext cx="10515600" cy="1325563"/>
          </a:xfrm>
        </p:spPr>
        <p:txBody>
          <a:bodyPr>
            <a:normAutofit/>
          </a:bodyPr>
          <a:lstStyle/>
          <a:p>
            <a:pPr algn="ctr">
              <a:tabLst>
                <a:tab pos="3584575" algn="l"/>
              </a:tabLst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755B-A7E1-C0BD-58BE-B51E6628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400" cy="4351338"/>
          </a:xfrm>
        </p:spPr>
        <p:txBody>
          <a:bodyPr/>
          <a:lstStyle/>
          <a:p>
            <a:pPr marL="357188" indent="-357188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Vibrational changes of the vehicle is monitored using the SW-420        (Vibration Sensor).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Font typeface="Wingdings" panose="05000000000000000000" pitchFamily="2" charset="2"/>
              <a:buChar char="Ø"/>
              <a:tabLst>
                <a:tab pos="27305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vibration sensor triggers the Neo-6m GPS, DHT11 and MQ-6                  sensors.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Vibration Sensor Module - SW-420">
            <a:extLst>
              <a:ext uri="{FF2B5EF4-FFF2-40B4-BE49-F238E27FC236}">
                <a16:creationId xmlns:a16="http://schemas.microsoft.com/office/drawing/2014/main" id="{47DEEA24-7A1A-B85E-F50D-1CBFB335D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" t="22472" r="7866" b="25843"/>
          <a:stretch/>
        </p:blipFill>
        <p:spPr bwMode="auto">
          <a:xfrm>
            <a:off x="4686300" y="4114800"/>
            <a:ext cx="28194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E98B0E-6B54-7488-3C6C-E1295D2D79ED}"/>
              </a:ext>
            </a:extLst>
          </p:cNvPr>
          <p:cNvSpPr txBox="1"/>
          <p:nvPr/>
        </p:nvSpPr>
        <p:spPr>
          <a:xfrm>
            <a:off x="3657600" y="377762"/>
            <a:ext cx="62694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u="sng" dirty="0">
                <a:latin typeface="Times New Roman" pitchFamily="18" charset="0"/>
                <a:cs typeface="Times New Roman" pitchFamily="18" charset="0"/>
              </a:rPr>
              <a:t>MODULES DESCRIPTION</a:t>
            </a:r>
            <a:endParaRPr lang="en-IN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88E33-A2AD-40A7-512D-5E110178D8B1}"/>
              </a:ext>
            </a:extLst>
          </p:cNvPr>
          <p:cNvSpPr txBox="1"/>
          <p:nvPr/>
        </p:nvSpPr>
        <p:spPr>
          <a:xfrm>
            <a:off x="11658600" y="640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4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152650" y="228600"/>
            <a:ext cx="7886700" cy="6397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-324047" y="457200"/>
            <a:ext cx="12268199" cy="519409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ACQUISITION</a:t>
            </a:r>
          </a:p>
          <a:p>
            <a:pPr algn="ctr">
              <a:buNone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 (TS)</a:t>
            </a:r>
          </a:p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DHT11M temperature sensor is a low-cost digital sensor that can measure temperature and humidity with high accuracy.</a:t>
            </a:r>
          </a:p>
          <a:p>
            <a:pPr lvl="3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used to measure the changes in temperature of the vehicle.</a:t>
            </a:r>
          </a:p>
          <a:p>
            <a:pPr marL="1371600" lvl="3" indent="0" algn="just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D5A96-24ED-2118-47DA-58E24FF82380}"/>
              </a:ext>
            </a:extLst>
          </p:cNvPr>
          <p:cNvSpPr txBox="1"/>
          <p:nvPr/>
        </p:nvSpPr>
        <p:spPr>
          <a:xfrm>
            <a:off x="11658600" y="6412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13917E-16F4-1AD0-0C0C-C9DC49D12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4633089"/>
            <a:ext cx="3924300" cy="2148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FA6B2D9-2774-0042-7735-93DB8366C8A4}"/>
              </a:ext>
            </a:extLst>
          </p:cNvPr>
          <p:cNvSpPr txBox="1"/>
          <p:nvPr/>
        </p:nvSpPr>
        <p:spPr>
          <a:xfrm>
            <a:off x="838200" y="655052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MQ-6 (GS)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94404-F959-9C47-068C-2F8EF66A86AE}"/>
              </a:ext>
            </a:extLst>
          </p:cNvPr>
          <p:cNvSpPr txBox="1"/>
          <p:nvPr/>
        </p:nvSpPr>
        <p:spPr>
          <a:xfrm>
            <a:off x="1143000" y="1447800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MQ-6 gas sensor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a small size and low power consumption, making it portable.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detect the presence of gas leaks, the MQ-6 gas sensor is frequently employed in black box devices.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black box can reveal crucial information regarding the cause of an accident by detecting the presence of any of these gases.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2" descr="MQ6-GAS-SENSOR at Rs 149 | LPG Gas Sensor in Aurangabad | ID: 23408045712">
            <a:extLst>
              <a:ext uri="{FF2B5EF4-FFF2-40B4-BE49-F238E27FC236}">
                <a16:creationId xmlns:a16="http://schemas.microsoft.com/office/drawing/2014/main" id="{AAB27E42-67F6-9B0B-7B83-B89B5174F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4648200"/>
            <a:ext cx="2247900" cy="199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9C1B30-0FA6-D4D0-9ECA-9A21D9027B54}"/>
              </a:ext>
            </a:extLst>
          </p:cNvPr>
          <p:cNvSpPr txBox="1"/>
          <p:nvPr/>
        </p:nvSpPr>
        <p:spPr>
          <a:xfrm>
            <a:off x="116586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27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1DB88-1B5B-219C-56EF-2349D2101900}"/>
              </a:ext>
            </a:extLst>
          </p:cNvPr>
          <p:cNvSpPr txBox="1"/>
          <p:nvPr/>
        </p:nvSpPr>
        <p:spPr>
          <a:xfrm>
            <a:off x="-381000" y="228600"/>
            <a:ext cx="1112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MODULE</a:t>
            </a:r>
          </a:p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/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based navigation system that provides the exact time information and location anywhere, anytime 24 hours a day and in all-weather condition.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GPS Neo-6m module can send the location coordinates to the Arduino Uno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DA4F0-A45D-B57A-A235-1D551F67B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345906"/>
            <a:ext cx="3248906" cy="20665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B3A6A1-72A1-2C8D-9096-F29E721BCDB2}"/>
              </a:ext>
            </a:extLst>
          </p:cNvPr>
          <p:cNvSpPr txBox="1"/>
          <p:nvPr/>
        </p:nvSpPr>
        <p:spPr>
          <a:xfrm>
            <a:off x="11658600" y="6412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8330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4BDC-007A-E7B8-D2B4-888D633C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262" y="685800"/>
            <a:ext cx="3449472" cy="461665"/>
          </a:xfrm>
        </p:spPr>
        <p:txBody>
          <a:bodyPr>
            <a:normAutofit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ALERT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5F618-2707-7587-A0B5-34A65002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734" y="1600200"/>
            <a:ext cx="10764527" cy="227754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The Message alert of the accident occurred will be transmitted with the help of ESP8266 (Node </a:t>
            </a:r>
            <a:r>
              <a:rPr lang="en-IN" sz="2400" dirty="0" err="1"/>
              <a:t>Mcu</a:t>
            </a:r>
            <a:r>
              <a:rPr lang="en-IN" sz="2400" dirty="0"/>
              <a:t>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The message alert will be sent to emergency contact number.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4FD15-4691-62A5-10D1-0064B66925F3}"/>
              </a:ext>
            </a:extLst>
          </p:cNvPr>
          <p:cNvSpPr txBox="1"/>
          <p:nvPr/>
        </p:nvSpPr>
        <p:spPr>
          <a:xfrm>
            <a:off x="11706862" y="6400800"/>
            <a:ext cx="63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4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09B1-11D6-2FFA-A4C8-1DB6D3A2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510" y="438234"/>
            <a:ext cx="4724400" cy="893763"/>
          </a:xfrm>
        </p:spPr>
        <p:txBody>
          <a:bodyPr>
            <a:normAutofit/>
          </a:bodyPr>
          <a:lstStyle/>
          <a:p>
            <a:pPr algn="ctr"/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88ADD1-1183-E615-4674-2BFEBC2560B8}"/>
              </a:ext>
            </a:extLst>
          </p:cNvPr>
          <p:cNvSpPr/>
          <p:nvPr/>
        </p:nvSpPr>
        <p:spPr>
          <a:xfrm>
            <a:off x="1143000" y="2011680"/>
            <a:ext cx="2667000" cy="1143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AE4453-B417-48A6-55B7-DE075F2C1668}"/>
              </a:ext>
            </a:extLst>
          </p:cNvPr>
          <p:cNvSpPr/>
          <p:nvPr/>
        </p:nvSpPr>
        <p:spPr>
          <a:xfrm>
            <a:off x="4648200" y="2011680"/>
            <a:ext cx="2667000" cy="1143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gas and temperature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D62B0-02A4-22E4-66FD-261335740131}"/>
              </a:ext>
            </a:extLst>
          </p:cNvPr>
          <p:cNvSpPr/>
          <p:nvPr/>
        </p:nvSpPr>
        <p:spPr>
          <a:xfrm>
            <a:off x="8458200" y="2011680"/>
            <a:ext cx="2667000" cy="11430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Transmitting location coordinates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79AC5E-2E21-0A47-2534-5AC5AA2AF0D3}"/>
              </a:ext>
            </a:extLst>
          </p:cNvPr>
          <p:cNvSpPr/>
          <p:nvPr/>
        </p:nvSpPr>
        <p:spPr>
          <a:xfrm>
            <a:off x="4663440" y="4038600"/>
            <a:ext cx="2796540" cy="1371599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in Webpage &amp; 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407F6D-A08A-CDCE-151C-3CF363B006E0}"/>
              </a:ext>
            </a:extLst>
          </p:cNvPr>
          <p:cNvSpPr/>
          <p:nvPr/>
        </p:nvSpPr>
        <p:spPr>
          <a:xfrm>
            <a:off x="8496300" y="4114800"/>
            <a:ext cx="2628900" cy="12192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message alert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493371-288B-0EFC-6DBD-C85DA78FB66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810000" y="2583180"/>
            <a:ext cx="838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90F23D-25FE-018E-4185-AC65939DE6F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315200" y="2583180"/>
            <a:ext cx="1143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969ADA-E0B6-4B8B-054D-34AA9E46775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9791700" y="3154680"/>
            <a:ext cx="19050" cy="960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951A23-2EFC-F3CB-A588-CD8AA6DE523A}"/>
              </a:ext>
            </a:extLst>
          </p:cNvPr>
          <p:cNvCxnSpPr>
            <a:cxnSpLocks/>
            <a:stCxn id="9" idx="1"/>
            <a:endCxn id="8" idx="6"/>
          </p:cNvCxnSpPr>
          <p:nvPr/>
        </p:nvCxnSpPr>
        <p:spPr>
          <a:xfrm flipH="1">
            <a:off x="7459980" y="4724400"/>
            <a:ext cx="10363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F3E827-777B-471A-2223-992788060E5F}"/>
              </a:ext>
            </a:extLst>
          </p:cNvPr>
          <p:cNvSpPr txBox="1"/>
          <p:nvPr/>
        </p:nvSpPr>
        <p:spPr>
          <a:xfrm>
            <a:off x="11658600" y="64124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3907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4CA0-A2C8-D6D1-0946-794C681F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516D-7533-0D43-061B-73F8D49D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IoT GPS tracking system with a black box is a powerful tool to track and monitor assets, vehicles and people in real time.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offers real-time location information as well as extra knowledge that can boost operational effectiveness, cut costs, and increase safety and security.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AE32F-3667-8298-D440-13FE4F559DF5}"/>
              </a:ext>
            </a:extLst>
          </p:cNvPr>
          <p:cNvSpPr txBox="1"/>
          <p:nvPr/>
        </p:nvSpPr>
        <p:spPr>
          <a:xfrm>
            <a:off x="11702469" y="6400800"/>
            <a:ext cx="48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6580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0B9D1B-2389-8004-8D68-348CD307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br>
              <a:rPr lang="en-US" sz="3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58E10E-61CE-8227-5433-1250B26D9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two desired outcomes, the work will be developed: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Geo-fencing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could be achieved via the use of advanced sensors, algorithms powered by AI and other technologies.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6B50D-27D7-F338-10C6-C7475CD93148}"/>
              </a:ext>
            </a:extLst>
          </p:cNvPr>
          <p:cNvSpPr txBox="1"/>
          <p:nvPr/>
        </p:nvSpPr>
        <p:spPr>
          <a:xfrm>
            <a:off x="11658600" y="640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94004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609600"/>
            <a:ext cx="7886700" cy="1006474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3703"/>
            <a:ext cx="10363200" cy="5135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build an integrated system for emergency rescue services in the event of                  road accidents by using black box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B8D60-4EAE-37CD-354D-707CDCC134BE}"/>
              </a:ext>
            </a:extLst>
          </p:cNvPr>
          <p:cNvSpPr txBox="1"/>
          <p:nvPr/>
        </p:nvSpPr>
        <p:spPr>
          <a:xfrm>
            <a:off x="11814114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C74AA6-6736-B4E2-95BD-1BAF4ED5E1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19917" r="3086" b="17073"/>
          <a:stretch/>
        </p:blipFill>
        <p:spPr>
          <a:xfrm>
            <a:off x="3886200" y="1295399"/>
            <a:ext cx="4343400" cy="3937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4EAD93-6090-0BC5-8C12-B677A928D605}"/>
              </a:ext>
            </a:extLst>
          </p:cNvPr>
          <p:cNvSpPr txBox="1"/>
          <p:nvPr/>
        </p:nvSpPr>
        <p:spPr>
          <a:xfrm>
            <a:off x="3124200" y="304800"/>
            <a:ext cx="5913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E584D-43C4-FDD0-382B-9E5DD2724B45}"/>
              </a:ext>
            </a:extLst>
          </p:cNvPr>
          <p:cNvSpPr txBox="1"/>
          <p:nvPr/>
        </p:nvSpPr>
        <p:spPr>
          <a:xfrm>
            <a:off x="4822671" y="304800"/>
            <a:ext cx="251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DFF97-DBE1-5A94-AFF5-D07B6AF7A580}"/>
              </a:ext>
            </a:extLst>
          </p:cNvPr>
          <p:cNvSpPr txBox="1"/>
          <p:nvPr/>
        </p:nvSpPr>
        <p:spPr>
          <a:xfrm>
            <a:off x="11658600" y="640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88C52-A674-F322-F57F-D90898FDBDC2}"/>
              </a:ext>
            </a:extLst>
          </p:cNvPr>
          <p:cNvSpPr txBox="1"/>
          <p:nvPr/>
        </p:nvSpPr>
        <p:spPr>
          <a:xfrm>
            <a:off x="4846319" y="5696607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being tested</a:t>
            </a:r>
          </a:p>
        </p:txBody>
      </p:sp>
    </p:spTree>
    <p:extLst>
      <p:ext uri="{BB962C8B-B14F-4D97-AF65-F5344CB8AC3E}">
        <p14:creationId xmlns:p14="http://schemas.microsoft.com/office/powerpoint/2010/main" val="259820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8C7767-C53B-4D75-E1C0-6C010986F405}"/>
              </a:ext>
            </a:extLst>
          </p:cNvPr>
          <p:cNvSpPr txBox="1"/>
          <p:nvPr/>
        </p:nvSpPr>
        <p:spPr>
          <a:xfrm>
            <a:off x="116967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C407D6-127D-AE87-2585-C886677E8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3"/>
          <a:stretch/>
        </p:blipFill>
        <p:spPr>
          <a:xfrm>
            <a:off x="3581400" y="838200"/>
            <a:ext cx="5265876" cy="4846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CACAE1-4CC7-111B-3979-5ED85FDAB2B9}"/>
              </a:ext>
            </a:extLst>
          </p:cNvPr>
          <p:cNvSpPr txBox="1"/>
          <p:nvPr/>
        </p:nvSpPr>
        <p:spPr>
          <a:xfrm>
            <a:off x="5029200" y="5867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stored in Webpage</a:t>
            </a:r>
          </a:p>
        </p:txBody>
      </p:sp>
    </p:spTree>
    <p:extLst>
      <p:ext uri="{BB962C8B-B14F-4D97-AF65-F5344CB8AC3E}">
        <p14:creationId xmlns:p14="http://schemas.microsoft.com/office/powerpoint/2010/main" val="1449052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C09A51-9020-42A1-80C8-3C8517822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9" b="5376"/>
          <a:stretch/>
        </p:blipFill>
        <p:spPr>
          <a:xfrm>
            <a:off x="3733800" y="1159324"/>
            <a:ext cx="5140382" cy="4479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F5D373-85AA-7502-1050-A866397E8582}"/>
              </a:ext>
            </a:extLst>
          </p:cNvPr>
          <p:cNvSpPr txBox="1"/>
          <p:nvPr/>
        </p:nvSpPr>
        <p:spPr>
          <a:xfrm>
            <a:off x="4419600" y="451438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ADECD-5581-2BBE-9E95-9881E8E149AB}"/>
              </a:ext>
            </a:extLst>
          </p:cNvPr>
          <p:cNvSpPr txBox="1"/>
          <p:nvPr/>
        </p:nvSpPr>
        <p:spPr>
          <a:xfrm>
            <a:off x="4317711" y="15905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A2D7F-6954-D377-2E9B-1D101B4C49BD}"/>
              </a:ext>
            </a:extLst>
          </p:cNvPr>
          <p:cNvSpPr txBox="1"/>
          <p:nvPr/>
        </p:nvSpPr>
        <p:spPr>
          <a:xfrm>
            <a:off x="11734800" y="645222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EDF0E-5530-85B5-EE8D-98B1A9CFCF7E}"/>
              </a:ext>
            </a:extLst>
          </p:cNvPr>
          <p:cNvSpPr txBox="1"/>
          <p:nvPr/>
        </p:nvSpPr>
        <p:spPr>
          <a:xfrm>
            <a:off x="4288808" y="599329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of location coordinates </a:t>
            </a:r>
          </a:p>
        </p:txBody>
      </p:sp>
    </p:spTree>
    <p:extLst>
      <p:ext uri="{BB962C8B-B14F-4D97-AF65-F5344CB8AC3E}">
        <p14:creationId xmlns:p14="http://schemas.microsoft.com/office/powerpoint/2010/main" val="241200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CF2E87-F159-EC8F-25CB-47AEAF9D83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3334" b="5555"/>
          <a:stretch/>
        </p:blipFill>
        <p:spPr>
          <a:xfrm>
            <a:off x="990599" y="457200"/>
            <a:ext cx="10210801" cy="5493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9F06BF-E527-5C6E-84F6-992001D8F8F3}"/>
              </a:ext>
            </a:extLst>
          </p:cNvPr>
          <p:cNvSpPr txBox="1"/>
          <p:nvPr/>
        </p:nvSpPr>
        <p:spPr>
          <a:xfrm>
            <a:off x="11696700" y="640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83233-E858-B7A5-D117-4E9DF9E3F47C}"/>
              </a:ext>
            </a:extLst>
          </p:cNvPr>
          <p:cNvSpPr txBox="1"/>
          <p:nvPr/>
        </p:nvSpPr>
        <p:spPr>
          <a:xfrm>
            <a:off x="4876800" y="60314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Vehicle</a:t>
            </a:r>
          </a:p>
        </p:txBody>
      </p:sp>
    </p:spTree>
    <p:extLst>
      <p:ext uri="{BB962C8B-B14F-4D97-AF65-F5344CB8AC3E}">
        <p14:creationId xmlns:p14="http://schemas.microsoft.com/office/powerpoint/2010/main" val="62642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883F-9F3A-8166-6E14-25AFA0FE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55" y="102404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F8CC-2A40-8C0E-10A7-6CE0AED1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10" y="1206858"/>
            <a:ext cx="10627290" cy="5430033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Sathe Pooja, Vehicle Tracking System Using GPS‖, International Journal of Science and Research (IJSR), India Online ISSN: 2319-7064, 2013.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Damani, Hardik Shah, Krishna Shah, Manish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Department of Computer Science and Technology,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Tarsadia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University,Bardoli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Gujarat ― Global Positioning System for Object Tracking‖ International Journal of Computer Applications (0975 – 8887) Volume 109 – No. 8, January 2015.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Pankaj Verma, J.S Bhatia, Centre for Development of Advanced Computing, Mohali, Punjab, India ―Design and Development of GPS-GSM Based Tracking System with Google Map Based Monitoring‖ International Journal of Computer Science, Engineering and Applications (IJCSEA) Vol.3, No.3, June 2013.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2636-F966-AB26-D574-3D104ECE2BEE}"/>
              </a:ext>
            </a:extLst>
          </p:cNvPr>
          <p:cNvSpPr txBox="1"/>
          <p:nvPr/>
        </p:nvSpPr>
        <p:spPr>
          <a:xfrm>
            <a:off x="11734800" y="6400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290802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F8CC-2A40-8C0E-10A7-6CE0AED1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45375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A. EI-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Rabbany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Introduction to GPS: The Global Positioning System, Norwood, MA: Artech House, 2006.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Pham Hoang Oat,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Micheal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Drieberg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Nguyen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―Development of Vehicle Tracking System using GPS and GSM Modem‖ Electrical and Electronics Engineering Department,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PETRONAS, Malaysia. 2013 IEEE Conference on Open Systems (ICOS), December 2 - 4, 2013, Sarawak,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11988-876A-2895-4801-95CF5A1E3694}"/>
              </a:ext>
            </a:extLst>
          </p:cNvPr>
          <p:cNvSpPr txBox="1"/>
          <p:nvPr/>
        </p:nvSpPr>
        <p:spPr>
          <a:xfrm>
            <a:off x="11658600" y="6400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59246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0DD9-F129-9CFF-4D38-6AC61BDC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766219"/>
            <a:ext cx="78867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21FE9-09A5-2C88-ABFA-3EDF38D1434C}"/>
              </a:ext>
            </a:extLst>
          </p:cNvPr>
          <p:cNvSpPr txBox="1"/>
          <p:nvPr/>
        </p:nvSpPr>
        <p:spPr>
          <a:xfrm flipH="1">
            <a:off x="11676993" y="640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60021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509751"/>
            <a:ext cx="7886700" cy="990600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42849"/>
            <a:ext cx="10820400" cy="4114800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modern day vehicles accidents are one of the leading causes of fatalities. 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Many kind of sensors are implemented in the vehicle and it is used in the real time applications effectively.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Focuses on building an infrastructure which vehicle safety authorities can enhance the crash reports post-crash analysis, record  of the event and reduces the time to arrive at the crash location.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40647-5A22-0582-7B5A-3F9E388053E5}"/>
              </a:ext>
            </a:extLst>
          </p:cNvPr>
          <p:cNvSpPr txBox="1"/>
          <p:nvPr/>
        </p:nvSpPr>
        <p:spPr>
          <a:xfrm>
            <a:off x="11737914" y="6368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626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EEF8C5-A198-5257-B131-C014FF591C08}"/>
              </a:ext>
            </a:extLst>
          </p:cNvPr>
          <p:cNvSpPr txBox="1"/>
          <p:nvPr/>
        </p:nvSpPr>
        <p:spPr>
          <a:xfrm>
            <a:off x="3992617" y="517634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IN" sz="3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CA62F2-2F30-5010-2E82-8D3EABE72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32781"/>
              </p:ext>
            </p:extLst>
          </p:nvPr>
        </p:nvGraphicFramePr>
        <p:xfrm>
          <a:off x="723900" y="1295400"/>
          <a:ext cx="10744200" cy="395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721">
                  <a:extLst>
                    <a:ext uri="{9D8B030D-6E8A-4147-A177-3AD203B41FA5}">
                      <a16:colId xmlns:a16="http://schemas.microsoft.com/office/drawing/2014/main" val="472326996"/>
                    </a:ext>
                  </a:extLst>
                </a:gridCol>
                <a:gridCol w="2783379">
                  <a:extLst>
                    <a:ext uri="{9D8B030D-6E8A-4147-A177-3AD203B41FA5}">
                      <a16:colId xmlns:a16="http://schemas.microsoft.com/office/drawing/2014/main" val="63338952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45455547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158292969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704028906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90590771"/>
                    </a:ext>
                  </a:extLst>
                </a:gridCol>
              </a:tblGrid>
              <a:tr h="45027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&amp; Year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9828392"/>
                  </a:ext>
                </a:extLst>
              </a:tr>
              <a:tr h="153092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in  GPS Spoofed  Environment Using M-Best Positioning  Algorithm  &amp; Data Association-2021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Bethi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Pardhasaradhi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Pathipati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Srihari, And P. Aparna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spooﬁng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find the true target by imposing fake measurements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assumption is not valid in reality.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5975465"/>
                  </a:ext>
                </a:extLst>
              </a:tr>
              <a:tr h="197427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GNSS precise point positioning with smartphones for vehicle navigation-2021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Zishen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Li, Liang Wang, Ningbo Wang, Ran Li and Ang Liu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Precise Point Positioning (PPP)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promote the application real time PPP with smartphone.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used to get live location only.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1927580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6F4633-3B84-A4BF-7B33-7B18B650B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32218"/>
              </p:ext>
            </p:extLst>
          </p:nvPr>
        </p:nvGraphicFramePr>
        <p:xfrm>
          <a:off x="716017" y="4572000"/>
          <a:ext cx="10744200" cy="143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764">
                  <a:extLst>
                    <a:ext uri="{9D8B030D-6E8A-4147-A177-3AD203B41FA5}">
                      <a16:colId xmlns:a16="http://schemas.microsoft.com/office/drawing/2014/main" val="4241389382"/>
                    </a:ext>
                  </a:extLst>
                </a:gridCol>
                <a:gridCol w="2785219">
                  <a:extLst>
                    <a:ext uri="{9D8B030D-6E8A-4147-A177-3AD203B41FA5}">
                      <a16:colId xmlns:a16="http://schemas.microsoft.com/office/drawing/2014/main" val="2005512360"/>
                    </a:ext>
                  </a:extLst>
                </a:gridCol>
                <a:gridCol w="1897117">
                  <a:extLst>
                    <a:ext uri="{9D8B030D-6E8A-4147-A177-3AD203B41FA5}">
                      <a16:colId xmlns:a16="http://schemas.microsoft.com/office/drawing/2014/main" val="3540009927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17389372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5089178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373221332"/>
                    </a:ext>
                  </a:extLst>
                </a:gridCol>
              </a:tblGrid>
              <a:tr h="143203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 Based Vehicle Tracking System-2021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Mohd</a:t>
                      </a: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Hakimi Bin </a:t>
                      </a:r>
                      <a:r>
                        <a:rPr lang="en-IN" sz="16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Zohari</a:t>
                      </a: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Wireless communication.</a:t>
                      </a:r>
                    </a:p>
                    <a:p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 range communication.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74802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CEF692-BE71-BEB3-4DBE-388EC37BC49D}"/>
              </a:ext>
            </a:extLst>
          </p:cNvPr>
          <p:cNvSpPr txBox="1"/>
          <p:nvPr/>
        </p:nvSpPr>
        <p:spPr>
          <a:xfrm>
            <a:off x="11811001" y="6400800"/>
            <a:ext cx="30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901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F84B83-135A-B702-1122-8920739CF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05966"/>
              </p:ext>
            </p:extLst>
          </p:nvPr>
        </p:nvGraphicFramePr>
        <p:xfrm>
          <a:off x="762000" y="838200"/>
          <a:ext cx="107441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04806684"/>
                    </a:ext>
                  </a:extLst>
                </a:gridCol>
                <a:gridCol w="2971799">
                  <a:extLst>
                    <a:ext uri="{9D8B030D-6E8A-4147-A177-3AD203B41FA5}">
                      <a16:colId xmlns:a16="http://schemas.microsoft.com/office/drawing/2014/main" val="140389795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97676808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622545659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80809283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511707321"/>
                    </a:ext>
                  </a:extLst>
                </a:gridCol>
              </a:tblGrid>
              <a:tr h="995517"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 detection alert  system-2022</a:t>
                      </a:r>
                      <a:endParaRPr lang="en-IN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C. K. Gomathy.</a:t>
                      </a:r>
                      <a:endParaRPr lang="en-IN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 and Accelerometer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Easy to locate the accident place.</a:t>
                      </a:r>
                    </a:p>
                    <a:p>
                      <a:endParaRPr lang="en-US" sz="16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Signal problem.</a:t>
                      </a:r>
                    </a:p>
                    <a:p>
                      <a:endParaRPr lang="en-IN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67453"/>
                  </a:ext>
                </a:extLst>
              </a:tr>
              <a:tr h="1290483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Lane changing time point and path tracking framework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autonomous ground vehicle-2021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Jiayu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Synthesized safety distance for lane changing.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improve the vehicle stability and the efﬁciency of changing lane.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be applied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high speed driving.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852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4937FC-A239-B8C0-5A09-300998CF01B5}"/>
              </a:ext>
            </a:extLst>
          </p:cNvPr>
          <p:cNvSpPr txBox="1"/>
          <p:nvPr/>
        </p:nvSpPr>
        <p:spPr>
          <a:xfrm>
            <a:off x="11811001" y="6400800"/>
            <a:ext cx="38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8976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27" y="228602"/>
            <a:ext cx="7886700" cy="838199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7311"/>
            <a:ext cx="10820400" cy="5389605"/>
          </a:xfrm>
        </p:spPr>
        <p:txBody>
          <a:bodyPr>
            <a:normAutofit/>
          </a:bodyPr>
          <a:lstStyle/>
          <a:p>
            <a:pPr marL="1028700" lvl="3" indent="0" algn="just">
              <a:lnSpc>
                <a:spcPct val="110000"/>
              </a:lnSpc>
              <a:buNone/>
            </a:pPr>
            <a:endParaRPr lang="en-US" sz="1650" dirty="0"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GSM and GPS modules are used to find and send the location co-ordinates to first responders.</a:t>
            </a:r>
          </a:p>
          <a:p>
            <a:pPr marL="700088" lvl="1" indent="-357188" algn="just">
              <a:lnSpc>
                <a:spcPct val="110000"/>
              </a:lnSpc>
              <a:buFont typeface="Wingdings" pitchFamily="2" charset="2"/>
              <a:buChar char="Ø"/>
            </a:pPr>
            <a:endParaRPr lang="en-IN" sz="2100" dirty="0"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Vibration sensor is connected with Raspberry pie to identify the changes.</a:t>
            </a:r>
          </a:p>
          <a:p>
            <a:pPr marL="1028700" lvl="3" indent="0" algn="just">
              <a:lnSpc>
                <a:spcPct val="110000"/>
              </a:lnSpc>
              <a:buNone/>
            </a:pPr>
            <a:endParaRPr lang="en-US" sz="1650" dirty="0"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can also read several vital parameters of the condition of the road.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562EB-30D5-0E09-96AF-681DA9993246}"/>
              </a:ext>
            </a:extLst>
          </p:cNvPr>
          <p:cNvSpPr txBox="1"/>
          <p:nvPr/>
        </p:nvSpPr>
        <p:spPr>
          <a:xfrm>
            <a:off x="11814114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7886700" cy="838200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>
                <a:latin typeface="Times New Roman" pitchFamily="18" charset="0"/>
                <a:cs typeface="Times New Roman" pitchFamily="18" charset="0"/>
              </a:rPr>
              <a:t>DEMERITS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4662"/>
            <a:ext cx="10820400" cy="45851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Cannot cancel the alert message if crash is not severe.</a:t>
            </a:r>
          </a:p>
          <a:p>
            <a:pPr marL="685800" lvl="2" indent="0" algn="just">
              <a:lnSpc>
                <a:spcPct val="100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Short range of communication.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Crash details cannot be recorded.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Implementation cost is high. 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10A0B-F6A4-69C3-7E67-734624624B35}"/>
              </a:ext>
            </a:extLst>
          </p:cNvPr>
          <p:cNvSpPr txBox="1"/>
          <p:nvPr/>
        </p:nvSpPr>
        <p:spPr>
          <a:xfrm>
            <a:off x="11814114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0"/>
            <a:ext cx="7886700" cy="762000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99"/>
            <a:ext cx="10896600" cy="4648201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Multi sensors are used in vehicle to detect and inform through IOT and GPS in black box module.</a:t>
            </a:r>
          </a:p>
          <a:p>
            <a:pPr marL="914400" lvl="2" indent="0" algn="just">
              <a:lnSpc>
                <a:spcPct val="100000"/>
              </a:lnSpc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Panic switch use to control the sending information.</a:t>
            </a:r>
          </a:p>
          <a:p>
            <a:pPr marL="3314700" lvl="8" indent="0" algn="just">
              <a:lnSpc>
                <a:spcPct val="10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information will been sent to nearby police station or hospital or home.</a:t>
            </a:r>
          </a:p>
          <a:p>
            <a:pPr marL="685800" lvl="2" indent="0" algn="just">
              <a:lnSpc>
                <a:spcPct val="10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Event of crash is stored in webpage and server.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F958B-D056-D756-18FC-F02651F42305}"/>
              </a:ext>
            </a:extLst>
          </p:cNvPr>
          <p:cNvSpPr txBox="1"/>
          <p:nvPr/>
        </p:nvSpPr>
        <p:spPr>
          <a:xfrm>
            <a:off x="118110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76200"/>
            <a:ext cx="7886700" cy="854074"/>
          </a:xfrm>
        </p:spPr>
        <p:txBody>
          <a:bodyPr>
            <a:normAutofit/>
          </a:bodyPr>
          <a:lstStyle/>
          <a:p>
            <a:pPr algn="ctr"/>
            <a:r>
              <a:rPr lang="en-US" sz="3000" b="1" u="sng" dirty="0">
                <a:latin typeface="Times New Roman" pitchFamily="18" charset="0"/>
                <a:cs typeface="Times New Roman" pitchFamily="18" charset="0"/>
              </a:rPr>
              <a:t>MERITS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51466"/>
            <a:ext cx="10820400" cy="5334000"/>
          </a:xfrm>
        </p:spPr>
        <p:txBody>
          <a:bodyPr>
            <a:normAutofit/>
          </a:bodyPr>
          <a:lstStyle/>
          <a:p>
            <a:pPr marL="357188" indent="-357188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vehicle safety authorities can enhance the crash reports for post- crash analysis of the event.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Multiple sensors are used for multiple purposes with help of GPS and IOT Module.</a:t>
            </a:r>
          </a:p>
          <a:p>
            <a:pPr marL="700088" lvl="1" indent="-357188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357188" indent="-357188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 cost is low.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C8998-5B65-102D-9AC4-D6B2E7B74166}"/>
              </a:ext>
            </a:extLst>
          </p:cNvPr>
          <p:cNvSpPr txBox="1"/>
          <p:nvPr/>
        </p:nvSpPr>
        <p:spPr>
          <a:xfrm>
            <a:off x="11811000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2925</TotalTime>
  <Words>1198</Words>
  <Application>Microsoft Office PowerPoint</Application>
  <PresentationFormat>Widescreen</PresentationFormat>
  <Paragraphs>214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2_Office Theme</vt:lpstr>
      <vt:lpstr>1_Office Theme</vt:lpstr>
      <vt:lpstr>IOT BASED GPS TRACKING SYSTEM WITH BLACK BOX</vt:lpstr>
      <vt:lpstr>OBJECTIVES</vt:lpstr>
      <vt:lpstr>INTRODUCTION</vt:lpstr>
      <vt:lpstr>PowerPoint Presentation</vt:lpstr>
      <vt:lpstr>PowerPoint Presentation</vt:lpstr>
      <vt:lpstr>EXISTING SYSTEM</vt:lpstr>
      <vt:lpstr>DEMERITS OF EXISTING SYSTEM</vt:lpstr>
      <vt:lpstr>PROPOSED SYSTEM</vt:lpstr>
      <vt:lpstr>MERITS</vt:lpstr>
      <vt:lpstr>PowerPoint Presentation</vt:lpstr>
      <vt:lpstr>MODULES </vt:lpstr>
      <vt:lpstr>VIBRATION DETECTION</vt:lpstr>
      <vt:lpstr> </vt:lpstr>
      <vt:lpstr>PowerPoint Presentation</vt:lpstr>
      <vt:lpstr>PowerPoint Presentation</vt:lpstr>
      <vt:lpstr>MESSAGE ALERT</vt:lpstr>
      <vt:lpstr>MODULE DIAGRAM</vt:lpstr>
      <vt:lpstr>CONCLUSION</vt:lpstr>
      <vt:lpstr>  FUTURE ENHANCEMENT  </vt:lpstr>
      <vt:lpstr>PowerPoint Presentation</vt:lpstr>
      <vt:lpstr>PowerPoint Presentation</vt:lpstr>
      <vt:lpstr>PowerPoint Presentation</vt:lpstr>
      <vt:lpstr>PowerPoint Presentation</vt:lpstr>
      <vt:lpstr>REFERENCES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GPS TRACKING SYSTEM      WITH CYBER FORENSIC</dc:title>
  <dc:creator>USER</dc:creator>
  <cp:lastModifiedBy>tonychris454@outlook.com</cp:lastModifiedBy>
  <cp:revision>115</cp:revision>
  <dcterms:created xsi:type="dcterms:W3CDTF">2023-02-04T11:42:26Z</dcterms:created>
  <dcterms:modified xsi:type="dcterms:W3CDTF">2023-05-19T07:06:30Z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