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9"/>
  </p:notesMasterIdLst>
  <p:sldIdLst>
    <p:sldId id="264" r:id="rId2"/>
    <p:sldId id="257" r:id="rId3"/>
    <p:sldId id="268" r:id="rId4"/>
    <p:sldId id="285" r:id="rId5"/>
    <p:sldId id="305" r:id="rId6"/>
    <p:sldId id="306" r:id="rId7"/>
    <p:sldId id="307" r:id="rId8"/>
    <p:sldId id="258" r:id="rId9"/>
    <p:sldId id="259" r:id="rId10"/>
    <p:sldId id="260" r:id="rId11"/>
    <p:sldId id="286" r:id="rId12"/>
    <p:sldId id="261" r:id="rId13"/>
    <p:sldId id="263" r:id="rId14"/>
    <p:sldId id="280" r:id="rId15"/>
    <p:sldId id="281" r:id="rId16"/>
    <p:sldId id="284" r:id="rId17"/>
    <p:sldId id="256" r:id="rId18"/>
    <p:sldId id="309" r:id="rId19"/>
    <p:sldId id="310" r:id="rId20"/>
    <p:sldId id="311" r:id="rId21"/>
    <p:sldId id="312" r:id="rId22"/>
    <p:sldId id="313" r:id="rId23"/>
    <p:sldId id="262" r:id="rId24"/>
    <p:sldId id="314" r:id="rId25"/>
    <p:sldId id="315" r:id="rId26"/>
    <p:sldId id="282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9" autoAdjust="0"/>
    <p:restoredTop sz="94918" autoAdjust="0"/>
  </p:normalViewPr>
  <p:slideViewPr>
    <p:cSldViewPr>
      <p:cViewPr>
        <p:scale>
          <a:sx n="75" d="100"/>
          <a:sy n="75" d="100"/>
        </p:scale>
        <p:origin x="1469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DA0E1-7BA1-4F8E-84FA-92DAFE5AC88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90C5-83D4-4F4E-80CF-93CA72A12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091184-E2F8-4830-AA37-FEF7D415A16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D0A8EDD-C8F8-47DD-8013-4F78CC4FD0F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5AFF277-50FE-421A-A0E3-41EE724359B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9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7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0FA88-36AC-4B98-B4FE-B21B2D0A35F4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lemc.com/en-us/storage/xtremio-" TargetMode="External"/><Relationship Id="rId2" Type="http://schemas.openxmlformats.org/officeDocument/2006/relationships/hyperlink" Target="https://www.solidfi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229600" cy="236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	</a:t>
            </a:r>
          </a:p>
          <a:p>
            <a:pPr marL="0" indent="0">
              <a:buNone/>
            </a:pPr>
            <a:endParaRPr lang="en-US" sz="6200" b="1" dirty="0"/>
          </a:p>
          <a:p>
            <a:pPr marL="0" indent="0">
              <a:buNone/>
            </a:pPr>
            <a:r>
              <a:rPr lang="en-US" sz="6200" dirty="0"/>
              <a:t>				</a:t>
            </a:r>
            <a:endParaRPr lang="en-US" sz="6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8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Proposed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715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proposed system the Multi sensor are used in vehicle to detect and information through  IOT and GPS in live box module 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information has been sent to nearby base station or police station or hospital or home.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Panic switch use to control the sending information.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IOT module is used to storage the accident data and also used information send to designation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16634" y="1127760"/>
            <a:ext cx="3422647" cy="3962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729105"/>
            <a:ext cx="914400" cy="2819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2362" y="3924300"/>
            <a:ext cx="1524000" cy="6096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Node Mcu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1393825"/>
            <a:ext cx="1676400" cy="6413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Temperature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sensor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682875"/>
            <a:ext cx="1676400" cy="6413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Gas sensor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892552"/>
            <a:ext cx="1676400" cy="6413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Vibration 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5155" y="1393825"/>
            <a:ext cx="1524000" cy="6096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Panic switch</a:t>
            </a:r>
          </a:p>
        </p:txBody>
      </p:sp>
      <p:cxnSp>
        <p:nvCxnSpPr>
          <p:cNvPr id="20" name="Straight Arrow Connector 19"/>
          <p:cNvCxnSpPr>
            <a:cxnSpLocks/>
            <a:stCxn id="9" idx="3"/>
          </p:cNvCxnSpPr>
          <p:nvPr/>
        </p:nvCxnSpPr>
        <p:spPr>
          <a:xfrm>
            <a:off x="2209800" y="1714500"/>
            <a:ext cx="506834" cy="146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0" idx="3"/>
          </p:cNvCxnSpPr>
          <p:nvPr/>
        </p:nvCxnSpPr>
        <p:spPr>
          <a:xfrm flipV="1">
            <a:off x="2209800" y="3003549"/>
            <a:ext cx="50683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2" idx="3"/>
          </p:cNvCxnSpPr>
          <p:nvPr/>
        </p:nvCxnSpPr>
        <p:spPr>
          <a:xfrm>
            <a:off x="2209800" y="4213226"/>
            <a:ext cx="5068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164210" y="4229100"/>
            <a:ext cx="4381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67100" y="1251585"/>
            <a:ext cx="1752600" cy="34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89757" y="150495"/>
            <a:ext cx="1676400" cy="533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Power supply</a:t>
            </a:r>
          </a:p>
        </p:txBody>
      </p:sp>
      <p:cxnSp>
        <p:nvCxnSpPr>
          <p:cNvPr id="77" name="Straight Arrow Connector 76"/>
          <p:cNvCxnSpPr>
            <a:cxnSpLocks/>
            <a:stCxn id="75" idx="2"/>
            <a:endCxn id="8" idx="0"/>
          </p:cNvCxnSpPr>
          <p:nvPr/>
        </p:nvCxnSpPr>
        <p:spPr>
          <a:xfrm>
            <a:off x="4427957" y="683895"/>
            <a:ext cx="1" cy="4438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14" idx="1"/>
          </p:cNvCxnSpPr>
          <p:nvPr/>
        </p:nvCxnSpPr>
        <p:spPr>
          <a:xfrm flipH="1">
            <a:off x="6139281" y="1698625"/>
            <a:ext cx="44587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85155" y="2706176"/>
            <a:ext cx="1524000" cy="6413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LCD</a:t>
            </a:r>
          </a:p>
        </p:txBody>
      </p:sp>
      <p:cxnSp>
        <p:nvCxnSpPr>
          <p:cNvPr id="28" name="Straight Arrow Connector 27"/>
          <p:cNvCxnSpPr>
            <a:cxnSpLocks/>
            <a:endCxn id="27" idx="1"/>
          </p:cNvCxnSpPr>
          <p:nvPr/>
        </p:nvCxnSpPr>
        <p:spPr>
          <a:xfrm>
            <a:off x="6147003" y="3026850"/>
            <a:ext cx="43815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D1007-2B55-4D06-8AE3-80DB0C5D10D7}"/>
              </a:ext>
            </a:extLst>
          </p:cNvPr>
          <p:cNvSpPr/>
          <p:nvPr/>
        </p:nvSpPr>
        <p:spPr>
          <a:xfrm>
            <a:off x="3674810" y="5676900"/>
            <a:ext cx="1524000" cy="6096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GPS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339D8B-B87A-434A-827A-AEA88A640850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H="1" flipV="1">
            <a:off x="4427958" y="5090160"/>
            <a:ext cx="8852" cy="586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loud 6">
            <a:extLst>
              <a:ext uri="{FF2B5EF4-FFF2-40B4-BE49-F238E27FC236}">
                <a16:creationId xmlns:a16="http://schemas.microsoft.com/office/drawing/2014/main" id="{FAE99744-1097-4639-BD15-305CB73F2578}"/>
              </a:ext>
            </a:extLst>
          </p:cNvPr>
          <p:cNvSpPr/>
          <p:nvPr/>
        </p:nvSpPr>
        <p:spPr>
          <a:xfrm>
            <a:off x="6627762" y="5219700"/>
            <a:ext cx="2201610" cy="1524000"/>
          </a:xfrm>
          <a:prstGeom prst="clou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and Server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EE49DAA8-CC1E-4F23-BDE6-5C7C39E0D973}"/>
              </a:ext>
            </a:extLst>
          </p:cNvPr>
          <p:cNvSpPr/>
          <p:nvPr/>
        </p:nvSpPr>
        <p:spPr>
          <a:xfrm>
            <a:off x="7384682" y="4610101"/>
            <a:ext cx="236203" cy="609599"/>
          </a:xfrm>
          <a:prstGeom prst="lightningBol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4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Multiple communication can be achieved accurately.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vehicle safety authorities can enhance the crash reports post-crash analysis, record  of the event and reduces the time to arrive at the crash location..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information sent to nearby base station or police station or hospital or home using live box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Multiple sensors are used for multiple purposes with help of GPS and IOT Module.</a:t>
            </a:r>
          </a:p>
          <a:p>
            <a:pPr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HARDWARE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1.Arduino Micro controller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2.GPS &amp; IOT module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3.Temperature sensor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4.Gas sensor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5.Vibration sensor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6.LCD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7.Power supply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	 MODULES DESCRIPTION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66800" y="1295400"/>
            <a:ext cx="7866888" cy="52578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ATMEGA 8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Atmega8 is one of the most advanced microcontroller from microchip.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used as an comparator to compare the input reference voltage and out put voltage to provide linear output.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377817486_977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05200" y="3886200"/>
            <a:ext cx="2743200" cy="27770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ATMEGA 08 PIN DIAGRAM</a:t>
            </a:r>
          </a:p>
        </p:txBody>
      </p:sp>
      <p:pic>
        <p:nvPicPr>
          <p:cNvPr id="7" name="Picture 2" descr="F:\avinash\pictures\Atmega8-pins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5400"/>
            <a:ext cx="7620000" cy="5333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90600" y="914400"/>
            <a:ext cx="8001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LCD DISPLAY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 liquid-crystal display (LCD) is a flat pane display, electronic visual display, or video display that uses the light modulating properties of liquid crystals.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Liquid crystals do not emit light directly.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 (9)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24200" y="4724400"/>
            <a:ext cx="35052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Temperature sensor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6553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output of IC2 increases in proportion to the temperature by 10 mV per degree.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varying voltage is feed to a comparator IC 741 (OP Amplifier).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 Amplifier are among the most widely used electronic devices today.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95400"/>
            <a:ext cx="8458200" cy="513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build an integrated system for emergency rescue services in the event of road accidents by using live box system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op-amp is one type of differential amplifier. It has two input inverting (-) and non-inverting (+) and one output pin.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have used IC741 as non-inverting amplifier which means pin 3 is the input and the output is not reversed. This circuit amplifies the difference between its input terminals.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IC LM35, IC LM741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Resistance: 10K Ohms, 470 Ohms X 2Pcs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Preset or P.O.T of 2K Ohms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LED 2pcs (Red and Green)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9V Battery with Snap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Gas sensor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Mainly used for qualitative detection, for the family, the environment hazardous gas detection equipment, suitable for the detection of sulfur dioxide gas, gas sensors tested concentration range: 1 to 500ppm, detailed information on;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340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1, the heating voltage: 5 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0.2V (AC . DC)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2, Working current: 150mA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3, the circuit voltage: DC5V (Max DC 24V)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4, the load resistance: 10K (adjustable)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5, the test concentration range :1-500ppm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6019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, clean air voltage: </a:t>
            </a:r>
            <a:r>
              <a:rPr lang="en-US" sz="11200" u="sng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 1.5V</a:t>
            </a:r>
            <a:br>
              <a:rPr lang="en-US" sz="1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7, Sensitivity: </a:t>
            </a:r>
            <a:r>
              <a:rPr lang="en-US" sz="11200" u="sng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 3%</a:t>
            </a:r>
            <a:br>
              <a:rPr lang="en-US" sz="1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8, Response Time: </a:t>
            </a:r>
            <a:r>
              <a:rPr lang="en-US" sz="11200" u="sng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 1s (3-5 Minute Warm-up, The Theory Preheating Time 48 Hours)</a:t>
            </a:r>
            <a:br>
              <a:rPr lang="en-US" sz="1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9, response time: </a:t>
            </a:r>
            <a:r>
              <a:rPr lang="en-US" sz="11200" u="sng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 30S</a:t>
            </a:r>
            <a:br>
              <a:rPr lang="en-US" sz="1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10, the component power consumption: </a:t>
            </a:r>
            <a:r>
              <a:rPr lang="en-US" sz="11200" u="sng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 0.8W</a:t>
            </a:r>
            <a:br>
              <a:rPr lang="en-US" sz="1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11, Working temperature: -10 ~ 50 </a:t>
            </a:r>
            <a:r>
              <a:rPr lang="en-US" sz="11200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(nominal temperature 20 </a:t>
            </a:r>
            <a:r>
              <a:rPr lang="en-US" sz="11200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11200" dirty="0">
                <a:latin typeface="Times New Roman" pitchFamily="18" charset="0"/>
                <a:cs typeface="Times New Roman" pitchFamily="18" charset="0"/>
              </a:rPr>
            </a:br>
            <a:br>
              <a:rPr lang="en-US" sz="11200" dirty="0">
                <a:latin typeface="Times New Roman" pitchFamily="18" charset="0"/>
                <a:cs typeface="Times New Roman" pitchFamily="18" charset="0"/>
              </a:rPr>
            </a:br>
            <a:endParaRPr lang="en-US" sz="1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SOFTWARE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Proteus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Ardiuno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PHP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F400-35D8-4362-ADC1-BEFE4420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F3A7-C593-4D4B-826A-707F3761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endParaRPr lang="en-IN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B. Fitzgerald, “Flash disk opportunity for server applications,” ACM Queue, Vol.6(4), July/August 2018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“Pure storage,” https://www.purestorage.com/.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J.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D. Davis, J. Hayes, E. L. Miller, 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Sandvig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Sears,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Tamches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Vachharajani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F. Wang, “Purity: Building fast, highly-available enterprise flash storage from commodity components,” in Proceedings of the 2015 ACM SIGMOD International Conference on Management of Data (SIGMOD ’20).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Netapp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solidfire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https://www.solidfire.com/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“Dell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xtremio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https://www.dellemc.com/en-us/storage/xtremio-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all-flash.htm.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1"/>
            <a:ext cx="78867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modern day vehicles accidents are one of the leading causes of fatalities.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important indicator of survival rates after an accident is the time between the accident and when emergency medical personnel are dispatched to the accident location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focuses on building an infrastructure which vehicle safety authorities can enhance the crash reports post-crash analysis, record  of the event and reduces the time to arrive at the crash location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kind of sensors are implemented in the vehicle and it is used in the real time applications effectively.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LITERATURE SURVEY</a:t>
            </a:r>
            <a:br>
              <a:rPr lang="en-IN" b="1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81985"/>
              </p:ext>
            </p:extLst>
          </p:nvPr>
        </p:nvGraphicFramePr>
        <p:xfrm>
          <a:off x="228600" y="1066800"/>
          <a:ext cx="8686803" cy="5257800"/>
        </p:xfrm>
        <a:graphic>
          <a:graphicData uri="http://schemas.openxmlformats.org/drawingml/2006/table">
            <a:tbl>
              <a:tblPr/>
              <a:tblGrid>
                <a:gridCol w="31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5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 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Advantage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Disadvantage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GPS Based Vehicle Tracking System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5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Mohd Hakimi Bin </a:t>
                      </a:r>
                      <a:r>
                        <a:rPr lang="en-IN" sz="135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Zohari</a:t>
                      </a:r>
                      <a:r>
                        <a:rPr lang="en-IN" sz="135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Mohd </a:t>
                      </a:r>
                      <a:r>
                        <a:rPr lang="en-IN" sz="135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Fiqri</a:t>
                      </a:r>
                      <a:r>
                        <a:rPr lang="en-IN" sz="135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Bin Mohd </a:t>
                      </a:r>
                      <a:r>
                        <a:rPr lang="en-IN" sz="135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Nazri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June 2021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Track vehicles using Google Earth application develop in android application for mobile system</a:t>
                      </a:r>
                      <a:endParaRPr lang="fi-FI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b="0" i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Wireless communication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 range communication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ACCIDENT DETECTION AND ALERT SYSTEM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C. K. Gomathy1, K Rohan2 , </a:t>
                      </a:r>
                      <a:r>
                        <a:rPr lang="en-IN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Bandi</a:t>
                      </a: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Mani Kiran Reddy3, </a:t>
                      </a:r>
                      <a:r>
                        <a:rPr lang="en-IN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 Geetha4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may -2022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system aims to alert the nearby medical center about the</a:t>
                      </a:r>
                    </a:p>
                    <a:p>
                      <a:r>
                        <a:rPr lang="en-IN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accident to provide immediate medical ai</a:t>
                      </a:r>
                      <a:endParaRPr lang="en-US" sz="1600" b="0" i="0" baseline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Easy to locate the accident place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Signal problem</a:t>
                      </a:r>
                    </a:p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07993"/>
              </p:ext>
            </p:extLst>
          </p:nvPr>
        </p:nvGraphicFramePr>
        <p:xfrm>
          <a:off x="228600" y="533400"/>
          <a:ext cx="8686803" cy="6576897"/>
        </p:xfrm>
        <a:graphic>
          <a:graphicData uri="http://schemas.openxmlformats.org/drawingml/2006/table">
            <a:tbl>
              <a:tblPr/>
              <a:tblGrid>
                <a:gridCol w="31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5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56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 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Advantage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Disadvantage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lane changing time point and path tracking framework</a:t>
                      </a:r>
                    </a:p>
                    <a:p>
                      <a:r>
                        <a:rPr lang="en-IN" sz="135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autonomous ground vehicle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Jiayu Fan Jun Liang Anjan K. Tula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on traditional safety distance, a novel concept, that is the synthesized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safety distance for lane changing (SSDLC),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on traditional safety distance, a novel concept, that is the synthesized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safety distance for lane changing (SSDLC),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Hu</a:t>
                      </a:r>
                      <a:r>
                        <a:rPr lang="en-US" sz="13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method cannot be applied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high speed driving maneuver with large angles of tire</a:t>
                      </a:r>
                    </a:p>
                    <a:p>
                      <a:r>
                        <a:rPr lang="en-IN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3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Navigation in GPS Spoofed Environment Using</a:t>
                      </a:r>
                    </a:p>
                    <a:p>
                      <a:r>
                        <a:rPr lang="en-IN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M-Best Positioning Algorithm and</a:t>
                      </a:r>
                    </a:p>
                    <a:p>
                      <a:r>
                        <a:rPr lang="en-IN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Association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BETHI PARDHASARADHI, (Member, IEEE), PATHIPATI SRIHARI , (Senior Member, IEEE),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P. APARNA, (Senior Member, IEEE)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2021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proposed to accept the authentic GPS signals and spoofed GPS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signals into the positioning algorithm and perform the robust positioning with all possible combinations of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authentic and spoofed </a:t>
                      </a:r>
                      <a:r>
                        <a:rPr lang="en-US" sz="13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pseudorange</a:t>
                      </a:r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measurements</a:t>
                      </a:r>
                      <a:endParaRPr lang="en-US" sz="1600" b="0" i="0" baseline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navigation </a:t>
                      </a:r>
                      <a:r>
                        <a:rPr lang="en-US" sz="13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lter</a:t>
                      </a:r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a three-dimensional KF with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constant velocity (CV) model, all the position estimates evolved at a </a:t>
                      </a:r>
                      <a:r>
                        <a:rPr lang="en-US" sz="13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specic</a:t>
                      </a:r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epoch are observations.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assumption is not valid in reality due to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presence of clock offset in the satellites.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41155"/>
              </p:ext>
            </p:extLst>
          </p:nvPr>
        </p:nvGraphicFramePr>
        <p:xfrm>
          <a:off x="1" y="533401"/>
          <a:ext cx="8991600" cy="3817672"/>
        </p:xfrm>
        <a:graphic>
          <a:graphicData uri="http://schemas.openxmlformats.org/drawingml/2006/table">
            <a:tbl>
              <a:tblPr/>
              <a:tblGrid>
                <a:gridCol w="32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9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1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 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Advantage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Disadvantage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Real‑time GNSS precise point positioning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smartphones for vehicle navigation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Zishen</a:t>
                      </a:r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Li1 , Liang Wang1*, Ningbo Wang1, Ran Li1 and Ang Liu1,2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 2021</a:t>
                      </a: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availability of raw Global Navigation Satellite System (GNSS) measurements from Android smart devices gives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possibilities for precise positioning solutions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promote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application of GNSS PPP for land vehicle navigation with smart devices, this contribution studies the real-time</a:t>
                      </a:r>
                    </a:p>
                    <a:p>
                      <a:r>
                        <a:rPr lang="en-IN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PPP with smartphones.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carrier phase observations</a:t>
                      </a:r>
                    </a:p>
                    <a:p>
                      <a:r>
                        <a:rPr lang="en-US" sz="135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smart devices are affected by duty-cycling issues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1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baseline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31" marR="7231" marT="7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27" y="228601"/>
            <a:ext cx="7886700" cy="83819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7394"/>
            <a:ext cx="8012003" cy="53896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existing system they trigger for several types of crash such as vehicle getting, engine temperature &amp; different road location.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important indicator of survival rates after an accident is the time between the accident and when emergency medical personnel are dispatched to the accident location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Short range to communicate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between transmitter and receiver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15" y="990601"/>
            <a:ext cx="78867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Human being is affected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Time  delay for takes for emergency rescue to arrive at the crash location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Short range to communication </a:t>
            </a:r>
          </a:p>
          <a:p>
            <a:pPr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1387</Words>
  <Application>Microsoft Office PowerPoint</Application>
  <PresentationFormat>On-screen Show (4:3)</PresentationFormat>
  <Paragraphs>183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TITLE</vt:lpstr>
      <vt:lpstr>Objective</vt:lpstr>
      <vt:lpstr>ABSTRACT</vt:lpstr>
      <vt:lpstr>PowerPoint Presentation</vt:lpstr>
      <vt:lpstr>LITERATURE SURVEY </vt:lpstr>
      <vt:lpstr>PowerPoint Presentation</vt:lpstr>
      <vt:lpstr>PowerPoint Presentation</vt:lpstr>
      <vt:lpstr>Existing system</vt:lpstr>
      <vt:lpstr>Limitations</vt:lpstr>
      <vt:lpstr>Proposed methods</vt:lpstr>
      <vt:lpstr>PowerPoint Presentation</vt:lpstr>
      <vt:lpstr>Advantages</vt:lpstr>
      <vt:lpstr>HARDWARE </vt:lpstr>
      <vt:lpstr>  MODULES DESCRIPTION</vt:lpstr>
      <vt:lpstr>ATMEGA 08 PIN DIAGRAM</vt:lpstr>
      <vt:lpstr>PowerPoint Presentation</vt:lpstr>
      <vt:lpstr>Temperature sensor</vt:lpstr>
      <vt:lpstr>Circuit diagram</vt:lpstr>
      <vt:lpstr>Explanation</vt:lpstr>
      <vt:lpstr>Conti..</vt:lpstr>
      <vt:lpstr>PowerPoint Presentation</vt:lpstr>
      <vt:lpstr>Gas sensor</vt:lpstr>
      <vt:lpstr>Conti..</vt:lpstr>
      <vt:lpstr>PowerPoint Presentation</vt:lpstr>
      <vt:lpstr>PowerPoint Presentation</vt:lpstr>
      <vt:lpstr>SOFTWARE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chandraprabha3307</dc:creator>
  <cp:lastModifiedBy>tonychris454@outlook.com</cp:lastModifiedBy>
  <cp:revision>188</cp:revision>
  <dcterms:created xsi:type="dcterms:W3CDTF">2015-01-08T04:08:15Z</dcterms:created>
  <dcterms:modified xsi:type="dcterms:W3CDTF">2023-04-25T09:03:06Z</dcterms:modified>
</cp:coreProperties>
</file>