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66" r:id="rId1"/>
  </p:sldMasterIdLst>
  <p:notesMasterIdLst>
    <p:notesMasterId r:id="rId36"/>
  </p:notesMasterIdLst>
  <p:handoutMasterIdLst>
    <p:handoutMasterId r:id="rId37"/>
  </p:handoutMasterIdLst>
  <p:sldIdLst>
    <p:sldId id="440" r:id="rId2"/>
    <p:sldId id="445" r:id="rId3"/>
    <p:sldId id="446" r:id="rId4"/>
    <p:sldId id="441" r:id="rId5"/>
    <p:sldId id="442" r:id="rId6"/>
    <p:sldId id="447" r:id="rId7"/>
    <p:sldId id="497" r:id="rId8"/>
    <p:sldId id="478" r:id="rId9"/>
    <p:sldId id="479" r:id="rId10"/>
    <p:sldId id="453" r:id="rId11"/>
    <p:sldId id="498" r:id="rId12"/>
    <p:sldId id="459" r:id="rId13"/>
    <p:sldId id="460" r:id="rId14"/>
    <p:sldId id="462" r:id="rId15"/>
    <p:sldId id="491" r:id="rId16"/>
    <p:sldId id="463" r:id="rId17"/>
    <p:sldId id="464" r:id="rId18"/>
    <p:sldId id="465" r:id="rId19"/>
    <p:sldId id="492" r:id="rId20"/>
    <p:sldId id="470" r:id="rId21"/>
    <p:sldId id="471" r:id="rId22"/>
    <p:sldId id="473" r:id="rId23"/>
    <p:sldId id="474" r:id="rId24"/>
    <p:sldId id="475" r:id="rId25"/>
    <p:sldId id="472" r:id="rId26"/>
    <p:sldId id="476" r:id="rId27"/>
    <p:sldId id="477" r:id="rId28"/>
    <p:sldId id="485" r:id="rId29"/>
    <p:sldId id="480" r:id="rId30"/>
    <p:sldId id="489" r:id="rId31"/>
    <p:sldId id="493" r:id="rId32"/>
    <p:sldId id="494" r:id="rId33"/>
    <p:sldId id="496" r:id="rId34"/>
    <p:sldId id="495" r:id="rId35"/>
  </p:sldIdLst>
  <p:sldSz cx="9144000" cy="5715000" type="screen16x10"/>
  <p:notesSz cx="6662738" cy="9906000"/>
  <p:defaultTextStyle>
    <a:defPPr>
      <a:defRPr lang="nl-B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Stijl, gemiddeld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64" autoAdjust="0"/>
    <p:restoredTop sz="93469"/>
  </p:normalViewPr>
  <p:slideViewPr>
    <p:cSldViewPr>
      <p:cViewPr varScale="1">
        <p:scale>
          <a:sx n="133" d="100"/>
          <a:sy n="133" d="100"/>
        </p:scale>
        <p:origin x="1368" y="184"/>
      </p:cViewPr>
      <p:guideLst>
        <p:guide orient="horz" pos="1800"/>
        <p:guide pos="2880"/>
      </p:guideLst>
    </p:cSldViewPr>
  </p:slideViewPr>
  <p:notesTextViewPr>
    <p:cViewPr>
      <p:scale>
        <a:sx n="100" d="100"/>
        <a:sy n="100" d="100"/>
      </p:scale>
      <p:origin x="0" y="0"/>
    </p:cViewPr>
  </p:notesTextViewPr>
  <p:notesViewPr>
    <p:cSldViewPr>
      <p:cViewPr varScale="1">
        <p:scale>
          <a:sx n="53" d="100"/>
          <a:sy n="53" d="100"/>
        </p:scale>
        <p:origin x="-1842" y="-108"/>
      </p:cViewPr>
      <p:guideLst>
        <p:guide orient="horz" pos="3120"/>
        <p:guide pos="20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6075" cy="495300"/>
          </a:xfrm>
          <a:prstGeom prst="rect">
            <a:avLst/>
          </a:prstGeom>
        </p:spPr>
        <p:txBody>
          <a:bodyPr vert="horz" lIns="91275" tIns="45638" rIns="91275" bIns="45638" rtlCol="0"/>
          <a:lstStyle>
            <a:lvl1pPr algn="l">
              <a:defRPr sz="1200"/>
            </a:lvl1pPr>
          </a:lstStyle>
          <a:p>
            <a:pPr>
              <a:defRPr/>
            </a:pPr>
            <a:endParaRPr lang="nl-BE"/>
          </a:p>
        </p:txBody>
      </p:sp>
      <p:sp>
        <p:nvSpPr>
          <p:cNvPr id="3" name="Tijdelijke aanduiding voor datum 2"/>
          <p:cNvSpPr>
            <a:spLocks noGrp="1"/>
          </p:cNvSpPr>
          <p:nvPr>
            <p:ph type="dt" sz="quarter" idx="1"/>
          </p:nvPr>
        </p:nvSpPr>
        <p:spPr>
          <a:xfrm>
            <a:off x="3775075" y="0"/>
            <a:ext cx="2886075" cy="495300"/>
          </a:xfrm>
          <a:prstGeom prst="rect">
            <a:avLst/>
          </a:prstGeom>
        </p:spPr>
        <p:txBody>
          <a:bodyPr vert="horz" lIns="91275" tIns="45638" rIns="91275" bIns="45638" rtlCol="0"/>
          <a:lstStyle>
            <a:lvl1pPr algn="r">
              <a:defRPr sz="1200"/>
            </a:lvl1pPr>
          </a:lstStyle>
          <a:p>
            <a:pPr>
              <a:defRPr/>
            </a:pPr>
            <a:fld id="{5EC421E8-93CC-4297-A693-77ED8DCA780B}" type="datetimeFigureOut">
              <a:rPr lang="nl-BE"/>
              <a:pPr>
                <a:defRPr/>
              </a:pPr>
              <a:t>1/04/2020</a:t>
            </a:fld>
            <a:endParaRPr lang="nl-BE"/>
          </a:p>
        </p:txBody>
      </p:sp>
      <p:sp>
        <p:nvSpPr>
          <p:cNvPr id="4" name="Tijdelijke aanduiding voor voettekst 3"/>
          <p:cNvSpPr>
            <a:spLocks noGrp="1"/>
          </p:cNvSpPr>
          <p:nvPr>
            <p:ph type="ftr" sz="quarter" idx="2"/>
          </p:nvPr>
        </p:nvSpPr>
        <p:spPr>
          <a:xfrm>
            <a:off x="0" y="9409113"/>
            <a:ext cx="2886075" cy="495300"/>
          </a:xfrm>
          <a:prstGeom prst="rect">
            <a:avLst/>
          </a:prstGeom>
        </p:spPr>
        <p:txBody>
          <a:bodyPr vert="horz" lIns="91275" tIns="45638" rIns="91275" bIns="45638" rtlCol="0" anchor="b"/>
          <a:lstStyle>
            <a:lvl1pPr algn="l">
              <a:defRPr sz="1200"/>
            </a:lvl1pPr>
          </a:lstStyle>
          <a:p>
            <a:pPr>
              <a:defRPr/>
            </a:pPr>
            <a:endParaRPr lang="nl-BE"/>
          </a:p>
        </p:txBody>
      </p:sp>
      <p:sp>
        <p:nvSpPr>
          <p:cNvPr id="5" name="Tijdelijke aanduiding voor dianummer 4"/>
          <p:cNvSpPr>
            <a:spLocks noGrp="1"/>
          </p:cNvSpPr>
          <p:nvPr>
            <p:ph type="sldNum" sz="quarter" idx="3"/>
          </p:nvPr>
        </p:nvSpPr>
        <p:spPr>
          <a:xfrm>
            <a:off x="3775075" y="9409113"/>
            <a:ext cx="2886075" cy="495300"/>
          </a:xfrm>
          <a:prstGeom prst="rect">
            <a:avLst/>
          </a:prstGeom>
        </p:spPr>
        <p:txBody>
          <a:bodyPr vert="horz" lIns="91275" tIns="45638" rIns="91275" bIns="45638" rtlCol="0" anchor="b"/>
          <a:lstStyle>
            <a:lvl1pPr algn="r">
              <a:defRPr sz="1200"/>
            </a:lvl1pPr>
          </a:lstStyle>
          <a:p>
            <a:pPr>
              <a:defRPr/>
            </a:pPr>
            <a:fld id="{E38BD6ED-28B5-46BE-BEAE-60D04D9E3B58}" type="slidenum">
              <a:rPr lang="nl-BE"/>
              <a:pPr>
                <a:defRPr/>
              </a:pPr>
              <a:t>‹nr.›</a:t>
            </a:fld>
            <a:endParaRPr lang="nl-BE"/>
          </a:p>
        </p:txBody>
      </p:sp>
    </p:spTree>
    <p:extLst>
      <p:ext uri="{BB962C8B-B14F-4D97-AF65-F5344CB8AC3E}">
        <p14:creationId xmlns:p14="http://schemas.microsoft.com/office/powerpoint/2010/main" val="287467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6075" cy="495300"/>
          </a:xfrm>
          <a:prstGeom prst="rect">
            <a:avLst/>
          </a:prstGeom>
        </p:spPr>
        <p:txBody>
          <a:bodyPr vert="horz" lIns="91275" tIns="45638" rIns="91275" bIns="45638" rtlCol="0"/>
          <a:lstStyle>
            <a:lvl1pPr algn="l" fontAlgn="auto">
              <a:spcBef>
                <a:spcPts val="0"/>
              </a:spcBef>
              <a:spcAft>
                <a:spcPts val="0"/>
              </a:spcAft>
              <a:defRPr sz="1200">
                <a:latin typeface="+mn-lt"/>
                <a:cs typeface="+mn-cs"/>
              </a:defRPr>
            </a:lvl1pPr>
          </a:lstStyle>
          <a:p>
            <a:pPr>
              <a:defRPr/>
            </a:pPr>
            <a:endParaRPr lang="nl-BE"/>
          </a:p>
        </p:txBody>
      </p:sp>
      <p:sp>
        <p:nvSpPr>
          <p:cNvPr id="3" name="Tijdelijke aanduiding voor datum 2"/>
          <p:cNvSpPr>
            <a:spLocks noGrp="1"/>
          </p:cNvSpPr>
          <p:nvPr>
            <p:ph type="dt" idx="1"/>
          </p:nvPr>
        </p:nvSpPr>
        <p:spPr>
          <a:xfrm>
            <a:off x="3775075" y="0"/>
            <a:ext cx="2886075" cy="495300"/>
          </a:xfrm>
          <a:prstGeom prst="rect">
            <a:avLst/>
          </a:prstGeom>
        </p:spPr>
        <p:txBody>
          <a:bodyPr vert="horz" lIns="91275" tIns="45638" rIns="91275" bIns="45638" rtlCol="0"/>
          <a:lstStyle>
            <a:lvl1pPr algn="r" fontAlgn="auto">
              <a:spcBef>
                <a:spcPts val="0"/>
              </a:spcBef>
              <a:spcAft>
                <a:spcPts val="0"/>
              </a:spcAft>
              <a:defRPr sz="1200">
                <a:latin typeface="+mn-lt"/>
                <a:cs typeface="+mn-cs"/>
              </a:defRPr>
            </a:lvl1pPr>
          </a:lstStyle>
          <a:p>
            <a:pPr>
              <a:defRPr/>
            </a:pPr>
            <a:fld id="{396D3D4C-AE66-4CE1-A055-BF4A9F4DA78C}" type="datetimeFigureOut">
              <a:rPr lang="nl-BE"/>
              <a:pPr>
                <a:defRPr/>
              </a:pPr>
              <a:t>1/04/2020</a:t>
            </a:fld>
            <a:endParaRPr lang="nl-BE"/>
          </a:p>
        </p:txBody>
      </p:sp>
      <p:sp>
        <p:nvSpPr>
          <p:cNvPr id="4" name="Tijdelijke aanduiding voor dia-afbeelding 3"/>
          <p:cNvSpPr>
            <a:spLocks noGrp="1" noRot="1" noChangeAspect="1"/>
          </p:cNvSpPr>
          <p:nvPr>
            <p:ph type="sldImg" idx="2"/>
          </p:nvPr>
        </p:nvSpPr>
        <p:spPr>
          <a:xfrm>
            <a:off x="360363" y="742950"/>
            <a:ext cx="5942012" cy="3714750"/>
          </a:xfrm>
          <a:prstGeom prst="rect">
            <a:avLst/>
          </a:prstGeom>
          <a:noFill/>
          <a:ln w="12700">
            <a:solidFill>
              <a:prstClr val="black"/>
            </a:solidFill>
          </a:ln>
        </p:spPr>
        <p:txBody>
          <a:bodyPr vert="horz" lIns="91275" tIns="45638" rIns="91275" bIns="45638" rtlCol="0" anchor="ctr"/>
          <a:lstStyle/>
          <a:p>
            <a:pPr lvl="0"/>
            <a:endParaRPr lang="nl-BE" noProof="0"/>
          </a:p>
        </p:txBody>
      </p:sp>
      <p:sp>
        <p:nvSpPr>
          <p:cNvPr id="5" name="Tijdelijke aanduiding voor notities 4"/>
          <p:cNvSpPr>
            <a:spLocks noGrp="1"/>
          </p:cNvSpPr>
          <p:nvPr>
            <p:ph type="body" sz="quarter" idx="3"/>
          </p:nvPr>
        </p:nvSpPr>
        <p:spPr>
          <a:xfrm>
            <a:off x="666750" y="4705350"/>
            <a:ext cx="5329238" cy="4457700"/>
          </a:xfrm>
          <a:prstGeom prst="rect">
            <a:avLst/>
          </a:prstGeom>
        </p:spPr>
        <p:txBody>
          <a:bodyPr vert="horz" lIns="91275" tIns="45638" rIns="91275" bIns="45638"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p:cNvSpPr>
            <a:spLocks noGrp="1"/>
          </p:cNvSpPr>
          <p:nvPr>
            <p:ph type="ftr" sz="quarter" idx="4"/>
          </p:nvPr>
        </p:nvSpPr>
        <p:spPr>
          <a:xfrm>
            <a:off x="0" y="9409113"/>
            <a:ext cx="2886075" cy="495300"/>
          </a:xfrm>
          <a:prstGeom prst="rect">
            <a:avLst/>
          </a:prstGeom>
        </p:spPr>
        <p:txBody>
          <a:bodyPr vert="horz" lIns="91275" tIns="45638" rIns="91275" bIns="45638" rtlCol="0" anchor="b"/>
          <a:lstStyle>
            <a:lvl1pPr algn="l" fontAlgn="auto">
              <a:spcBef>
                <a:spcPts val="0"/>
              </a:spcBef>
              <a:spcAft>
                <a:spcPts val="0"/>
              </a:spcAft>
              <a:defRPr sz="1200">
                <a:latin typeface="+mn-lt"/>
                <a:cs typeface="+mn-cs"/>
              </a:defRPr>
            </a:lvl1pPr>
          </a:lstStyle>
          <a:p>
            <a:pPr>
              <a:defRPr/>
            </a:pPr>
            <a:endParaRPr lang="nl-BE"/>
          </a:p>
        </p:txBody>
      </p:sp>
      <p:sp>
        <p:nvSpPr>
          <p:cNvPr id="7" name="Tijdelijke aanduiding voor dianummer 6"/>
          <p:cNvSpPr>
            <a:spLocks noGrp="1"/>
          </p:cNvSpPr>
          <p:nvPr>
            <p:ph type="sldNum" sz="quarter" idx="5"/>
          </p:nvPr>
        </p:nvSpPr>
        <p:spPr>
          <a:xfrm>
            <a:off x="3775075" y="9409113"/>
            <a:ext cx="2886075" cy="495300"/>
          </a:xfrm>
          <a:prstGeom prst="rect">
            <a:avLst/>
          </a:prstGeom>
        </p:spPr>
        <p:txBody>
          <a:bodyPr vert="horz" lIns="91275" tIns="45638" rIns="91275" bIns="45638" rtlCol="0" anchor="b"/>
          <a:lstStyle>
            <a:lvl1pPr algn="r" fontAlgn="auto">
              <a:spcBef>
                <a:spcPts val="0"/>
              </a:spcBef>
              <a:spcAft>
                <a:spcPts val="0"/>
              </a:spcAft>
              <a:defRPr sz="1200">
                <a:latin typeface="+mn-lt"/>
                <a:cs typeface="+mn-cs"/>
              </a:defRPr>
            </a:lvl1pPr>
          </a:lstStyle>
          <a:p>
            <a:pPr>
              <a:defRPr/>
            </a:pPr>
            <a:fld id="{B69C9EC5-2BAB-4C49-A665-5EE97EDD1959}" type="slidenum">
              <a:rPr lang="nl-BE"/>
              <a:pPr>
                <a:defRPr/>
              </a:pPr>
              <a:t>‹nr.›</a:t>
            </a:fld>
            <a:endParaRPr lang="nl-BE"/>
          </a:p>
        </p:txBody>
      </p:sp>
    </p:spTree>
    <p:extLst>
      <p:ext uri="{BB962C8B-B14F-4D97-AF65-F5344CB8AC3E}">
        <p14:creationId xmlns:p14="http://schemas.microsoft.com/office/powerpoint/2010/main" val="365774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pPr>
              <a:defRPr/>
            </a:pPr>
            <a:fld id="{B69C9EC5-2BAB-4C49-A665-5EE97EDD1959}" type="slidenum">
              <a:rPr lang="nl-BE" smtClean="0"/>
              <a:pPr>
                <a:defRPr/>
              </a:pPr>
              <a:t>1</a:t>
            </a:fld>
            <a:endParaRPr lang="nl-BE"/>
          </a:p>
        </p:txBody>
      </p:sp>
    </p:spTree>
    <p:extLst>
      <p:ext uri="{BB962C8B-B14F-4D97-AF65-F5344CB8AC3E}">
        <p14:creationId xmlns:p14="http://schemas.microsoft.com/office/powerpoint/2010/main" val="318031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60363" y="742950"/>
            <a:ext cx="5942012" cy="371475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B69C9EC5-2BAB-4C49-A665-5EE97EDD1959}" type="slidenum">
              <a:rPr lang="nl-BE" smtClean="0"/>
              <a:pPr>
                <a:defRPr/>
              </a:pPr>
              <a:t>10</a:t>
            </a:fld>
            <a:endParaRPr lang="nl-BE"/>
          </a:p>
        </p:txBody>
      </p:sp>
    </p:spTree>
    <p:extLst>
      <p:ext uri="{BB962C8B-B14F-4D97-AF65-F5344CB8AC3E}">
        <p14:creationId xmlns:p14="http://schemas.microsoft.com/office/powerpoint/2010/main" val="2014975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60363" y="742950"/>
            <a:ext cx="5942012" cy="371475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B69C9EC5-2BAB-4C49-A665-5EE97EDD1959}" type="slidenum">
              <a:rPr lang="nl-BE" smtClean="0"/>
              <a:pPr>
                <a:defRPr/>
              </a:pPr>
              <a:t>11</a:t>
            </a:fld>
            <a:endParaRPr lang="nl-BE"/>
          </a:p>
        </p:txBody>
      </p:sp>
    </p:spTree>
    <p:extLst>
      <p:ext uri="{BB962C8B-B14F-4D97-AF65-F5344CB8AC3E}">
        <p14:creationId xmlns:p14="http://schemas.microsoft.com/office/powerpoint/2010/main" val="325871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60363" y="742950"/>
            <a:ext cx="5942012" cy="371475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B69C9EC5-2BAB-4C49-A665-5EE97EDD1959}" type="slidenum">
              <a:rPr lang="nl-BE" smtClean="0"/>
              <a:pPr>
                <a:defRPr/>
              </a:pPr>
              <a:t>25</a:t>
            </a:fld>
            <a:endParaRPr lang="nl-BE"/>
          </a:p>
        </p:txBody>
      </p:sp>
    </p:spTree>
    <p:extLst>
      <p:ext uri="{BB962C8B-B14F-4D97-AF65-F5344CB8AC3E}">
        <p14:creationId xmlns:p14="http://schemas.microsoft.com/office/powerpoint/2010/main" val="157838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775355"/>
            <a:ext cx="8640960" cy="1225021"/>
          </a:xfrm>
        </p:spPr>
        <p:txBody>
          <a:bodyPr/>
          <a:lstStyle>
            <a:lvl1pPr>
              <a:defRPr sz="5000" b="1">
                <a:latin typeface="Arial" pitchFamily="34" charset="0"/>
                <a:cs typeface="Arial" pitchFamily="34" charset="0"/>
              </a:defRPr>
            </a:lvl1pPr>
          </a:lstStyle>
          <a:p>
            <a:r>
              <a:rPr lang="nl-BE"/>
              <a:t>Titelstijl van model bewerken</a:t>
            </a:r>
            <a:endParaRPr lang="nl-BE" dirty="0"/>
          </a:p>
        </p:txBody>
      </p:sp>
      <p:sp>
        <p:nvSpPr>
          <p:cNvPr id="3" name="Ondertitel 2"/>
          <p:cNvSpPr>
            <a:spLocks noGrp="1"/>
          </p:cNvSpPr>
          <p:nvPr>
            <p:ph type="subTitle" idx="1"/>
          </p:nvPr>
        </p:nvSpPr>
        <p:spPr>
          <a:xfrm>
            <a:off x="251520" y="3238500"/>
            <a:ext cx="8640960" cy="1460500"/>
          </a:xfrm>
        </p:spPr>
        <p:txBody>
          <a:bodyPr/>
          <a:lstStyle>
            <a:lvl1pPr marL="0" indent="0" algn="ctr">
              <a:buNone/>
              <a:defRPr>
                <a:solidFill>
                  <a:schemeClr val="tx1">
                    <a:tint val="75000"/>
                  </a:schemeClr>
                </a:solidFill>
                <a:latin typeface="Arial" pitchFamily="34" charset="0"/>
                <a:cs typeface="Arial" pitchFamily="34" charset="0"/>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nl-BE"/>
              <a:t>Klik om de titelstijl van het model te bewerken</a:t>
            </a:r>
            <a:endParaRPr lang="nl-BE" dirty="0"/>
          </a:p>
        </p:txBody>
      </p:sp>
      <p:sp>
        <p:nvSpPr>
          <p:cNvPr id="8" name="Tijdelijke aanduiding voor dianummer 5"/>
          <p:cNvSpPr txBox="1">
            <a:spLocks/>
          </p:cNvSpPr>
          <p:nvPr/>
        </p:nvSpPr>
        <p:spPr>
          <a:xfrm>
            <a:off x="6705600" y="5423959"/>
            <a:ext cx="2133600" cy="304271"/>
          </a:xfrm>
          <a:prstGeom prst="rect">
            <a:avLst/>
          </a:prstGeom>
        </p:spPr>
        <p:txBody>
          <a:bodyPr anchor="ctr"/>
          <a:lstStyle>
            <a:defPPr>
              <a:defRPr lang="nl-BE"/>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endParaRPr lang="nl-BE" sz="1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Titelstijl van model bewerken</a:t>
            </a:r>
          </a:p>
        </p:txBody>
      </p:sp>
      <p:sp>
        <p:nvSpPr>
          <p:cNvPr id="3" name="Tijdelijke aanduiding voor verticale tekst 2"/>
          <p:cNvSpPr>
            <a:spLocks noGrp="1"/>
          </p:cNvSpPr>
          <p:nvPr>
            <p:ph type="body" orient="vert" idx="1"/>
          </p:nvPr>
        </p:nvSpPr>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p>
        </p:txBody>
      </p:sp>
      <p:sp>
        <p:nvSpPr>
          <p:cNvPr id="6" name="Tijdelijke aanduiding voor dianummer 5"/>
          <p:cNvSpPr>
            <a:spLocks noGrp="1"/>
          </p:cNvSpPr>
          <p:nvPr>
            <p:ph type="sldNum" sz="quarter" idx="12"/>
          </p:nvPr>
        </p:nvSpPr>
        <p:spPr/>
        <p:txBody>
          <a:bodyPr/>
          <a:lstStyle>
            <a:lvl1pPr>
              <a:defRPr/>
            </a:lvl1pPr>
          </a:lstStyle>
          <a:p>
            <a:pPr>
              <a:defRPr/>
            </a:pPr>
            <a:fld id="{2FDE7258-483A-470D-8A6C-89849E6929B6}" type="slidenum">
              <a:rPr lang="nl-BE"/>
              <a:pPr>
                <a:defRPr/>
              </a:pPr>
              <a:t>‹nr.›</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28865"/>
            <a:ext cx="2057400" cy="4876271"/>
          </a:xfrm>
        </p:spPr>
        <p:txBody>
          <a:bodyPr vert="eaVert"/>
          <a:lstStyle/>
          <a:p>
            <a:r>
              <a:rPr lang="nl-BE"/>
              <a:t>Titelstijl van model bewerken</a:t>
            </a:r>
          </a:p>
        </p:txBody>
      </p:sp>
      <p:sp>
        <p:nvSpPr>
          <p:cNvPr id="3" name="Tijdelijke aanduiding voor verticale tekst 2"/>
          <p:cNvSpPr>
            <a:spLocks noGrp="1"/>
          </p:cNvSpPr>
          <p:nvPr>
            <p:ph type="body" orient="vert" idx="1"/>
          </p:nvPr>
        </p:nvSpPr>
        <p:spPr>
          <a:xfrm>
            <a:off x="457200" y="228865"/>
            <a:ext cx="6019800" cy="4876271"/>
          </a:xfrm>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p>
        </p:txBody>
      </p:sp>
      <p:sp>
        <p:nvSpPr>
          <p:cNvPr id="6" name="Tijdelijke aanduiding voor dianummer 5"/>
          <p:cNvSpPr>
            <a:spLocks noGrp="1"/>
          </p:cNvSpPr>
          <p:nvPr>
            <p:ph type="sldNum" sz="quarter" idx="12"/>
          </p:nvPr>
        </p:nvSpPr>
        <p:spPr/>
        <p:txBody>
          <a:bodyPr/>
          <a:lstStyle>
            <a:lvl1pPr>
              <a:defRPr/>
            </a:lvl1pPr>
          </a:lstStyle>
          <a:p>
            <a:pPr>
              <a:defRPr/>
            </a:pPr>
            <a:fld id="{BC87838B-5219-4E4A-90F7-4595ABE04773}" type="slidenum">
              <a:rPr lang="nl-BE"/>
              <a:pPr>
                <a:defRPr/>
              </a:pPr>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67544" y="228865"/>
            <a:ext cx="8219256" cy="952500"/>
          </a:xfrm>
        </p:spPr>
        <p:txBody>
          <a:bodyPr/>
          <a:lstStyle>
            <a:lvl1pPr>
              <a:defRPr b="1"/>
            </a:lvl1pPr>
          </a:lstStyle>
          <a:p>
            <a:r>
              <a:rPr lang="nl-BE"/>
              <a:t>Titelstijl van model bewerken</a:t>
            </a:r>
            <a:endParaRPr lang="nl-BE" dirty="0"/>
          </a:p>
        </p:txBody>
      </p:sp>
      <p:sp>
        <p:nvSpPr>
          <p:cNvPr id="3" name="Tijdelijke aanduiding voor inhoud 2"/>
          <p:cNvSpPr>
            <a:spLocks noGrp="1"/>
          </p:cNvSpPr>
          <p:nvPr>
            <p:ph idx="1"/>
          </p:nvPr>
        </p:nvSpPr>
        <p:spPr/>
        <p:txBody>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p>
        </p:txBody>
      </p:sp>
      <p:sp>
        <p:nvSpPr>
          <p:cNvPr id="6" name="Tijdelijke aanduiding voor voettekst 4"/>
          <p:cNvSpPr>
            <a:spLocks noGrp="1"/>
          </p:cNvSpPr>
          <p:nvPr>
            <p:ph type="ftr" sz="quarter" idx="11"/>
          </p:nvPr>
        </p:nvSpPr>
        <p:spPr>
          <a:xfrm>
            <a:off x="3124200" y="5296959"/>
            <a:ext cx="2895600" cy="304271"/>
          </a:xfrm>
          <a:prstGeom prst="rect">
            <a:avLst/>
          </a:prstGeom>
        </p:spPr>
        <p:txBody>
          <a:bodyPr/>
          <a:lstStyle>
            <a:lvl1pPr>
              <a:defRPr/>
            </a:lvl1pPr>
          </a:lstStyle>
          <a:p>
            <a:pPr>
              <a:defRPr/>
            </a:pPr>
            <a:endParaRPr lang="nl-BE" dirty="0"/>
          </a:p>
        </p:txBody>
      </p:sp>
      <p:sp>
        <p:nvSpPr>
          <p:cNvPr id="7" name="Tijdelijke aanduiding voor dianummer 5"/>
          <p:cNvSpPr>
            <a:spLocks noGrp="1"/>
          </p:cNvSpPr>
          <p:nvPr>
            <p:ph type="sldNum" sz="quarter" idx="12"/>
          </p:nvPr>
        </p:nvSpPr>
        <p:spPr/>
        <p:txBody>
          <a:bodyPr/>
          <a:lstStyle>
            <a:lvl1pPr>
              <a:defRPr/>
            </a:lvl1pPr>
          </a:lstStyle>
          <a:p>
            <a:pPr>
              <a:defRPr/>
            </a:pPr>
            <a:fld id="{4A4F3E4D-C27B-4E19-809C-395D97997A2D}" type="slidenum">
              <a:rPr lang="nl-BE"/>
              <a:pPr>
                <a:defRPr/>
              </a:pPr>
              <a:t>‹nr.›</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p:spPr>
        <p:txBody>
          <a:bodyPr anchor="t"/>
          <a:lstStyle>
            <a:lvl1pPr algn="l">
              <a:defRPr sz="3333" b="1" cap="all"/>
            </a:lvl1pPr>
          </a:lstStyle>
          <a:p>
            <a:r>
              <a:rPr lang="nl-BE"/>
              <a:t>Titelstijl van model bewerken</a:t>
            </a:r>
          </a:p>
        </p:txBody>
      </p:sp>
      <p:sp>
        <p:nvSpPr>
          <p:cNvPr id="3" name="Tijdelijke aanduiding voor tekst 2"/>
          <p:cNvSpPr>
            <a:spLocks noGrp="1"/>
          </p:cNvSpPr>
          <p:nvPr>
            <p:ph type="body" idx="1"/>
          </p:nvPr>
        </p:nvSpPr>
        <p:spPr>
          <a:xfrm>
            <a:off x="722313" y="2422261"/>
            <a:ext cx="7772400" cy="1250156"/>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nl-BE"/>
              <a:t>Klik om de tekststijl van het model te bewerken</a:t>
            </a:r>
          </a:p>
        </p:txBody>
      </p:sp>
      <p:sp>
        <p:nvSpPr>
          <p:cNvPr id="6" name="Tijdelijke aanduiding voor dianummer 5"/>
          <p:cNvSpPr>
            <a:spLocks noGrp="1"/>
          </p:cNvSpPr>
          <p:nvPr>
            <p:ph type="sldNum" sz="quarter" idx="12"/>
          </p:nvPr>
        </p:nvSpPr>
        <p:spPr/>
        <p:txBody>
          <a:bodyPr/>
          <a:lstStyle>
            <a:lvl1pPr>
              <a:defRPr/>
            </a:lvl1pPr>
          </a:lstStyle>
          <a:p>
            <a:pPr>
              <a:defRPr/>
            </a:pPr>
            <a:fld id="{B37D2BB3-1BFC-4C9A-8525-4C21C2F9C839}" type="slidenum">
              <a:rPr lang="nl-BE"/>
              <a:pPr>
                <a:defRPr/>
              </a:pPr>
              <a:t>‹nr.›</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467544" y="228865"/>
            <a:ext cx="8219256" cy="952500"/>
          </a:xfrm>
        </p:spPr>
        <p:txBody>
          <a:bodyPr/>
          <a:lstStyle>
            <a:lvl1pPr>
              <a:defRPr b="1"/>
            </a:lvl1pPr>
          </a:lstStyle>
          <a:p>
            <a:r>
              <a:rPr lang="nl-BE"/>
              <a:t>Titelstijl van model bewerken</a:t>
            </a:r>
            <a:endParaRPr lang="nl-BE" dirty="0"/>
          </a:p>
        </p:txBody>
      </p:sp>
      <p:sp>
        <p:nvSpPr>
          <p:cNvPr id="3" name="Tijdelijke aanduiding voor inhoud 2"/>
          <p:cNvSpPr>
            <a:spLocks noGrp="1"/>
          </p:cNvSpPr>
          <p:nvPr>
            <p:ph sz="half" idx="1"/>
          </p:nvPr>
        </p:nvSpPr>
        <p:spPr>
          <a:xfrm>
            <a:off x="457200" y="1333500"/>
            <a:ext cx="403860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p>
        </p:txBody>
      </p:sp>
      <p:sp>
        <p:nvSpPr>
          <p:cNvPr id="4" name="Tijdelijke aanduiding voor inhoud 3"/>
          <p:cNvSpPr>
            <a:spLocks noGrp="1"/>
          </p:cNvSpPr>
          <p:nvPr>
            <p:ph sz="half" idx="2"/>
          </p:nvPr>
        </p:nvSpPr>
        <p:spPr>
          <a:xfrm>
            <a:off x="4648200" y="1333500"/>
            <a:ext cx="403860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p>
        </p:txBody>
      </p:sp>
      <p:sp>
        <p:nvSpPr>
          <p:cNvPr id="8" name="Tijdelijke aanduiding voor dianummer 6"/>
          <p:cNvSpPr>
            <a:spLocks noGrp="1"/>
          </p:cNvSpPr>
          <p:nvPr>
            <p:ph type="sldNum" sz="quarter" idx="12"/>
          </p:nvPr>
        </p:nvSpPr>
        <p:spPr/>
        <p:txBody>
          <a:bodyPr/>
          <a:lstStyle>
            <a:lvl1pPr>
              <a:defRPr/>
            </a:lvl1pPr>
          </a:lstStyle>
          <a:p>
            <a:pPr>
              <a:defRPr/>
            </a:pPr>
            <a:fld id="{808B1818-18A1-44F3-8FE0-0C8691E3E479}" type="slidenum">
              <a:rPr lang="nl-BE"/>
              <a:pPr>
                <a:defRPr/>
              </a:pPr>
              <a:t>‹nr.›</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67544" y="228865"/>
            <a:ext cx="8219256" cy="952500"/>
          </a:xfrm>
        </p:spPr>
        <p:txBody>
          <a:bodyPr/>
          <a:lstStyle>
            <a:lvl1pPr>
              <a:defRPr b="1"/>
            </a:lvl1pPr>
          </a:lstStyle>
          <a:p>
            <a:r>
              <a:rPr lang="nl-BE"/>
              <a:t>Titelstijl van model bewerken</a:t>
            </a:r>
            <a:endParaRPr lang="nl-BE" dirty="0"/>
          </a:p>
        </p:txBody>
      </p:sp>
      <p:sp>
        <p:nvSpPr>
          <p:cNvPr id="3" name="Tijdelijke aanduiding voor tekst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nl-BE"/>
              <a:t>Klik om de tekststijl van het model te bewerken</a:t>
            </a:r>
          </a:p>
        </p:txBody>
      </p:sp>
      <p:sp>
        <p:nvSpPr>
          <p:cNvPr id="4" name="Tijdelijke aanduiding voor inhoud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p>
        </p:txBody>
      </p:sp>
      <p:sp>
        <p:nvSpPr>
          <p:cNvPr id="5" name="Tijdelijke aanduiding voor tekst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nl-BE"/>
              <a:t>Klik om de tekststijl van het model te bewerken</a:t>
            </a:r>
          </a:p>
        </p:txBody>
      </p:sp>
      <p:sp>
        <p:nvSpPr>
          <p:cNvPr id="6" name="Tijdelijke aanduiding voor inhoud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p>
        </p:txBody>
      </p:sp>
      <p:sp>
        <p:nvSpPr>
          <p:cNvPr id="10" name="Tijdelijke aanduiding voor dianummer 8"/>
          <p:cNvSpPr>
            <a:spLocks noGrp="1"/>
          </p:cNvSpPr>
          <p:nvPr>
            <p:ph type="sldNum" sz="quarter" idx="12"/>
          </p:nvPr>
        </p:nvSpPr>
        <p:spPr/>
        <p:txBody>
          <a:bodyPr/>
          <a:lstStyle>
            <a:lvl1pPr>
              <a:defRPr/>
            </a:lvl1pPr>
          </a:lstStyle>
          <a:p>
            <a:pPr>
              <a:defRPr/>
            </a:pPr>
            <a:fld id="{3B4000B0-D6CE-4653-B0A0-6D9989E1E6F6}" type="slidenum">
              <a:rPr lang="nl-BE"/>
              <a:pPr>
                <a:defRPr/>
              </a:pPr>
              <a:t>‹nr.›</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467544" y="228865"/>
            <a:ext cx="8219256" cy="952500"/>
          </a:xfrm>
        </p:spPr>
        <p:txBody>
          <a:bodyPr/>
          <a:lstStyle>
            <a:lvl1pPr>
              <a:defRPr b="1"/>
            </a:lvl1pPr>
          </a:lstStyle>
          <a:p>
            <a:r>
              <a:rPr lang="nl-BE"/>
              <a:t>Titelstijl van model bewerken</a:t>
            </a:r>
            <a:endParaRPr lang="nl-BE" dirty="0"/>
          </a:p>
        </p:txBody>
      </p:sp>
      <p:sp>
        <p:nvSpPr>
          <p:cNvPr id="5" name="Tijdelijke aanduiding voor voettekst 3"/>
          <p:cNvSpPr>
            <a:spLocks noGrp="1"/>
          </p:cNvSpPr>
          <p:nvPr>
            <p:ph type="ftr" sz="quarter" idx="11"/>
          </p:nvPr>
        </p:nvSpPr>
        <p:spPr>
          <a:xfrm>
            <a:off x="3124200" y="5296959"/>
            <a:ext cx="2895600" cy="304271"/>
          </a:xfrm>
          <a:prstGeom prst="rect">
            <a:avLst/>
          </a:prstGeom>
        </p:spPr>
        <p:txBody>
          <a:bodyPr/>
          <a:lstStyle>
            <a:lvl1pPr>
              <a:defRPr/>
            </a:lvl1pPr>
          </a:lstStyle>
          <a:p>
            <a:pPr>
              <a:defRPr/>
            </a:pPr>
            <a:endParaRPr lang="nl-BE" dirty="0"/>
          </a:p>
        </p:txBody>
      </p:sp>
      <p:sp>
        <p:nvSpPr>
          <p:cNvPr id="6" name="Tijdelijke aanduiding voor dianummer 4"/>
          <p:cNvSpPr>
            <a:spLocks noGrp="1"/>
          </p:cNvSpPr>
          <p:nvPr>
            <p:ph type="sldNum" sz="quarter" idx="12"/>
          </p:nvPr>
        </p:nvSpPr>
        <p:spPr/>
        <p:txBody>
          <a:bodyPr/>
          <a:lstStyle>
            <a:lvl1pPr>
              <a:defRPr/>
            </a:lvl1pPr>
          </a:lstStyle>
          <a:p>
            <a:pPr>
              <a:defRPr/>
            </a:pPr>
            <a:fld id="{46A8A85A-E1D9-4BE3-A509-F21E3DDB64BC}" type="slidenum">
              <a:rPr lang="nl-BE"/>
              <a:pPr>
                <a:defRPr/>
              </a:pPr>
              <a:t>‹nr.›</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Tijdelijke aanduiding voor dianummer 5"/>
          <p:cNvSpPr>
            <a:spLocks noGrp="1"/>
          </p:cNvSpPr>
          <p:nvPr>
            <p:ph type="sldNum" sz="quarter" idx="12"/>
          </p:nvPr>
        </p:nvSpPr>
        <p:spPr/>
        <p:txBody>
          <a:bodyPr/>
          <a:lstStyle>
            <a:lvl1pPr>
              <a:defRPr/>
            </a:lvl1pPr>
          </a:lstStyle>
          <a:p>
            <a:pPr>
              <a:defRPr/>
            </a:pPr>
            <a:fld id="{F285A1BD-43C1-4151-8719-1EE739140B0D}" type="slidenum">
              <a:rPr lang="nl-BE"/>
              <a:pPr>
                <a:defRPr/>
              </a:pPr>
              <a:t>‹nr.›</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p:spPr>
        <p:txBody>
          <a:bodyPr anchor="b"/>
          <a:lstStyle>
            <a:lvl1pPr algn="l">
              <a:defRPr sz="1667" b="1"/>
            </a:lvl1pPr>
          </a:lstStyle>
          <a:p>
            <a:r>
              <a:rPr lang="nl-BE"/>
              <a:t>Titelstijl van model bewerken</a:t>
            </a:r>
          </a:p>
        </p:txBody>
      </p:sp>
      <p:sp>
        <p:nvSpPr>
          <p:cNvPr id="3" name="Tijdelijke aanduiding voor inhoud 2"/>
          <p:cNvSpPr>
            <a:spLocks noGrp="1"/>
          </p:cNvSpPr>
          <p:nvPr>
            <p:ph idx="1"/>
          </p:nvPr>
        </p:nvSpPr>
        <p:spPr>
          <a:xfrm>
            <a:off x="3575050" y="227542"/>
            <a:ext cx="5111750" cy="487759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p>
        </p:txBody>
      </p:sp>
      <p:sp>
        <p:nvSpPr>
          <p:cNvPr id="4" name="Tijdelijke aanduiding voor tekst 3"/>
          <p:cNvSpPr>
            <a:spLocks noGrp="1"/>
          </p:cNvSpPr>
          <p:nvPr>
            <p:ph type="body" sz="half" idx="2"/>
          </p:nvPr>
        </p:nvSpPr>
        <p:spPr>
          <a:xfrm>
            <a:off x="457201" y="1195917"/>
            <a:ext cx="3008313" cy="3909219"/>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nl-BE"/>
              <a:t>Klik om de tekststijl van het model te bewerken</a:t>
            </a:r>
          </a:p>
        </p:txBody>
      </p:sp>
      <p:sp>
        <p:nvSpPr>
          <p:cNvPr id="7" name="Tijdelijke aanduiding voor dianummer 5"/>
          <p:cNvSpPr>
            <a:spLocks noGrp="1"/>
          </p:cNvSpPr>
          <p:nvPr>
            <p:ph type="sldNum" sz="quarter" idx="12"/>
          </p:nvPr>
        </p:nvSpPr>
        <p:spPr/>
        <p:txBody>
          <a:bodyPr/>
          <a:lstStyle>
            <a:lvl1pPr>
              <a:defRPr/>
            </a:lvl1pPr>
          </a:lstStyle>
          <a:p>
            <a:pPr>
              <a:defRPr/>
            </a:pPr>
            <a:fld id="{D9519DFC-78AA-48D4-8722-A0D71FAA90C7}" type="slidenum">
              <a:rPr lang="nl-BE"/>
              <a:pPr>
                <a:defRPr/>
              </a:pPr>
              <a:t>‹nr.›</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p:spPr>
        <p:txBody>
          <a:bodyPr anchor="b"/>
          <a:lstStyle>
            <a:lvl1pPr algn="l">
              <a:defRPr sz="1667" b="1"/>
            </a:lvl1pPr>
          </a:lstStyle>
          <a:p>
            <a:r>
              <a:rPr lang="nl-BE"/>
              <a:t>Titelstijl van model bewerken</a:t>
            </a:r>
          </a:p>
        </p:txBody>
      </p:sp>
      <p:sp>
        <p:nvSpPr>
          <p:cNvPr id="3" name="Tijdelijke aanduiding voor afbeelding 2"/>
          <p:cNvSpPr>
            <a:spLocks noGrp="1"/>
          </p:cNvSpPr>
          <p:nvPr>
            <p:ph type="pic" idx="1"/>
          </p:nvPr>
        </p:nvSpPr>
        <p:spPr>
          <a:xfrm>
            <a:off x="1792288" y="510646"/>
            <a:ext cx="5486400" cy="3429000"/>
          </a:xfrm>
        </p:spPr>
        <p:txBody>
          <a:bodyPr rtlCol="0">
            <a:normAutofit/>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r>
              <a:rPr lang="nl-BE" noProof="0"/>
              <a:t>Sleep de afbeelding naar de tijdelijke aanduiding of klik op het pictogram als u een afbeelding wilt toevoegen</a:t>
            </a:r>
          </a:p>
        </p:txBody>
      </p:sp>
      <p:sp>
        <p:nvSpPr>
          <p:cNvPr id="4" name="Tijdelijke aanduiding voor tekst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nl-BE"/>
              <a:t>Klik om de tekststijl van het model te bewerken</a:t>
            </a:r>
          </a:p>
        </p:txBody>
      </p:sp>
      <p:sp>
        <p:nvSpPr>
          <p:cNvPr id="7" name="Tijdelijke aanduiding voor dianummer 5"/>
          <p:cNvSpPr>
            <a:spLocks noGrp="1"/>
          </p:cNvSpPr>
          <p:nvPr>
            <p:ph type="sldNum" sz="quarter" idx="12"/>
          </p:nvPr>
        </p:nvSpPr>
        <p:spPr/>
        <p:txBody>
          <a:bodyPr/>
          <a:lstStyle>
            <a:lvl1pPr>
              <a:defRPr/>
            </a:lvl1pPr>
          </a:lstStyle>
          <a:p>
            <a:pPr>
              <a:defRPr/>
            </a:pPr>
            <a:fld id="{11CD2BB9-B00A-4AE9-9CCE-4B735CD0B9CF}" type="slidenum">
              <a:rPr lang="nl-BE"/>
              <a:pPr>
                <a:defRPr/>
              </a:pPr>
              <a:t>‹nr.›</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28865"/>
            <a:ext cx="8229600" cy="952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dirty="0"/>
              <a:t>Klik om de stijl te bewerken</a:t>
            </a:r>
            <a:endParaRPr lang="nl-BE" dirty="0"/>
          </a:p>
        </p:txBody>
      </p:sp>
      <p:sp>
        <p:nvSpPr>
          <p:cNvPr id="1027" name="Tijdelijke aanduiding voor tekst 2"/>
          <p:cNvSpPr>
            <a:spLocks noGrp="1"/>
          </p:cNvSpPr>
          <p:nvPr>
            <p:ph type="body" idx="1"/>
          </p:nvPr>
        </p:nvSpPr>
        <p:spPr bwMode="auto">
          <a:xfrm>
            <a:off x="457200" y="1333500"/>
            <a:ext cx="8229600" cy="37716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6" name="Tijdelijke aanduiding voor dianumm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fontAlgn="auto">
              <a:spcBef>
                <a:spcPts val="0"/>
              </a:spcBef>
              <a:spcAft>
                <a:spcPts val="0"/>
              </a:spcAft>
              <a:defRPr sz="1000">
                <a:solidFill>
                  <a:schemeClr val="tx1">
                    <a:tint val="75000"/>
                  </a:schemeClr>
                </a:solidFill>
                <a:latin typeface="+mn-lt"/>
                <a:cs typeface="+mn-cs"/>
              </a:defRPr>
            </a:lvl1pPr>
          </a:lstStyle>
          <a:p>
            <a:pPr>
              <a:defRPr/>
            </a:pPr>
            <a:fld id="{CD44995D-1BF2-4A93-9C3F-30D9805F4A66}" type="slidenum">
              <a:rPr lang="nl-BE"/>
              <a:pPr>
                <a:defRPr/>
              </a:pPr>
              <a:t>‹nr.›</a:t>
            </a:fld>
            <a:endParaRPr lang="nl-BE"/>
          </a:p>
        </p:txBody>
      </p:sp>
      <p:sp>
        <p:nvSpPr>
          <p:cNvPr id="8" name="Tekstvak 7"/>
          <p:cNvSpPr txBox="1">
            <a:spLocks noChangeArrowheads="1"/>
          </p:cNvSpPr>
          <p:nvPr/>
        </p:nvSpPr>
        <p:spPr bwMode="auto">
          <a:xfrm>
            <a:off x="1331641" y="5257767"/>
            <a:ext cx="262770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defRPr/>
            </a:pPr>
            <a:r>
              <a:rPr lang="nl-BE" sz="1500" dirty="0"/>
              <a:t>© Micky De Pauw</a:t>
            </a:r>
          </a:p>
        </p:txBody>
      </p:sp>
      <p:pic>
        <p:nvPicPr>
          <p:cNvPr id="3" name="Afbeelding 2" descr="Web-Developmen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638" y="4897727"/>
            <a:ext cx="1216866" cy="798065"/>
          </a:xfrm>
          <a:prstGeom prst="rect">
            <a:avLst/>
          </a:prstGeom>
        </p:spPr>
      </p:pic>
    </p:spTree>
  </p:cSld>
  <p:clrMap bg1="lt1" tx1="dk1" bg2="lt2" tx2="dk2" accent1="accent1" accent2="accent2" accent3="accent3" accent4="accent4" accent5="accent5" accent6="accent6" hlink="hlink" folHlink="folHlink"/>
  <p:sldLayoutIdLst>
    <p:sldLayoutId id="2147484967" r:id="rId1"/>
    <p:sldLayoutId id="2147484968" r:id="rId2"/>
    <p:sldLayoutId id="2147484969" r:id="rId3"/>
    <p:sldLayoutId id="2147484970" r:id="rId4"/>
    <p:sldLayoutId id="2147484971" r:id="rId5"/>
    <p:sldLayoutId id="2147484972" r:id="rId6"/>
    <p:sldLayoutId id="2147484973" r:id="rId7"/>
    <p:sldLayoutId id="2147484974" r:id="rId8"/>
    <p:sldLayoutId id="2147484975" r:id="rId9"/>
    <p:sldLayoutId id="2147484976" r:id="rId10"/>
    <p:sldLayoutId id="2147484977" r:id="rId11"/>
  </p:sldLayoutIdLst>
  <p:hf hdr="0" ftr="0" dt="0"/>
  <p:txStyles>
    <p:titleStyle>
      <a:lvl1pPr algn="l" rtl="0" eaLnBrk="1" fontAlgn="base" hangingPunct="1">
        <a:spcBef>
          <a:spcPct val="0"/>
        </a:spcBef>
        <a:spcAft>
          <a:spcPct val="0"/>
        </a:spcAft>
        <a:defRPr sz="3667"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3667" b="1">
          <a:solidFill>
            <a:schemeClr val="tx1"/>
          </a:solidFill>
          <a:latin typeface="Arial" charset="0"/>
          <a:cs typeface="Arial" charset="0"/>
        </a:defRPr>
      </a:lvl2pPr>
      <a:lvl3pPr algn="ctr" rtl="0" eaLnBrk="1" fontAlgn="base" hangingPunct="1">
        <a:spcBef>
          <a:spcPct val="0"/>
        </a:spcBef>
        <a:spcAft>
          <a:spcPct val="0"/>
        </a:spcAft>
        <a:defRPr sz="3667" b="1">
          <a:solidFill>
            <a:schemeClr val="tx1"/>
          </a:solidFill>
          <a:latin typeface="Arial" charset="0"/>
          <a:cs typeface="Arial" charset="0"/>
        </a:defRPr>
      </a:lvl3pPr>
      <a:lvl4pPr algn="ctr" rtl="0" eaLnBrk="1" fontAlgn="base" hangingPunct="1">
        <a:spcBef>
          <a:spcPct val="0"/>
        </a:spcBef>
        <a:spcAft>
          <a:spcPct val="0"/>
        </a:spcAft>
        <a:defRPr sz="3667" b="1">
          <a:solidFill>
            <a:schemeClr val="tx1"/>
          </a:solidFill>
          <a:latin typeface="Arial" charset="0"/>
          <a:cs typeface="Arial" charset="0"/>
        </a:defRPr>
      </a:lvl4pPr>
      <a:lvl5pPr algn="ctr" rtl="0" eaLnBrk="1" fontAlgn="base" hangingPunct="1">
        <a:spcBef>
          <a:spcPct val="0"/>
        </a:spcBef>
        <a:spcAft>
          <a:spcPct val="0"/>
        </a:spcAft>
        <a:defRPr sz="3667" b="1">
          <a:solidFill>
            <a:schemeClr val="tx1"/>
          </a:solidFill>
          <a:latin typeface="Arial" charset="0"/>
          <a:cs typeface="Arial" charset="0"/>
        </a:defRPr>
      </a:lvl5pPr>
      <a:lvl6pPr marL="380985" algn="ctr" rtl="0" eaLnBrk="1" fontAlgn="base" hangingPunct="1">
        <a:spcBef>
          <a:spcPct val="0"/>
        </a:spcBef>
        <a:spcAft>
          <a:spcPct val="0"/>
        </a:spcAft>
        <a:defRPr sz="3667">
          <a:solidFill>
            <a:schemeClr val="tx1"/>
          </a:solidFill>
          <a:latin typeface="Calibri" pitchFamily="34" charset="0"/>
        </a:defRPr>
      </a:lvl6pPr>
      <a:lvl7pPr marL="761970" algn="ctr" rtl="0" eaLnBrk="1" fontAlgn="base" hangingPunct="1">
        <a:spcBef>
          <a:spcPct val="0"/>
        </a:spcBef>
        <a:spcAft>
          <a:spcPct val="0"/>
        </a:spcAft>
        <a:defRPr sz="3667">
          <a:solidFill>
            <a:schemeClr val="tx1"/>
          </a:solidFill>
          <a:latin typeface="Calibri" pitchFamily="34" charset="0"/>
        </a:defRPr>
      </a:lvl7pPr>
      <a:lvl8pPr marL="1142954" algn="ctr" rtl="0" eaLnBrk="1" fontAlgn="base" hangingPunct="1">
        <a:spcBef>
          <a:spcPct val="0"/>
        </a:spcBef>
        <a:spcAft>
          <a:spcPct val="0"/>
        </a:spcAft>
        <a:defRPr sz="3667">
          <a:solidFill>
            <a:schemeClr val="tx1"/>
          </a:solidFill>
          <a:latin typeface="Calibri" pitchFamily="34" charset="0"/>
        </a:defRPr>
      </a:lvl8pPr>
      <a:lvl9pPr marL="1523939" algn="ctr" rtl="0" eaLnBrk="1" fontAlgn="base" hangingPunct="1">
        <a:spcBef>
          <a:spcPct val="0"/>
        </a:spcBef>
        <a:spcAft>
          <a:spcPct val="0"/>
        </a:spcAft>
        <a:defRPr sz="3667">
          <a:solidFill>
            <a:schemeClr val="tx1"/>
          </a:solidFill>
          <a:latin typeface="Calibri" pitchFamily="34" charset="0"/>
        </a:defRPr>
      </a:lvl9pPr>
    </p:titleStyle>
    <p:bodyStyle>
      <a:lvl1pPr marL="285739" indent="-285739" algn="l" rtl="0" eaLnBrk="1" fontAlgn="base" hangingPunct="1">
        <a:spcBef>
          <a:spcPct val="20000"/>
        </a:spcBef>
        <a:spcAft>
          <a:spcPct val="0"/>
        </a:spcAft>
        <a:buFont typeface="Arial" charset="0"/>
        <a:buChar char="•"/>
        <a:defRPr sz="2667" kern="1200">
          <a:solidFill>
            <a:schemeClr val="tx1"/>
          </a:solidFill>
          <a:latin typeface="Arial" pitchFamily="34" charset="0"/>
          <a:ea typeface="+mn-ea"/>
          <a:cs typeface="Arial" pitchFamily="34" charset="0"/>
        </a:defRPr>
      </a:lvl1pPr>
      <a:lvl2pPr marL="619100" indent="-238115" algn="l" rtl="0" eaLnBrk="1" fontAlgn="base" hangingPunct="1">
        <a:spcBef>
          <a:spcPct val="20000"/>
        </a:spcBef>
        <a:spcAft>
          <a:spcPct val="0"/>
        </a:spcAft>
        <a:buFont typeface="Arial" charset="0"/>
        <a:buChar char="–"/>
        <a:defRPr sz="2333" kern="1200">
          <a:solidFill>
            <a:schemeClr val="tx1"/>
          </a:solidFill>
          <a:latin typeface="Arial" pitchFamily="34" charset="0"/>
          <a:ea typeface="+mn-ea"/>
          <a:cs typeface="Arial" pitchFamily="34" charset="0"/>
        </a:defRPr>
      </a:lvl2pPr>
      <a:lvl3pPr marL="952462" indent="-190492"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333447" indent="-190492" algn="l" rtl="0" eaLnBrk="1" fontAlgn="base" hangingPunct="1">
        <a:spcBef>
          <a:spcPct val="20000"/>
        </a:spcBef>
        <a:spcAft>
          <a:spcPct val="0"/>
        </a:spcAft>
        <a:buFont typeface="Arial" charset="0"/>
        <a:buChar char="–"/>
        <a:defRPr sz="1667" kern="1200">
          <a:solidFill>
            <a:schemeClr val="tx1"/>
          </a:solidFill>
          <a:latin typeface="Arial" pitchFamily="34" charset="0"/>
          <a:ea typeface="+mn-ea"/>
          <a:cs typeface="Arial" pitchFamily="34" charset="0"/>
        </a:defRPr>
      </a:lvl4pPr>
      <a:lvl5pPr marL="1714431" indent="-190492" algn="l" rtl="0" eaLnBrk="1" fontAlgn="base" hangingPunct="1">
        <a:spcBef>
          <a:spcPct val="20000"/>
        </a:spcBef>
        <a:spcAft>
          <a:spcPct val="0"/>
        </a:spcAft>
        <a:buFont typeface="Arial" charset="0"/>
        <a:buChar char="»"/>
        <a:defRPr sz="1667" kern="1200">
          <a:solidFill>
            <a:schemeClr val="tx1"/>
          </a:solidFill>
          <a:latin typeface="Arial" pitchFamily="34" charset="0"/>
          <a:ea typeface="+mn-ea"/>
          <a:cs typeface="Arial" pitchFamily="34" charset="0"/>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p:bodyStyle>
    <p:otherStyle>
      <a:defPPr>
        <a:defRPr lang="nl-BE"/>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0" y="0"/>
            <a:ext cx="4499992" cy="3375237"/>
          </a:xfrm>
          <a:prstGeom prst="rect">
            <a:avLst/>
          </a:prstGeom>
        </p:spPr>
      </p:pic>
      <p:sp>
        <p:nvSpPr>
          <p:cNvPr id="2" name="Rechthoek 1">
            <a:extLst>
              <a:ext uri="{FF2B5EF4-FFF2-40B4-BE49-F238E27FC236}">
                <a16:creationId xmlns:a16="http://schemas.microsoft.com/office/drawing/2014/main" id="{E814826E-3645-D946-8691-917A0218BF87}"/>
              </a:ext>
            </a:extLst>
          </p:cNvPr>
          <p:cNvSpPr/>
          <p:nvPr/>
        </p:nvSpPr>
        <p:spPr>
          <a:xfrm>
            <a:off x="1475656" y="2857500"/>
            <a:ext cx="7089568" cy="1723549"/>
          </a:xfrm>
          <a:prstGeom prst="rect">
            <a:avLst/>
          </a:prstGeom>
          <a:noFill/>
        </p:spPr>
        <p:txBody>
          <a:bodyPr wrap="none" lIns="91440" tIns="45720" rIns="91440" bIns="45720">
            <a:spAutoFit/>
          </a:bodyPr>
          <a:lstStyle/>
          <a:p>
            <a:pPr algn="ctr"/>
            <a:r>
              <a:rPr lang="nl-NL"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Webontwikkeling</a:t>
            </a:r>
          </a:p>
          <a:p>
            <a:pPr algn="ctr"/>
            <a:r>
              <a:rPr lang="nl-NL"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Schooljaar 2019-2020</a:t>
            </a:r>
          </a:p>
        </p:txBody>
      </p:sp>
    </p:spTree>
    <p:extLst>
      <p:ext uri="{BB962C8B-B14F-4D97-AF65-F5344CB8AC3E}">
        <p14:creationId xmlns:p14="http://schemas.microsoft.com/office/powerpoint/2010/main" val="397284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21428" y="31665"/>
            <a:ext cx="7620000" cy="1225021"/>
          </a:xfrm>
        </p:spPr>
        <p:txBody>
          <a:bodyPr/>
          <a:lstStyle/>
          <a:p>
            <a:r>
              <a:rPr lang="nl-NL" sz="7333" dirty="0"/>
              <a:t>Jury examen</a:t>
            </a:r>
            <a:endParaRPr lang="nl-BE" sz="7333" dirty="0"/>
          </a:p>
        </p:txBody>
      </p:sp>
      <p:sp>
        <p:nvSpPr>
          <p:cNvPr id="6" name="Ondertitel 5"/>
          <p:cNvSpPr>
            <a:spLocks noGrp="1"/>
          </p:cNvSpPr>
          <p:nvPr>
            <p:ph type="subTitle" idx="1"/>
          </p:nvPr>
        </p:nvSpPr>
        <p:spPr>
          <a:xfrm>
            <a:off x="736324" y="1477347"/>
            <a:ext cx="7620000" cy="1460500"/>
          </a:xfrm>
        </p:spPr>
        <p:txBody>
          <a:bodyPr/>
          <a:lstStyle/>
          <a:p>
            <a:pPr>
              <a:lnSpc>
                <a:spcPct val="70000"/>
              </a:lnSpc>
            </a:pPr>
            <a:r>
              <a:rPr lang="nl-NL" sz="8000" b="1" dirty="0">
                <a:solidFill>
                  <a:srgbClr val="FF0000"/>
                </a:solidFill>
              </a:rPr>
              <a:t>donderdag</a:t>
            </a:r>
          </a:p>
          <a:p>
            <a:pPr>
              <a:lnSpc>
                <a:spcPct val="70000"/>
              </a:lnSpc>
            </a:pPr>
            <a:r>
              <a:rPr lang="nl-NL" sz="8000" b="1" dirty="0">
                <a:solidFill>
                  <a:srgbClr val="FF0000"/>
                </a:solidFill>
              </a:rPr>
              <a:t>25 juni 2020</a:t>
            </a:r>
          </a:p>
          <a:p>
            <a:pPr>
              <a:lnSpc>
                <a:spcPct val="70000"/>
              </a:lnSpc>
            </a:pPr>
            <a:r>
              <a:rPr lang="nl-NL" sz="5000" b="1" dirty="0">
                <a:solidFill>
                  <a:srgbClr val="FF0000"/>
                </a:solidFill>
              </a:rPr>
              <a:t> </a:t>
            </a:r>
          </a:p>
          <a:p>
            <a:pPr>
              <a:lnSpc>
                <a:spcPct val="70000"/>
              </a:lnSpc>
            </a:pPr>
            <a:r>
              <a:rPr lang="nl-NL" sz="5500" b="1" dirty="0">
                <a:solidFill>
                  <a:srgbClr val="FF0000"/>
                </a:solidFill>
              </a:rPr>
              <a:t>tussen 09:00 en 19:00</a:t>
            </a:r>
          </a:p>
        </p:txBody>
      </p:sp>
      <p:sp>
        <p:nvSpPr>
          <p:cNvPr id="4" name="Tijdelijke aanduiding voor dianummer 3"/>
          <p:cNvSpPr>
            <a:spLocks noGrp="1"/>
          </p:cNvSpPr>
          <p:nvPr>
            <p:ph type="sldNum" sz="quarter" idx="4294967295"/>
          </p:nvPr>
        </p:nvSpPr>
        <p:spPr>
          <a:xfrm>
            <a:off x="6604000" y="5296959"/>
            <a:ext cx="1778000" cy="304271"/>
          </a:xfrm>
          <a:prstGeom prst="rect">
            <a:avLst/>
          </a:prstGeom>
        </p:spPr>
        <p:txBody>
          <a:bodyPr/>
          <a:lstStyle/>
          <a:p>
            <a:pPr>
              <a:defRPr/>
            </a:pPr>
            <a:fld id="{89EB4ED7-094F-4AA7-8CAE-FAB18BF81B91}" type="slidenum">
              <a:rPr lang="nl-BE" smtClean="0"/>
              <a:pPr>
                <a:defRPr/>
              </a:pPr>
              <a:t>10</a:t>
            </a:fld>
            <a:endParaRPr lang="nl-BE"/>
          </a:p>
        </p:txBody>
      </p:sp>
    </p:spTree>
    <p:extLst>
      <p:ext uri="{BB962C8B-B14F-4D97-AF65-F5344CB8AC3E}">
        <p14:creationId xmlns:p14="http://schemas.microsoft.com/office/powerpoint/2010/main" val="161438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sz="7333" dirty="0"/>
              <a:t>Jury examen</a:t>
            </a:r>
            <a:endParaRPr lang="nl-BE" sz="7333" dirty="0"/>
          </a:p>
        </p:txBody>
      </p:sp>
      <p:sp>
        <p:nvSpPr>
          <p:cNvPr id="2" name="Tijdelijke aanduiding voor inhoud 1">
            <a:extLst>
              <a:ext uri="{FF2B5EF4-FFF2-40B4-BE49-F238E27FC236}">
                <a16:creationId xmlns:a16="http://schemas.microsoft.com/office/drawing/2014/main" id="{B8AF63C8-F900-1241-81F8-BD07E1F55950}"/>
              </a:ext>
            </a:extLst>
          </p:cNvPr>
          <p:cNvSpPr>
            <a:spLocks noGrp="1"/>
          </p:cNvSpPr>
          <p:nvPr>
            <p:ph idx="1"/>
          </p:nvPr>
        </p:nvSpPr>
        <p:spPr>
          <a:xfrm>
            <a:off x="457200" y="1489348"/>
            <a:ext cx="8229600" cy="3615788"/>
          </a:xfrm>
        </p:spPr>
        <p:txBody>
          <a:bodyPr/>
          <a:lstStyle/>
          <a:p>
            <a:r>
              <a:rPr lang="nl-NL" dirty="0"/>
              <a:t>Indien mogelijk met juryleden anders enkel met lesgever</a:t>
            </a:r>
          </a:p>
          <a:p>
            <a:r>
              <a:rPr lang="nl-NL" dirty="0"/>
              <a:t>Online of in een klaslokaal</a:t>
            </a:r>
          </a:p>
          <a:p>
            <a:r>
              <a:rPr lang="nl-NL" dirty="0"/>
              <a:t>Met of zonder publiek</a:t>
            </a:r>
          </a:p>
        </p:txBody>
      </p:sp>
      <p:sp>
        <p:nvSpPr>
          <p:cNvPr id="4" name="Tijdelijke aanduiding voor dianummer 3"/>
          <p:cNvSpPr>
            <a:spLocks noGrp="1"/>
          </p:cNvSpPr>
          <p:nvPr>
            <p:ph type="sldNum" sz="quarter" idx="12"/>
          </p:nvPr>
        </p:nvSpPr>
        <p:spPr>
          <a:prstGeom prst="rect">
            <a:avLst/>
          </a:prstGeom>
        </p:spPr>
        <p:txBody>
          <a:bodyPr/>
          <a:lstStyle/>
          <a:p>
            <a:pPr>
              <a:defRPr/>
            </a:pPr>
            <a:fld id="{89EB4ED7-094F-4AA7-8CAE-FAB18BF81B91}" type="slidenum">
              <a:rPr lang="nl-BE" smtClean="0"/>
              <a:pPr>
                <a:defRPr/>
              </a:pPr>
              <a:t>11</a:t>
            </a:fld>
            <a:endParaRPr lang="nl-BE"/>
          </a:p>
        </p:txBody>
      </p:sp>
    </p:spTree>
    <p:extLst>
      <p:ext uri="{BB962C8B-B14F-4D97-AF65-F5344CB8AC3E}">
        <p14:creationId xmlns:p14="http://schemas.microsoft.com/office/powerpoint/2010/main" val="233651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BE" dirty="0" err="1"/>
              <a:t>Aflevering</a:t>
            </a:r>
            <a:r>
              <a:rPr lang="fr-BE" dirty="0"/>
              <a:t>  = Jury examen</a:t>
            </a:r>
            <a:endParaRPr lang="nl-BE" dirty="0"/>
          </a:p>
        </p:txBody>
      </p:sp>
      <p:sp>
        <p:nvSpPr>
          <p:cNvPr id="3" name="Tijdelijke aanduiding voor inhoud 2"/>
          <p:cNvSpPr>
            <a:spLocks noGrp="1"/>
          </p:cNvSpPr>
          <p:nvPr>
            <p:ph idx="1"/>
          </p:nvPr>
        </p:nvSpPr>
        <p:spPr>
          <a:xfrm>
            <a:off x="1059605" y="1057300"/>
            <a:ext cx="7322395" cy="4104287"/>
          </a:xfrm>
        </p:spPr>
        <p:txBody>
          <a:bodyPr/>
          <a:lstStyle/>
          <a:p>
            <a:pPr>
              <a:buNone/>
            </a:pPr>
            <a:r>
              <a:rPr lang="fr-BE" b="1" dirty="0" err="1">
                <a:solidFill>
                  <a:srgbClr val="FF0000"/>
                </a:solidFill>
              </a:rPr>
              <a:t>dinsdag</a:t>
            </a:r>
            <a:r>
              <a:rPr lang="fr-BE" b="1" dirty="0">
                <a:solidFill>
                  <a:srgbClr val="FF0000"/>
                </a:solidFill>
              </a:rPr>
              <a:t> 25 </a:t>
            </a:r>
            <a:r>
              <a:rPr lang="fr-BE" b="1" dirty="0" err="1">
                <a:solidFill>
                  <a:srgbClr val="FF0000"/>
                </a:solidFill>
              </a:rPr>
              <a:t>juni</a:t>
            </a:r>
            <a:r>
              <a:rPr lang="fr-BE" b="1" dirty="0">
                <a:solidFill>
                  <a:srgbClr val="FF0000"/>
                </a:solidFill>
              </a:rPr>
              <a:t> 2019 </a:t>
            </a:r>
            <a:r>
              <a:rPr lang="nl-NL" b="1" dirty="0">
                <a:solidFill>
                  <a:srgbClr val="FF0000"/>
                </a:solidFill>
              </a:rPr>
              <a:t>tussen 09:00 en 19:00</a:t>
            </a:r>
          </a:p>
          <a:p>
            <a:pPr>
              <a:buNone/>
            </a:pPr>
            <a:endParaRPr lang="fr-BE" dirty="0">
              <a:solidFill>
                <a:srgbClr val="FF0000"/>
              </a:solidFill>
            </a:endParaRPr>
          </a:p>
          <a:p>
            <a:r>
              <a:rPr lang="nl-NL" dirty="0"/>
              <a:t>Iedere</a:t>
            </a:r>
            <a:r>
              <a:rPr lang="fr-BE" dirty="0"/>
              <a:t> </a:t>
            </a:r>
            <a:r>
              <a:rPr lang="fr-BE" dirty="0" err="1"/>
              <a:t>cursist</a:t>
            </a:r>
            <a:r>
              <a:rPr lang="fr-BE" dirty="0"/>
              <a:t> </a:t>
            </a:r>
            <a:r>
              <a:rPr lang="fr-BE" dirty="0" err="1"/>
              <a:t>krijgt</a:t>
            </a:r>
            <a:r>
              <a:rPr lang="fr-BE" dirty="0"/>
              <a:t> </a:t>
            </a:r>
            <a:r>
              <a:rPr lang="fr-BE" dirty="0" err="1"/>
              <a:t>ongeveer</a:t>
            </a:r>
            <a:r>
              <a:rPr lang="fr-BE" dirty="0"/>
              <a:t> 20 </a:t>
            </a:r>
            <a:r>
              <a:rPr lang="fr-BE" dirty="0" err="1"/>
              <a:t>minuten</a:t>
            </a:r>
            <a:r>
              <a:rPr lang="fr-BE" dirty="0"/>
              <a:t> om </a:t>
            </a:r>
            <a:r>
              <a:rPr lang="fr-BE" dirty="0" err="1"/>
              <a:t>zijn</a:t>
            </a:r>
            <a:r>
              <a:rPr lang="nl-BE" dirty="0"/>
              <a:t> te applicatie te tonen</a:t>
            </a:r>
          </a:p>
          <a:p>
            <a:r>
              <a:rPr lang="fr-BE" dirty="0"/>
              <a:t>Iedere cursist heeft een test scenario voorbereid</a:t>
            </a:r>
          </a:p>
          <a:p>
            <a:r>
              <a:rPr lang="fr-BE" dirty="0"/>
              <a:t>De jury zal na </a:t>
            </a:r>
            <a:r>
              <a:rPr lang="fr-BE" dirty="0" err="1"/>
              <a:t>elke</a:t>
            </a:r>
            <a:r>
              <a:rPr lang="fr-BE" dirty="0"/>
              <a:t> </a:t>
            </a:r>
            <a:r>
              <a:rPr lang="fr-BE" dirty="0" err="1"/>
              <a:t>presentatie</a:t>
            </a:r>
            <a:r>
              <a:rPr lang="fr-BE" dirty="0"/>
              <a:t> </a:t>
            </a:r>
            <a:r>
              <a:rPr lang="fr-BE" dirty="0" err="1"/>
              <a:t>haar</a:t>
            </a:r>
            <a:r>
              <a:rPr lang="fr-BE" dirty="0"/>
              <a:t> oordeel vellen</a:t>
            </a:r>
          </a:p>
        </p:txBody>
      </p:sp>
      <p:sp>
        <p:nvSpPr>
          <p:cNvPr id="4" name="Tijdelijke aanduiding voor dianummer 3"/>
          <p:cNvSpPr>
            <a:spLocks noGrp="1"/>
          </p:cNvSpPr>
          <p:nvPr>
            <p:ph type="sldNum" sz="quarter" idx="12"/>
          </p:nvPr>
        </p:nvSpPr>
        <p:spPr>
          <a:xfrm>
            <a:off x="6223000" y="5296959"/>
            <a:ext cx="1778000" cy="304271"/>
          </a:xfrm>
          <a:prstGeom prst="rect">
            <a:avLst/>
          </a:prstGeom>
        </p:spPr>
        <p:txBody>
          <a:bodyPr/>
          <a:lstStyle/>
          <a:p>
            <a:pPr>
              <a:defRPr/>
            </a:pPr>
            <a:fld id="{89EB4ED7-094F-4AA7-8CAE-FAB18BF81B91}" type="slidenum">
              <a:rPr lang="nl-BE" smtClean="0"/>
              <a:pPr>
                <a:defRPr/>
              </a:pPr>
              <a:t>12</a:t>
            </a:fld>
            <a:endParaRPr lang="nl-BE"/>
          </a:p>
        </p:txBody>
      </p:sp>
    </p:spTree>
    <p:extLst>
      <p:ext uri="{BB962C8B-B14F-4D97-AF65-F5344CB8AC3E}">
        <p14:creationId xmlns:p14="http://schemas.microsoft.com/office/powerpoint/2010/main" val="169390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4"/>
            <a:ext cx="6849380" cy="952500"/>
          </a:xfrm>
        </p:spPr>
        <p:txBody>
          <a:bodyPr/>
          <a:lstStyle/>
          <a:p>
            <a:r>
              <a:rPr lang="fr-BE" dirty="0" err="1"/>
              <a:t>Puntenverdeling</a:t>
            </a:r>
            <a:endParaRPr lang="nl-BE" dirty="0"/>
          </a:p>
        </p:txBody>
      </p:sp>
      <p:sp>
        <p:nvSpPr>
          <p:cNvPr id="4" name="Tijdelijke aanduiding voor inhoud 3"/>
          <p:cNvSpPr>
            <a:spLocks noGrp="1"/>
          </p:cNvSpPr>
          <p:nvPr>
            <p:ph idx="1"/>
          </p:nvPr>
        </p:nvSpPr>
        <p:spPr>
          <a:xfrm>
            <a:off x="1163166" y="817273"/>
            <a:ext cx="6858000" cy="4224300"/>
          </a:xfrm>
        </p:spPr>
        <p:txBody>
          <a:bodyPr/>
          <a:lstStyle/>
          <a:p>
            <a:pPr marL="0" indent="0">
              <a:buNone/>
            </a:pPr>
            <a:r>
              <a:rPr lang="nl-NL" sz="2000" dirty="0"/>
              <a:t>De jury beoordeeld het project op de volgende basis</a:t>
            </a:r>
            <a:endParaRPr lang="en-GB" sz="2000" dirty="0"/>
          </a:p>
          <a:p>
            <a:pPr lvl="1"/>
            <a:r>
              <a:rPr lang="nl-NL" dirty="0"/>
              <a:t>UX 			</a:t>
            </a:r>
            <a:r>
              <a:rPr lang="nl-NL" dirty="0">
                <a:sym typeface="Wingdings"/>
              </a:rPr>
              <a:t></a:t>
            </a:r>
            <a:r>
              <a:rPr lang="nl-NL" dirty="0"/>
              <a:t> 	200 punten</a:t>
            </a:r>
            <a:endParaRPr lang="en-GB" dirty="0"/>
          </a:p>
          <a:p>
            <a:pPr lvl="1"/>
            <a:r>
              <a:rPr lang="nl-NL" dirty="0"/>
              <a:t>Werking 			</a:t>
            </a:r>
            <a:r>
              <a:rPr lang="nl-NL" dirty="0">
                <a:sym typeface="Wingdings"/>
              </a:rPr>
              <a:t></a:t>
            </a:r>
            <a:r>
              <a:rPr lang="nl-NL" dirty="0"/>
              <a:t> 	500 punten</a:t>
            </a:r>
            <a:endParaRPr lang="en-GB" dirty="0"/>
          </a:p>
          <a:p>
            <a:pPr marL="0" indent="0">
              <a:buNone/>
            </a:pPr>
            <a:r>
              <a:rPr lang="nl-NL" sz="2000" dirty="0"/>
              <a:t> </a:t>
            </a:r>
            <a:endParaRPr lang="en-GB" sz="2000" dirty="0"/>
          </a:p>
          <a:p>
            <a:pPr marL="0" indent="0">
              <a:buNone/>
            </a:pPr>
            <a:r>
              <a:rPr lang="nl-NL" sz="2000" dirty="0"/>
              <a:t>Documentatie en codering worden door de lesgever beoordeeld op de volgende basis</a:t>
            </a:r>
            <a:endParaRPr lang="en-GB" sz="2000" dirty="0"/>
          </a:p>
          <a:p>
            <a:pPr lvl="1"/>
            <a:r>
              <a:rPr lang="nl-NL" dirty="0"/>
              <a:t>Codering 		</a:t>
            </a:r>
            <a:r>
              <a:rPr lang="nl-NL" dirty="0">
                <a:sym typeface="Wingdings"/>
              </a:rPr>
              <a:t></a:t>
            </a:r>
            <a:r>
              <a:rPr lang="nl-NL" dirty="0"/>
              <a:t> 	200 punten</a:t>
            </a:r>
          </a:p>
          <a:p>
            <a:pPr lvl="1"/>
            <a:r>
              <a:rPr lang="nl-NL" dirty="0"/>
              <a:t>Documentatie 		</a:t>
            </a:r>
            <a:r>
              <a:rPr lang="nl-NL" dirty="0">
                <a:sym typeface="Wingdings"/>
              </a:rPr>
              <a:t></a:t>
            </a:r>
            <a:r>
              <a:rPr lang="nl-NL" dirty="0"/>
              <a:t> 	100 punten</a:t>
            </a:r>
          </a:p>
          <a:p>
            <a:pPr lvl="1"/>
            <a:endParaRPr lang="nl-NL" dirty="0"/>
          </a:p>
          <a:p>
            <a:pPr marL="380985" lvl="1" indent="0">
              <a:buNone/>
            </a:pPr>
            <a:r>
              <a:rPr lang="nl-NL" dirty="0"/>
              <a:t>		</a:t>
            </a:r>
            <a:r>
              <a:rPr lang="nl-NL" b="1" dirty="0"/>
              <a:t>Totaal 	</a:t>
            </a:r>
            <a:r>
              <a:rPr lang="nl-NL" b="1" dirty="0">
                <a:sym typeface="Wingdings"/>
              </a:rPr>
              <a:t>    1000 punten</a:t>
            </a:r>
            <a:endParaRPr lang="nl-NL" b="1" dirty="0"/>
          </a:p>
          <a:p>
            <a:endParaRPr lang="en-GB" dirty="0"/>
          </a:p>
          <a:p>
            <a:endParaRPr lang="nl-BE" dirty="0"/>
          </a:p>
        </p:txBody>
      </p:sp>
      <p:sp>
        <p:nvSpPr>
          <p:cNvPr id="3" name="Tijdelijke aanduiding voor dianummer 2"/>
          <p:cNvSpPr>
            <a:spLocks noGrp="1"/>
          </p:cNvSpPr>
          <p:nvPr>
            <p:ph type="sldNum" sz="quarter" idx="12"/>
          </p:nvPr>
        </p:nvSpPr>
        <p:spPr>
          <a:prstGeom prst="rect">
            <a:avLst/>
          </a:prstGeom>
        </p:spPr>
        <p:txBody>
          <a:bodyPr/>
          <a:lstStyle/>
          <a:p>
            <a:pPr>
              <a:defRPr/>
            </a:pPr>
            <a:fld id="{5E7690BB-AEBE-4D9F-93CB-70319C2DE142}" type="slidenum">
              <a:rPr lang="nl-BE" smtClean="0"/>
              <a:pPr>
                <a:defRPr/>
              </a:pPr>
              <a:t>13</a:t>
            </a:fld>
            <a:endParaRPr lang="nl-BE"/>
          </a:p>
        </p:txBody>
      </p:sp>
    </p:spTree>
    <p:extLst>
      <p:ext uri="{BB962C8B-B14F-4D97-AF65-F5344CB8AC3E}">
        <p14:creationId xmlns:p14="http://schemas.microsoft.com/office/powerpoint/2010/main" val="34866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7667" y="381000"/>
            <a:ext cx="8219256" cy="952500"/>
          </a:xfrm>
        </p:spPr>
        <p:txBody>
          <a:bodyPr/>
          <a:lstStyle/>
          <a:p>
            <a:pPr lvl="1" algn="l"/>
            <a:r>
              <a:rPr lang="fr-BE" dirty="0"/>
              <a:t>Puntenverdeling</a:t>
            </a:r>
            <a:br>
              <a:rPr lang="fr-BE" dirty="0"/>
            </a:br>
            <a:r>
              <a:rPr lang="nl-NL" sz="2333" dirty="0">
                <a:solidFill>
                  <a:schemeClr val="bg1">
                    <a:lumMod val="65000"/>
                  </a:schemeClr>
                </a:solidFill>
              </a:rPr>
              <a:t>UX	</a:t>
            </a:r>
            <a:r>
              <a:rPr lang="nl-NL" sz="2333" dirty="0">
                <a:solidFill>
                  <a:schemeClr val="bg1">
                    <a:lumMod val="65000"/>
                  </a:schemeClr>
                </a:solidFill>
                <a:sym typeface="Wingdings"/>
              </a:rPr>
              <a:t></a:t>
            </a:r>
            <a:r>
              <a:rPr lang="nl-NL" sz="2333" dirty="0">
                <a:solidFill>
                  <a:schemeClr val="bg1">
                    <a:lumMod val="65000"/>
                  </a:schemeClr>
                </a:solidFill>
              </a:rPr>
              <a:t> 	200 punten</a:t>
            </a:r>
            <a:br>
              <a:rPr lang="en-GB" sz="2333" dirty="0">
                <a:solidFill>
                  <a:schemeClr val="bg1">
                    <a:lumMod val="65000"/>
                  </a:schemeClr>
                </a:solidFill>
              </a:rPr>
            </a:br>
            <a:endParaRPr lang="nl-BE" sz="2333" dirty="0">
              <a:solidFill>
                <a:schemeClr val="bg1">
                  <a:lumMod val="65000"/>
                </a:schemeClr>
              </a:solidFill>
            </a:endParaRPr>
          </a:p>
        </p:txBody>
      </p:sp>
      <p:sp>
        <p:nvSpPr>
          <p:cNvPr id="4" name="Tijdelijke aanduiding voor inhoud 3"/>
          <p:cNvSpPr>
            <a:spLocks noGrp="1"/>
          </p:cNvSpPr>
          <p:nvPr>
            <p:ph idx="1"/>
          </p:nvPr>
        </p:nvSpPr>
        <p:spPr>
          <a:xfrm>
            <a:off x="1143000" y="1333500"/>
            <a:ext cx="6858000" cy="4224300"/>
          </a:xfrm>
        </p:spPr>
        <p:txBody>
          <a:bodyPr/>
          <a:lstStyle/>
          <a:p>
            <a:r>
              <a:rPr lang="nl-NL" dirty="0"/>
              <a:t>De jury beoordeeld  de gebruiksvriendelijkheid van de applicatie (UX), rekening houdende het doel van de applicatie en de doelgroep.</a:t>
            </a:r>
          </a:p>
          <a:p>
            <a:r>
              <a:rPr lang="nl-NL" dirty="0"/>
              <a:t>m.a.w.  Is de applicatie makkelijk te begrijpen, is er een handleiding voorzien (online/offline), …</a:t>
            </a:r>
          </a:p>
          <a:p>
            <a:pPr marL="0" indent="0">
              <a:buNone/>
            </a:pPr>
            <a:endParaRPr lang="en-GB" dirty="0"/>
          </a:p>
          <a:p>
            <a:endParaRPr lang="nl-BE" dirty="0"/>
          </a:p>
        </p:txBody>
      </p:sp>
      <p:sp>
        <p:nvSpPr>
          <p:cNvPr id="3" name="Tijdelijke aanduiding voor dianummer 2"/>
          <p:cNvSpPr>
            <a:spLocks noGrp="1"/>
          </p:cNvSpPr>
          <p:nvPr>
            <p:ph type="sldNum" sz="quarter" idx="12"/>
          </p:nvPr>
        </p:nvSpPr>
        <p:spPr>
          <a:prstGeom prst="rect">
            <a:avLst/>
          </a:prstGeom>
        </p:spPr>
        <p:txBody>
          <a:bodyPr/>
          <a:lstStyle/>
          <a:p>
            <a:pPr>
              <a:defRPr/>
            </a:pPr>
            <a:fld id="{5E7690BB-AEBE-4D9F-93CB-70319C2DE142}" type="slidenum">
              <a:rPr lang="nl-BE" smtClean="0"/>
              <a:pPr>
                <a:defRPr/>
              </a:pPr>
              <a:t>14</a:t>
            </a:fld>
            <a:endParaRPr lang="nl-BE"/>
          </a:p>
        </p:txBody>
      </p:sp>
    </p:spTree>
    <p:extLst>
      <p:ext uri="{BB962C8B-B14F-4D97-AF65-F5344CB8AC3E}">
        <p14:creationId xmlns:p14="http://schemas.microsoft.com/office/powerpoint/2010/main" val="122039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2372" y="354979"/>
            <a:ext cx="8219256" cy="952500"/>
          </a:xfrm>
        </p:spPr>
        <p:txBody>
          <a:bodyPr/>
          <a:lstStyle/>
          <a:p>
            <a:pPr lvl="1" algn="l"/>
            <a:r>
              <a:rPr lang="fr-BE" dirty="0"/>
              <a:t>Puntenverdeling</a:t>
            </a:r>
            <a:br>
              <a:rPr lang="fr-BE" dirty="0"/>
            </a:br>
            <a:r>
              <a:rPr lang="nl-NL" sz="2333" dirty="0">
                <a:solidFill>
                  <a:schemeClr val="bg1">
                    <a:lumMod val="65000"/>
                  </a:schemeClr>
                </a:solidFill>
              </a:rPr>
              <a:t>Werking 	</a:t>
            </a:r>
            <a:r>
              <a:rPr lang="nl-NL" sz="2333" dirty="0">
                <a:solidFill>
                  <a:schemeClr val="bg1">
                    <a:lumMod val="65000"/>
                  </a:schemeClr>
                </a:solidFill>
                <a:sym typeface="Wingdings"/>
              </a:rPr>
              <a:t></a:t>
            </a:r>
            <a:r>
              <a:rPr lang="nl-NL" sz="2333" dirty="0">
                <a:solidFill>
                  <a:schemeClr val="bg1">
                    <a:lumMod val="65000"/>
                  </a:schemeClr>
                </a:solidFill>
              </a:rPr>
              <a:t> 	500 punten</a:t>
            </a:r>
            <a:br>
              <a:rPr lang="en-GB" sz="2333" dirty="0">
                <a:solidFill>
                  <a:schemeClr val="bg1">
                    <a:lumMod val="65000"/>
                  </a:schemeClr>
                </a:solidFill>
              </a:rPr>
            </a:br>
            <a:endParaRPr lang="nl-BE" sz="2333" dirty="0">
              <a:solidFill>
                <a:schemeClr val="bg1">
                  <a:lumMod val="65000"/>
                </a:schemeClr>
              </a:solidFill>
            </a:endParaRPr>
          </a:p>
        </p:txBody>
      </p:sp>
      <p:sp>
        <p:nvSpPr>
          <p:cNvPr id="4" name="Tijdelijke aanduiding voor inhoud 3"/>
          <p:cNvSpPr>
            <a:spLocks noGrp="1"/>
          </p:cNvSpPr>
          <p:nvPr>
            <p:ph idx="1"/>
          </p:nvPr>
        </p:nvSpPr>
        <p:spPr>
          <a:xfrm>
            <a:off x="1143000" y="1333500"/>
            <a:ext cx="6858000" cy="4224300"/>
          </a:xfrm>
        </p:spPr>
        <p:txBody>
          <a:bodyPr/>
          <a:lstStyle/>
          <a:p>
            <a:r>
              <a:rPr lang="nl-NL" dirty="0"/>
              <a:t>De jury houdt bij de beoordeling rekening met werking, zoals beschreven in het lastenboek.</a:t>
            </a:r>
          </a:p>
          <a:p>
            <a:endParaRPr lang="nl-NL" dirty="0"/>
          </a:p>
          <a:p>
            <a:pPr marL="0" indent="0">
              <a:buNone/>
            </a:pPr>
            <a:endParaRPr lang="en-GB" dirty="0"/>
          </a:p>
          <a:p>
            <a:endParaRPr lang="nl-BE" dirty="0"/>
          </a:p>
        </p:txBody>
      </p:sp>
      <p:sp>
        <p:nvSpPr>
          <p:cNvPr id="3" name="Tijdelijke aanduiding voor dianummer 2"/>
          <p:cNvSpPr>
            <a:spLocks noGrp="1"/>
          </p:cNvSpPr>
          <p:nvPr>
            <p:ph type="sldNum" sz="quarter" idx="12"/>
          </p:nvPr>
        </p:nvSpPr>
        <p:spPr>
          <a:prstGeom prst="rect">
            <a:avLst/>
          </a:prstGeom>
        </p:spPr>
        <p:txBody>
          <a:bodyPr/>
          <a:lstStyle/>
          <a:p>
            <a:pPr>
              <a:defRPr/>
            </a:pPr>
            <a:fld id="{5E7690BB-AEBE-4D9F-93CB-70319C2DE142}" type="slidenum">
              <a:rPr lang="nl-BE" smtClean="0"/>
              <a:pPr>
                <a:defRPr/>
              </a:pPr>
              <a:t>15</a:t>
            </a:fld>
            <a:endParaRPr lang="nl-BE"/>
          </a:p>
        </p:txBody>
      </p:sp>
    </p:spTree>
    <p:extLst>
      <p:ext uri="{BB962C8B-B14F-4D97-AF65-F5344CB8AC3E}">
        <p14:creationId xmlns:p14="http://schemas.microsoft.com/office/powerpoint/2010/main" val="129176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2372" y="337570"/>
            <a:ext cx="8219256" cy="952500"/>
          </a:xfrm>
        </p:spPr>
        <p:txBody>
          <a:bodyPr/>
          <a:lstStyle/>
          <a:p>
            <a:pPr lvl="1" algn="l"/>
            <a:r>
              <a:rPr lang="fr-BE" dirty="0"/>
              <a:t>Puntenverdeling</a:t>
            </a:r>
            <a:br>
              <a:rPr lang="fr-BE" dirty="0"/>
            </a:br>
            <a:r>
              <a:rPr lang="nl-NL" sz="2333" dirty="0">
                <a:solidFill>
                  <a:schemeClr val="bg1">
                    <a:lumMod val="65000"/>
                  </a:schemeClr>
                </a:solidFill>
              </a:rPr>
              <a:t>Codering 	</a:t>
            </a:r>
            <a:r>
              <a:rPr lang="nl-NL" sz="2333" dirty="0">
                <a:solidFill>
                  <a:schemeClr val="bg1">
                    <a:lumMod val="65000"/>
                  </a:schemeClr>
                </a:solidFill>
                <a:sym typeface="Wingdings"/>
              </a:rPr>
              <a:t></a:t>
            </a:r>
            <a:r>
              <a:rPr lang="nl-NL" sz="2333" dirty="0">
                <a:solidFill>
                  <a:schemeClr val="bg1">
                    <a:lumMod val="65000"/>
                  </a:schemeClr>
                </a:solidFill>
              </a:rPr>
              <a:t> 	200 punten</a:t>
            </a:r>
            <a:br>
              <a:rPr lang="en-GB" sz="2333" dirty="0">
                <a:solidFill>
                  <a:schemeClr val="bg1">
                    <a:lumMod val="65000"/>
                  </a:schemeClr>
                </a:solidFill>
              </a:rPr>
            </a:br>
            <a:endParaRPr lang="nl-BE" sz="2333" dirty="0">
              <a:solidFill>
                <a:schemeClr val="bg1">
                  <a:lumMod val="65000"/>
                </a:schemeClr>
              </a:solidFill>
            </a:endParaRPr>
          </a:p>
        </p:txBody>
      </p:sp>
      <p:sp>
        <p:nvSpPr>
          <p:cNvPr id="4" name="Tijdelijke aanduiding voor inhoud 3"/>
          <p:cNvSpPr>
            <a:spLocks noGrp="1"/>
          </p:cNvSpPr>
          <p:nvPr>
            <p:ph idx="1"/>
          </p:nvPr>
        </p:nvSpPr>
        <p:spPr>
          <a:xfrm>
            <a:off x="683568" y="1333500"/>
            <a:ext cx="7488832" cy="4224300"/>
          </a:xfrm>
        </p:spPr>
        <p:txBody>
          <a:bodyPr/>
          <a:lstStyle/>
          <a:p>
            <a:pPr lvl="0"/>
            <a:r>
              <a:rPr lang="nl-NL" dirty="0"/>
              <a:t>Werd de database correct genormaliseerd ?</a:t>
            </a:r>
            <a:endParaRPr lang="en-GB" dirty="0"/>
          </a:p>
          <a:p>
            <a:pPr lvl="0"/>
            <a:r>
              <a:rPr lang="nl-NL" dirty="0"/>
              <a:t>Zijn de gebruikte datatypes in de database correct ?</a:t>
            </a:r>
            <a:endParaRPr lang="en-GB" dirty="0"/>
          </a:p>
          <a:p>
            <a:pPr lvl="0"/>
            <a:r>
              <a:rPr lang="nl-NL" dirty="0"/>
              <a:t>Zijn de Views correct en werkend ?</a:t>
            </a:r>
            <a:endParaRPr lang="en-GB" dirty="0"/>
          </a:p>
          <a:p>
            <a:pPr lvl="0"/>
            <a:r>
              <a:rPr lang="nl-NL" dirty="0"/>
              <a:t>Werd er voldoende commentaar voorzien voor zowel de scripts (serverside en client-side) als voor de database ?</a:t>
            </a:r>
            <a:endParaRPr lang="en-GB" dirty="0"/>
          </a:p>
          <a:p>
            <a:endParaRPr lang="nl-BE" dirty="0"/>
          </a:p>
        </p:txBody>
      </p:sp>
      <p:sp>
        <p:nvSpPr>
          <p:cNvPr id="3" name="Tijdelijke aanduiding voor dianummer 2"/>
          <p:cNvSpPr>
            <a:spLocks noGrp="1"/>
          </p:cNvSpPr>
          <p:nvPr>
            <p:ph type="sldNum" sz="quarter" idx="12"/>
          </p:nvPr>
        </p:nvSpPr>
        <p:spPr>
          <a:prstGeom prst="rect">
            <a:avLst/>
          </a:prstGeom>
        </p:spPr>
        <p:txBody>
          <a:bodyPr/>
          <a:lstStyle/>
          <a:p>
            <a:pPr>
              <a:defRPr/>
            </a:pPr>
            <a:fld id="{5E7690BB-AEBE-4D9F-93CB-70319C2DE142}" type="slidenum">
              <a:rPr lang="nl-BE" smtClean="0"/>
              <a:pPr>
                <a:defRPr/>
              </a:pPr>
              <a:t>16</a:t>
            </a:fld>
            <a:endParaRPr lang="nl-BE"/>
          </a:p>
        </p:txBody>
      </p:sp>
    </p:spTree>
    <p:extLst>
      <p:ext uri="{BB962C8B-B14F-4D97-AF65-F5344CB8AC3E}">
        <p14:creationId xmlns:p14="http://schemas.microsoft.com/office/powerpoint/2010/main" val="49038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217207"/>
            <a:ext cx="6849380" cy="952500"/>
          </a:xfrm>
        </p:spPr>
        <p:txBody>
          <a:bodyPr/>
          <a:lstStyle/>
          <a:p>
            <a:pPr lvl="1" algn="l"/>
            <a:r>
              <a:rPr lang="fr-BE" dirty="0"/>
              <a:t>Puntenverdeling</a:t>
            </a:r>
            <a:br>
              <a:rPr lang="fr-BE" dirty="0"/>
            </a:br>
            <a:r>
              <a:rPr lang="nl-NL" sz="2333" dirty="0">
                <a:solidFill>
                  <a:schemeClr val="bg1">
                    <a:lumMod val="65000"/>
                  </a:schemeClr>
                </a:solidFill>
              </a:rPr>
              <a:t>Codering 	</a:t>
            </a:r>
            <a:r>
              <a:rPr lang="nl-NL" sz="2333" dirty="0">
                <a:solidFill>
                  <a:schemeClr val="bg1">
                    <a:lumMod val="65000"/>
                  </a:schemeClr>
                </a:solidFill>
                <a:sym typeface="Wingdings"/>
              </a:rPr>
              <a:t></a:t>
            </a:r>
            <a:r>
              <a:rPr lang="nl-NL" sz="2333" dirty="0">
                <a:solidFill>
                  <a:schemeClr val="bg1">
                    <a:lumMod val="65000"/>
                  </a:schemeClr>
                </a:solidFill>
              </a:rPr>
              <a:t> 	100 punten</a:t>
            </a:r>
            <a:br>
              <a:rPr lang="en-GB" sz="2333" dirty="0">
                <a:solidFill>
                  <a:schemeClr val="bg1">
                    <a:lumMod val="65000"/>
                  </a:schemeClr>
                </a:solidFill>
              </a:rPr>
            </a:br>
            <a:endParaRPr lang="nl-BE" sz="2333" dirty="0">
              <a:solidFill>
                <a:schemeClr val="bg1">
                  <a:lumMod val="65000"/>
                </a:schemeClr>
              </a:solidFill>
            </a:endParaRPr>
          </a:p>
        </p:txBody>
      </p:sp>
      <p:sp>
        <p:nvSpPr>
          <p:cNvPr id="4" name="Tijdelijke aanduiding voor inhoud 3"/>
          <p:cNvSpPr>
            <a:spLocks noGrp="1"/>
          </p:cNvSpPr>
          <p:nvPr>
            <p:ph idx="1"/>
          </p:nvPr>
        </p:nvSpPr>
        <p:spPr>
          <a:xfrm>
            <a:off x="1593484" y="1169707"/>
            <a:ext cx="7080787" cy="4224300"/>
          </a:xfrm>
        </p:spPr>
        <p:txBody>
          <a:bodyPr/>
          <a:lstStyle/>
          <a:p>
            <a:pPr lvl="0"/>
            <a:r>
              <a:rPr lang="nl-NL" dirty="0"/>
              <a:t>Werd er op en correcte manier gebruik gemaakt van “White space” ?</a:t>
            </a:r>
            <a:endParaRPr lang="en-GB" dirty="0"/>
          </a:p>
          <a:p>
            <a:pPr lvl="0"/>
            <a:r>
              <a:rPr lang="nl-NL" dirty="0"/>
              <a:t>Werd er gebruik gemaakt van eenzelfde “format” voor de verschillende scripts ?</a:t>
            </a:r>
            <a:endParaRPr lang="en-GB" dirty="0"/>
          </a:p>
          <a:p>
            <a:pPr lvl="0"/>
            <a:r>
              <a:rPr lang="nl-NL" dirty="0"/>
              <a:t>Is er gebruik gemaakt van een efficiënte folder structuur ?</a:t>
            </a:r>
            <a:endParaRPr lang="en-GB" dirty="0"/>
          </a:p>
          <a:p>
            <a:pPr lvl="0"/>
            <a:r>
              <a:rPr lang="nl-NL" dirty="0"/>
              <a:t>Werd er op een doordachte manier gebruik gemaakt van exception handling  ?</a:t>
            </a:r>
            <a:endParaRPr lang="en-GB" dirty="0"/>
          </a:p>
          <a:p>
            <a:pPr lvl="0"/>
            <a:r>
              <a:rPr lang="nl-NL" sz="2333" b="1" dirty="0">
                <a:solidFill>
                  <a:schemeClr val="bg1">
                    <a:lumMod val="65000"/>
                  </a:schemeClr>
                </a:solidFill>
                <a:latin typeface="Arial" charset="0"/>
                <a:cs typeface="Arial" charset="0"/>
              </a:rPr>
              <a:t>.</a:t>
            </a:r>
            <a:r>
              <a:rPr lang="nl-NL" dirty="0"/>
              <a:t>…</a:t>
            </a:r>
            <a:endParaRPr lang="en-GB" dirty="0"/>
          </a:p>
          <a:p>
            <a:endParaRPr lang="nl-BE" dirty="0"/>
          </a:p>
        </p:txBody>
      </p:sp>
      <p:sp>
        <p:nvSpPr>
          <p:cNvPr id="3" name="Tijdelijke aanduiding voor dianummer 2"/>
          <p:cNvSpPr>
            <a:spLocks noGrp="1"/>
          </p:cNvSpPr>
          <p:nvPr>
            <p:ph type="sldNum" sz="quarter" idx="12"/>
          </p:nvPr>
        </p:nvSpPr>
        <p:spPr>
          <a:prstGeom prst="rect">
            <a:avLst/>
          </a:prstGeom>
        </p:spPr>
        <p:txBody>
          <a:bodyPr/>
          <a:lstStyle/>
          <a:p>
            <a:pPr>
              <a:defRPr/>
            </a:pPr>
            <a:fld id="{5E7690BB-AEBE-4D9F-93CB-70319C2DE142}" type="slidenum">
              <a:rPr lang="nl-BE" smtClean="0"/>
              <a:pPr>
                <a:defRPr/>
              </a:pPr>
              <a:t>17</a:t>
            </a:fld>
            <a:endParaRPr lang="nl-BE"/>
          </a:p>
        </p:txBody>
      </p:sp>
    </p:spTree>
    <p:extLst>
      <p:ext uri="{BB962C8B-B14F-4D97-AF65-F5344CB8AC3E}">
        <p14:creationId xmlns:p14="http://schemas.microsoft.com/office/powerpoint/2010/main" val="199059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453008"/>
            <a:ext cx="6849380" cy="952500"/>
          </a:xfrm>
        </p:spPr>
        <p:txBody>
          <a:bodyPr/>
          <a:lstStyle/>
          <a:p>
            <a:pPr lvl="1" algn="l"/>
            <a:r>
              <a:rPr lang="fr-BE" dirty="0"/>
              <a:t>Puntenverdeling</a:t>
            </a:r>
            <a:br>
              <a:rPr lang="fr-BE" dirty="0"/>
            </a:br>
            <a:r>
              <a:rPr lang="nl-NL" sz="2333" dirty="0">
                <a:solidFill>
                  <a:schemeClr val="bg1">
                    <a:lumMod val="65000"/>
                  </a:schemeClr>
                </a:solidFill>
              </a:rPr>
              <a:t>Documentatie  </a:t>
            </a:r>
            <a:r>
              <a:rPr lang="nl-NL" sz="2333" dirty="0">
                <a:solidFill>
                  <a:schemeClr val="bg1">
                    <a:lumMod val="65000"/>
                  </a:schemeClr>
                </a:solidFill>
                <a:sym typeface="Wingdings"/>
              </a:rPr>
              <a:t></a:t>
            </a:r>
            <a:r>
              <a:rPr lang="nl-NL" sz="2333" dirty="0">
                <a:solidFill>
                  <a:schemeClr val="bg1">
                    <a:lumMod val="65000"/>
                  </a:schemeClr>
                </a:solidFill>
              </a:rPr>
              <a:t> 100 punten</a:t>
            </a:r>
            <a:br>
              <a:rPr lang="en-GB" dirty="0"/>
            </a:br>
            <a:endParaRPr lang="nl-BE" dirty="0"/>
          </a:p>
        </p:txBody>
      </p:sp>
      <p:sp>
        <p:nvSpPr>
          <p:cNvPr id="4" name="Tijdelijke aanduiding voor inhoud 3"/>
          <p:cNvSpPr>
            <a:spLocks noGrp="1"/>
          </p:cNvSpPr>
          <p:nvPr>
            <p:ph idx="1"/>
          </p:nvPr>
        </p:nvSpPr>
        <p:spPr>
          <a:xfrm>
            <a:off x="1403648" y="1489348"/>
            <a:ext cx="6858000" cy="2820144"/>
          </a:xfrm>
        </p:spPr>
        <p:txBody>
          <a:bodyPr/>
          <a:lstStyle/>
          <a:p>
            <a:pPr lvl="0"/>
            <a:r>
              <a:rPr lang="nl-NL" dirty="0"/>
              <a:t>Lastenboek		op 50 punten</a:t>
            </a:r>
          </a:p>
          <a:p>
            <a:pPr marL="0" lvl="0" indent="0">
              <a:buNone/>
            </a:pPr>
            <a:r>
              <a:rPr lang="nl-NL" sz="2000" dirty="0"/>
              <a:t>	(inclusief MoSCoW analyse en moodboard)</a:t>
            </a:r>
            <a:endParaRPr lang="en-GB" sz="2000" dirty="0"/>
          </a:p>
          <a:p>
            <a:pPr lvl="0"/>
            <a:r>
              <a:rPr lang="nl-NL" dirty="0"/>
              <a:t>Ontwerp documenten	op 50 punten</a:t>
            </a:r>
          </a:p>
          <a:p>
            <a:pPr lvl="1"/>
            <a:r>
              <a:rPr lang="nl-NL" dirty="0"/>
              <a:t>(E)ERD</a:t>
            </a:r>
          </a:p>
          <a:p>
            <a:pPr marL="380985" lvl="1" indent="0">
              <a:buNone/>
            </a:pPr>
            <a:endParaRPr lang="nl-NL" dirty="0"/>
          </a:p>
          <a:p>
            <a:r>
              <a:rPr lang="nl-NL" dirty="0"/>
              <a:t>Deze moeten voor </a:t>
            </a:r>
            <a:r>
              <a:rPr lang="nl-NL" dirty="0">
                <a:solidFill>
                  <a:srgbClr val="FF0000"/>
                </a:solidFill>
              </a:rPr>
              <a:t>1 juni 2020 </a:t>
            </a:r>
            <a:r>
              <a:rPr lang="nl-NL" dirty="0"/>
              <a:t>op de elo staan anders komen ze niet in aanmerking voor punten</a:t>
            </a:r>
            <a:endParaRPr lang="en-GB" dirty="0"/>
          </a:p>
          <a:p>
            <a:pPr marL="0" lvl="0" indent="0">
              <a:buNone/>
            </a:pPr>
            <a:endParaRPr lang="nl-NL" dirty="0"/>
          </a:p>
          <a:p>
            <a:pPr lvl="0"/>
            <a:endParaRPr lang="en-GB" dirty="0"/>
          </a:p>
          <a:p>
            <a:endParaRPr lang="en-GB" dirty="0"/>
          </a:p>
          <a:p>
            <a:endParaRPr lang="nl-BE" dirty="0"/>
          </a:p>
        </p:txBody>
      </p:sp>
      <p:sp>
        <p:nvSpPr>
          <p:cNvPr id="3" name="Tijdelijke aanduiding voor dianummer 2"/>
          <p:cNvSpPr>
            <a:spLocks noGrp="1"/>
          </p:cNvSpPr>
          <p:nvPr>
            <p:ph type="sldNum" sz="quarter" idx="12"/>
          </p:nvPr>
        </p:nvSpPr>
        <p:spPr>
          <a:prstGeom prst="rect">
            <a:avLst/>
          </a:prstGeom>
        </p:spPr>
        <p:txBody>
          <a:bodyPr/>
          <a:lstStyle/>
          <a:p>
            <a:pPr>
              <a:defRPr/>
            </a:pPr>
            <a:fld id="{5E7690BB-AEBE-4D9F-93CB-70319C2DE142}" type="slidenum">
              <a:rPr lang="nl-BE" smtClean="0"/>
              <a:pPr>
                <a:defRPr/>
              </a:pPr>
              <a:t>18</a:t>
            </a:fld>
            <a:endParaRPr lang="nl-BE"/>
          </a:p>
        </p:txBody>
      </p:sp>
    </p:spTree>
    <p:extLst>
      <p:ext uri="{BB962C8B-B14F-4D97-AF65-F5344CB8AC3E}">
        <p14:creationId xmlns:p14="http://schemas.microsoft.com/office/powerpoint/2010/main" val="31049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83C56-35F8-2649-A9FD-069C4EE73B51}"/>
              </a:ext>
            </a:extLst>
          </p:cNvPr>
          <p:cNvSpPr>
            <a:spLocks noGrp="1"/>
          </p:cNvSpPr>
          <p:nvPr>
            <p:ph type="title"/>
          </p:nvPr>
        </p:nvSpPr>
        <p:spPr/>
        <p:txBody>
          <a:bodyPr/>
          <a:lstStyle/>
          <a:p>
            <a:r>
              <a:rPr lang="nl-NL" dirty="0"/>
              <a:t>Let op</a:t>
            </a:r>
          </a:p>
        </p:txBody>
      </p:sp>
      <p:sp>
        <p:nvSpPr>
          <p:cNvPr id="3" name="Tijdelijke aanduiding voor inhoud 2">
            <a:extLst>
              <a:ext uri="{FF2B5EF4-FFF2-40B4-BE49-F238E27FC236}">
                <a16:creationId xmlns:a16="http://schemas.microsoft.com/office/drawing/2014/main" id="{EEF50C82-50F0-D54F-B109-4D2D21A391EB}"/>
              </a:ext>
            </a:extLst>
          </p:cNvPr>
          <p:cNvSpPr>
            <a:spLocks noGrp="1"/>
          </p:cNvSpPr>
          <p:nvPr>
            <p:ph idx="1"/>
          </p:nvPr>
        </p:nvSpPr>
        <p:spPr/>
        <p:txBody>
          <a:bodyPr/>
          <a:lstStyle/>
          <a:p>
            <a:r>
              <a:rPr lang="nl-NL" dirty="0"/>
              <a:t>Het lastenboek is de referentie voor de jury. Indien dit niet beschikbaar kan de jury geen rekening houden met de beperkingen en de beschrijvingen die in dit lastenboek zouden moeten staan.</a:t>
            </a:r>
          </a:p>
        </p:txBody>
      </p:sp>
      <p:sp>
        <p:nvSpPr>
          <p:cNvPr id="4" name="Tijdelijke aanduiding voor dianummer 3">
            <a:extLst>
              <a:ext uri="{FF2B5EF4-FFF2-40B4-BE49-F238E27FC236}">
                <a16:creationId xmlns:a16="http://schemas.microsoft.com/office/drawing/2014/main" id="{0AB2E2B6-3A44-DC43-899D-CDCF135290C3}"/>
              </a:ext>
            </a:extLst>
          </p:cNvPr>
          <p:cNvSpPr>
            <a:spLocks noGrp="1"/>
          </p:cNvSpPr>
          <p:nvPr>
            <p:ph type="sldNum" sz="quarter" idx="12"/>
          </p:nvPr>
        </p:nvSpPr>
        <p:spPr/>
        <p:txBody>
          <a:bodyPr/>
          <a:lstStyle/>
          <a:p>
            <a:pPr>
              <a:defRPr/>
            </a:pPr>
            <a:fld id="{4A4F3E4D-C27B-4E19-809C-395D97997A2D}" type="slidenum">
              <a:rPr lang="nl-BE" smtClean="0"/>
              <a:pPr>
                <a:defRPr/>
              </a:pPr>
              <a:t>19</a:t>
            </a:fld>
            <a:endParaRPr lang="nl-BE"/>
          </a:p>
        </p:txBody>
      </p:sp>
    </p:spTree>
    <p:extLst>
      <p:ext uri="{BB962C8B-B14F-4D97-AF65-F5344CB8AC3E}">
        <p14:creationId xmlns:p14="http://schemas.microsoft.com/office/powerpoint/2010/main" val="369875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589"/>
            <a:ext cx="8219256" cy="952500"/>
          </a:xfrm>
        </p:spPr>
        <p:txBody>
          <a:bodyPr/>
          <a:lstStyle/>
          <a:p>
            <a:r>
              <a:rPr lang="fr-BE" dirty="0"/>
              <a:t>WAT ?</a:t>
            </a:r>
            <a:endParaRPr lang="nl-BE" dirty="0"/>
          </a:p>
        </p:txBody>
      </p:sp>
      <p:sp>
        <p:nvSpPr>
          <p:cNvPr id="3" name="Tijdelijke aanduiding voor inhoud 2"/>
          <p:cNvSpPr>
            <a:spLocks noGrp="1"/>
          </p:cNvSpPr>
          <p:nvPr>
            <p:ph idx="1"/>
          </p:nvPr>
        </p:nvSpPr>
        <p:spPr>
          <a:xfrm>
            <a:off x="1151620" y="1057300"/>
            <a:ext cx="6858000" cy="3771636"/>
          </a:xfrm>
        </p:spPr>
        <p:txBody>
          <a:bodyPr/>
          <a:lstStyle/>
          <a:p>
            <a:pPr algn="ctr">
              <a:buNone/>
            </a:pPr>
            <a:r>
              <a:rPr lang="fr-BE" sz="7333" b="1" dirty="0" err="1"/>
              <a:t>Uw</a:t>
            </a:r>
            <a:endParaRPr lang="fr-BE" sz="7333" b="1" dirty="0"/>
          </a:p>
          <a:p>
            <a:pPr algn="ctr">
              <a:buNone/>
            </a:pPr>
            <a:r>
              <a:rPr lang="fr-BE" sz="6000" b="1" dirty="0" err="1"/>
              <a:t>webontwikkelaar</a:t>
            </a:r>
            <a:endParaRPr lang="fr-BE" sz="6000" b="1" dirty="0"/>
          </a:p>
          <a:p>
            <a:pPr algn="ctr">
              <a:buNone/>
            </a:pPr>
            <a:r>
              <a:rPr lang="fr-BE" sz="6000" b="1" dirty="0" err="1"/>
              <a:t>visitekaartje</a:t>
            </a:r>
            <a:r>
              <a:rPr lang="fr-BE" sz="6000" b="1" dirty="0"/>
              <a:t> </a:t>
            </a:r>
          </a:p>
          <a:p>
            <a:pPr>
              <a:buNone/>
            </a:pPr>
            <a:endParaRPr lang="nl-BE" sz="4500" dirty="0"/>
          </a:p>
        </p:txBody>
      </p:sp>
      <p:sp>
        <p:nvSpPr>
          <p:cNvPr id="4" name="Tijdelijke aanduiding voor dianummer 3"/>
          <p:cNvSpPr>
            <a:spLocks noGrp="1"/>
          </p:cNvSpPr>
          <p:nvPr>
            <p:ph type="sldNum" sz="quarter" idx="12"/>
          </p:nvPr>
        </p:nvSpPr>
        <p:spPr>
          <a:prstGeom prst="rect">
            <a:avLst/>
          </a:prstGeom>
        </p:spPr>
        <p:txBody>
          <a:bodyPr/>
          <a:lstStyle/>
          <a:p>
            <a:pPr>
              <a:defRPr/>
            </a:pPr>
            <a:fld id="{89EB4ED7-094F-4AA7-8CAE-FAB18BF81B91}" type="slidenum">
              <a:rPr lang="nl-BE" smtClean="0"/>
              <a:pPr>
                <a:defRPr/>
              </a:pPr>
              <a:t>2</a:t>
            </a:fld>
            <a:endParaRPr lang="nl-BE"/>
          </a:p>
        </p:txBody>
      </p:sp>
    </p:spTree>
    <p:extLst>
      <p:ext uri="{BB962C8B-B14F-4D97-AF65-F5344CB8AC3E}">
        <p14:creationId xmlns:p14="http://schemas.microsoft.com/office/powerpoint/2010/main" val="1820535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298"/>
            <a:ext cx="8219256" cy="952500"/>
          </a:xfrm>
        </p:spPr>
        <p:txBody>
          <a:bodyPr/>
          <a:lstStyle/>
          <a:p>
            <a:r>
              <a:rPr lang="nl-NL" dirty="0"/>
              <a:t>Projectmatig werken</a:t>
            </a:r>
          </a:p>
        </p:txBody>
      </p:sp>
      <p:sp>
        <p:nvSpPr>
          <p:cNvPr id="3" name="Tijdelijke aanduiding voor inhoud 2"/>
          <p:cNvSpPr>
            <a:spLocks noGrp="1"/>
          </p:cNvSpPr>
          <p:nvPr>
            <p:ph idx="1"/>
          </p:nvPr>
        </p:nvSpPr>
        <p:spPr>
          <a:xfrm>
            <a:off x="457200" y="1005330"/>
            <a:ext cx="8229600" cy="3771636"/>
          </a:xfrm>
        </p:spPr>
        <p:txBody>
          <a:bodyPr/>
          <a:lstStyle/>
          <a:p>
            <a:r>
              <a:rPr lang="nl-NL" sz="3000" dirty="0"/>
              <a:t>Projecten vergen</a:t>
            </a:r>
          </a:p>
          <a:p>
            <a:pPr lvl="1"/>
            <a:r>
              <a:rPr lang="nl-NL" sz="2667" dirty="0"/>
              <a:t>Structuur 	</a:t>
            </a:r>
            <a:r>
              <a:rPr lang="nl-NL" sz="2667" dirty="0">
                <a:sym typeface="Wingdings" pitchFamily="2" charset="2"/>
              </a:rPr>
              <a:t>	</a:t>
            </a:r>
            <a:r>
              <a:rPr lang="nl-NL" sz="2667" dirty="0"/>
              <a:t>Fasering</a:t>
            </a:r>
          </a:p>
          <a:p>
            <a:pPr lvl="1"/>
            <a:r>
              <a:rPr lang="nl-NL" sz="2667" dirty="0"/>
              <a:t>Timing		</a:t>
            </a:r>
            <a:r>
              <a:rPr lang="nl-NL" sz="2667" dirty="0">
                <a:sym typeface="Wingdings" pitchFamily="2" charset="2"/>
              </a:rPr>
              <a:t>	Milestones</a:t>
            </a:r>
          </a:p>
          <a:p>
            <a:pPr lvl="1"/>
            <a:endParaRPr lang="nl-NL" sz="2667" dirty="0"/>
          </a:p>
          <a:p>
            <a:pPr>
              <a:lnSpc>
                <a:spcPct val="90000"/>
              </a:lnSpc>
            </a:pPr>
            <a:r>
              <a:rPr lang="nl-NL" sz="3000" dirty="0"/>
              <a:t>Elke fase heeft z’n eigen:</a:t>
            </a:r>
          </a:p>
          <a:p>
            <a:pPr lvl="1">
              <a:lnSpc>
                <a:spcPct val="90000"/>
              </a:lnSpc>
            </a:pPr>
            <a:r>
              <a:rPr lang="nl-NL" sz="2667" dirty="0"/>
              <a:t>Doelstelling</a:t>
            </a:r>
          </a:p>
          <a:p>
            <a:pPr lvl="1">
              <a:lnSpc>
                <a:spcPct val="90000"/>
              </a:lnSpc>
            </a:pPr>
            <a:r>
              <a:rPr lang="nl-NL" sz="2667" dirty="0"/>
              <a:t>Planning (</a:t>
            </a:r>
            <a:r>
              <a:rPr lang="nl-NL" sz="2667" dirty="0" err="1"/>
              <a:t>Milestones</a:t>
            </a:r>
            <a:r>
              <a:rPr lang="nl-NL" sz="2667" dirty="0"/>
              <a:t>)</a:t>
            </a:r>
          </a:p>
          <a:p>
            <a:pPr lvl="1">
              <a:lnSpc>
                <a:spcPct val="90000"/>
              </a:lnSpc>
            </a:pPr>
            <a:r>
              <a:rPr lang="nl-NL" sz="2667" dirty="0"/>
              <a:t>Input  en  Output</a:t>
            </a:r>
          </a:p>
          <a:p>
            <a:pPr lvl="1"/>
            <a:endParaRPr lang="nl-NL" dirty="0"/>
          </a:p>
          <a:p>
            <a:pPr>
              <a:buNone/>
            </a:pPr>
            <a:endParaRPr lang="nl-NL" dirty="0"/>
          </a:p>
        </p:txBody>
      </p:sp>
      <p:sp>
        <p:nvSpPr>
          <p:cNvPr id="4" name="Tijdelijke aanduiding voor dianummer 3"/>
          <p:cNvSpPr>
            <a:spLocks noGrp="1"/>
          </p:cNvSpPr>
          <p:nvPr>
            <p:ph type="sldNum" sz="quarter" idx="12"/>
          </p:nvPr>
        </p:nvSpPr>
        <p:spPr>
          <a:xfrm>
            <a:off x="6223000" y="5296959"/>
            <a:ext cx="1778000" cy="304271"/>
          </a:xfrm>
          <a:prstGeom prst="rect">
            <a:avLst/>
          </a:prstGeom>
        </p:spPr>
        <p:txBody>
          <a:bodyPr/>
          <a:lstStyle/>
          <a:p>
            <a:pPr>
              <a:defRPr/>
            </a:pPr>
            <a:fld id="{89EB4ED7-094F-4AA7-8CAE-FAB18BF81B91}" type="slidenum">
              <a:rPr lang="nl-BE" smtClean="0"/>
              <a:pPr>
                <a:defRPr/>
              </a:pPr>
              <a:t>20</a:t>
            </a:fld>
            <a:endParaRPr lang="nl-BE"/>
          </a:p>
        </p:txBody>
      </p:sp>
    </p:spTree>
    <p:extLst>
      <p:ext uri="{BB962C8B-B14F-4D97-AF65-F5344CB8AC3E}">
        <p14:creationId xmlns:p14="http://schemas.microsoft.com/office/powerpoint/2010/main" val="13712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5" name="Afbeelding 34"/>
          <p:cNvPicPr/>
          <p:nvPr/>
        </p:nvPicPr>
        <p:blipFill>
          <a:blip r:embed="rId2">
            <a:extLst>
              <a:ext uri="{28A0092B-C50C-407E-A947-70E740481C1C}">
                <a14:useLocalDpi xmlns:a14="http://schemas.microsoft.com/office/drawing/2010/main" val="0"/>
              </a:ext>
            </a:extLst>
          </a:blip>
          <a:stretch>
            <a:fillRect/>
          </a:stretch>
        </p:blipFill>
        <p:spPr>
          <a:xfrm>
            <a:off x="1331640" y="1"/>
            <a:ext cx="6960773" cy="5161755"/>
          </a:xfrm>
          <a:prstGeom prst="rect">
            <a:avLst/>
          </a:prstGeom>
        </p:spPr>
      </p:pic>
      <p:sp>
        <p:nvSpPr>
          <p:cNvPr id="3074" name="Rectangle 2"/>
          <p:cNvSpPr>
            <a:spLocks noGrp="1" noChangeArrowheads="1"/>
          </p:cNvSpPr>
          <p:nvPr>
            <p:ph type="title"/>
          </p:nvPr>
        </p:nvSpPr>
        <p:spPr/>
        <p:txBody>
          <a:bodyPr/>
          <a:lstStyle/>
          <a:p>
            <a:r>
              <a:rPr lang="nl-NL" sz="5500" dirty="0"/>
              <a:t>Fasering</a:t>
            </a:r>
          </a:p>
        </p:txBody>
      </p:sp>
      <p:sp>
        <p:nvSpPr>
          <p:cNvPr id="54" name="Tijdelijke aanduiding voor dianummer 4"/>
          <p:cNvSpPr>
            <a:spLocks noGrp="1"/>
          </p:cNvSpPr>
          <p:nvPr>
            <p:ph type="sldNum" sz="quarter" idx="12"/>
          </p:nvPr>
        </p:nvSpPr>
        <p:spPr>
          <a:xfrm>
            <a:off x="6604000" y="5410730"/>
            <a:ext cx="1778000" cy="304271"/>
          </a:xfrm>
          <a:prstGeom prst="rect">
            <a:avLst/>
          </a:prstGeom>
        </p:spPr>
        <p:txBody>
          <a:bodyPr/>
          <a:lstStyle/>
          <a:p>
            <a:fld id="{F0AA9A23-6286-492E-B59C-B6C625736D16}" type="slidenum">
              <a:rPr lang="nl-NL"/>
              <a:pPr/>
              <a:t>21</a:t>
            </a:fld>
            <a:endParaRPr lang="nl-NL" dirty="0"/>
          </a:p>
        </p:txBody>
      </p:sp>
      <p:sp>
        <p:nvSpPr>
          <p:cNvPr id="3077" name="AutoShape 5"/>
          <p:cNvSpPr>
            <a:spLocks noChangeAspect="1" noChangeArrowheads="1" noTextEdit="1"/>
          </p:cNvSpPr>
          <p:nvPr/>
        </p:nvSpPr>
        <p:spPr bwMode="auto">
          <a:xfrm>
            <a:off x="1976444" y="-1399646"/>
            <a:ext cx="6400271" cy="2799292"/>
          </a:xfrm>
          <a:prstGeom prst="rect">
            <a:avLst/>
          </a:prstGeom>
          <a:noFill/>
          <a:ln w="9525">
            <a:noFill/>
            <a:miter lim="800000"/>
            <a:headEnd/>
            <a:tailEnd/>
          </a:ln>
        </p:spPr>
        <p:txBody>
          <a:bodyPr/>
          <a:lstStyle/>
          <a:p>
            <a:endParaRPr lang="nl-NL"/>
          </a:p>
        </p:txBody>
      </p:sp>
    </p:spTree>
    <p:extLst>
      <p:ext uri="{BB962C8B-B14F-4D97-AF65-F5344CB8AC3E}">
        <p14:creationId xmlns:p14="http://schemas.microsoft.com/office/powerpoint/2010/main" val="38751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Project fases</a:t>
            </a:r>
          </a:p>
        </p:txBody>
      </p:sp>
      <p:sp>
        <p:nvSpPr>
          <p:cNvPr id="4" name="Tijdelijke aanduiding voor inhoud 3"/>
          <p:cNvSpPr>
            <a:spLocks noGrp="1"/>
          </p:cNvSpPr>
          <p:nvPr>
            <p:ph idx="1"/>
          </p:nvPr>
        </p:nvSpPr>
        <p:spPr/>
        <p:txBody>
          <a:bodyPr/>
          <a:lstStyle/>
          <a:p>
            <a:r>
              <a:rPr lang="nl-NL" dirty="0"/>
              <a:t>Initialisatie-fase</a:t>
            </a:r>
            <a:r>
              <a:rPr lang="nl-NL" b="1" dirty="0"/>
              <a:t> (Idee)</a:t>
            </a:r>
            <a:r>
              <a:rPr lang="nl-NL" dirty="0"/>
              <a:t> </a:t>
            </a:r>
          </a:p>
          <a:p>
            <a:pPr lvl="1"/>
            <a:r>
              <a:rPr lang="nl-NL" b="1" dirty="0">
                <a:solidFill>
                  <a:srgbClr val="FF0000"/>
                </a:solidFill>
              </a:rPr>
              <a:t>Projectopdracht / Lastenboek</a:t>
            </a:r>
          </a:p>
          <a:p>
            <a:pPr lvl="2"/>
            <a:r>
              <a:rPr lang="nl-NL" b="1" dirty="0">
                <a:solidFill>
                  <a:srgbClr val="00B050"/>
                </a:solidFill>
              </a:rPr>
              <a:t>Moscow Analyse, moodboard, </a:t>
            </a:r>
            <a:r>
              <a:rPr lang="mr-IN" b="1" dirty="0">
                <a:solidFill>
                  <a:srgbClr val="00B050"/>
                </a:solidFill>
              </a:rPr>
              <a:t>…</a:t>
            </a:r>
            <a:endParaRPr lang="nl-BE" b="1" dirty="0">
              <a:solidFill>
                <a:srgbClr val="00B050"/>
              </a:solidFill>
            </a:endParaRPr>
          </a:p>
          <a:p>
            <a:pPr lvl="2"/>
            <a:endParaRPr lang="nl-NL" b="1" dirty="0">
              <a:solidFill>
                <a:srgbClr val="00B050"/>
              </a:solidFill>
            </a:endParaRPr>
          </a:p>
          <a:p>
            <a:r>
              <a:rPr lang="nl-NL" dirty="0"/>
              <a:t>Definitie-fase</a:t>
            </a:r>
            <a:r>
              <a:rPr lang="nl-NL" b="1" dirty="0"/>
              <a:t> (Wat en Hoe)</a:t>
            </a:r>
          </a:p>
          <a:p>
            <a:pPr lvl="1"/>
            <a:r>
              <a:rPr lang="nl-NL" b="1" dirty="0">
                <a:solidFill>
                  <a:srgbClr val="FF0000"/>
                </a:solidFill>
              </a:rPr>
              <a:t>uitgewerkte analyse documenten </a:t>
            </a:r>
          </a:p>
          <a:p>
            <a:pPr lvl="2"/>
            <a:r>
              <a:rPr lang="nl-NL" b="1" dirty="0">
                <a:solidFill>
                  <a:srgbClr val="00B050"/>
                </a:solidFill>
              </a:rPr>
              <a:t>Use-Case, ERD, …</a:t>
            </a:r>
          </a:p>
        </p:txBody>
      </p:sp>
      <p:sp>
        <p:nvSpPr>
          <p:cNvPr id="3" name="Tijdelijke aanduiding voor dianummer 2"/>
          <p:cNvSpPr>
            <a:spLocks noGrp="1"/>
          </p:cNvSpPr>
          <p:nvPr>
            <p:ph type="sldNum" sz="quarter" idx="12"/>
          </p:nvPr>
        </p:nvSpPr>
        <p:spPr/>
        <p:txBody>
          <a:bodyPr/>
          <a:lstStyle/>
          <a:p>
            <a:pPr>
              <a:defRPr/>
            </a:pPr>
            <a:fld id="{46A8A85A-E1D9-4BE3-A509-F21E3DDB64BC}" type="slidenum">
              <a:rPr lang="nl-BE" smtClean="0"/>
              <a:pPr>
                <a:defRPr/>
              </a:pPr>
              <a:t>22</a:t>
            </a:fld>
            <a:endParaRPr lang="nl-BE"/>
          </a:p>
        </p:txBody>
      </p:sp>
    </p:spTree>
    <p:extLst>
      <p:ext uri="{BB962C8B-B14F-4D97-AF65-F5344CB8AC3E}">
        <p14:creationId xmlns:p14="http://schemas.microsoft.com/office/powerpoint/2010/main" val="881017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Project fases</a:t>
            </a:r>
          </a:p>
        </p:txBody>
      </p:sp>
      <p:sp>
        <p:nvSpPr>
          <p:cNvPr id="4" name="Tijdelijke aanduiding voor inhoud 3"/>
          <p:cNvSpPr>
            <a:spLocks noGrp="1"/>
          </p:cNvSpPr>
          <p:nvPr>
            <p:ph idx="1"/>
          </p:nvPr>
        </p:nvSpPr>
        <p:spPr/>
        <p:txBody>
          <a:bodyPr/>
          <a:lstStyle/>
          <a:p>
            <a:r>
              <a:rPr lang="nl-NL" dirty="0"/>
              <a:t>Realisatie-fase</a:t>
            </a:r>
            <a:r>
              <a:rPr lang="nl-NL" b="1" dirty="0"/>
              <a:t> (Doen) </a:t>
            </a:r>
          </a:p>
          <a:p>
            <a:pPr lvl="1"/>
            <a:r>
              <a:rPr lang="nl-NL" b="1" dirty="0">
                <a:solidFill>
                  <a:srgbClr val="FF0000"/>
                </a:solidFill>
              </a:rPr>
              <a:t>Applicatie </a:t>
            </a:r>
          </a:p>
          <a:p>
            <a:pPr lvl="2"/>
            <a:r>
              <a:rPr lang="nl-NL" b="1" dirty="0">
                <a:solidFill>
                  <a:srgbClr val="00B050"/>
                </a:solidFill>
              </a:rPr>
              <a:t>Scripts, templates, database, …</a:t>
            </a:r>
          </a:p>
          <a:p>
            <a:pPr marL="285739" lvl="1" indent="-285739">
              <a:buFont typeface="Arial" charset="0"/>
              <a:buChar char="•"/>
            </a:pPr>
            <a:endParaRPr lang="nl-NL" sz="2667" b="1" dirty="0"/>
          </a:p>
          <a:p>
            <a:pPr marL="285739" lvl="1" indent="-285739">
              <a:buFont typeface="Arial" charset="0"/>
              <a:buChar char="•"/>
            </a:pPr>
            <a:r>
              <a:rPr lang="nl-NL" sz="2667" dirty="0"/>
              <a:t>Aflevering</a:t>
            </a:r>
            <a:r>
              <a:rPr lang="nl-NL" sz="2667" b="1" dirty="0"/>
              <a:t> (Presentatie)</a:t>
            </a:r>
            <a:endParaRPr lang="nl-NL" dirty="0"/>
          </a:p>
          <a:p>
            <a:pPr lvl="1"/>
            <a:r>
              <a:rPr lang="nl-NL" b="1" dirty="0">
                <a:solidFill>
                  <a:srgbClr val="FF0000"/>
                </a:solidFill>
              </a:rPr>
              <a:t>Project presentatie </a:t>
            </a:r>
          </a:p>
          <a:p>
            <a:pPr lvl="2"/>
            <a:r>
              <a:rPr lang="nl-NL" b="1" dirty="0">
                <a:solidFill>
                  <a:srgbClr val="00B050"/>
                </a:solidFill>
              </a:rPr>
              <a:t>test-scenario, documentatie, …</a:t>
            </a:r>
          </a:p>
        </p:txBody>
      </p:sp>
      <p:sp>
        <p:nvSpPr>
          <p:cNvPr id="3" name="Tijdelijke aanduiding voor dianummer 2"/>
          <p:cNvSpPr>
            <a:spLocks noGrp="1"/>
          </p:cNvSpPr>
          <p:nvPr>
            <p:ph type="sldNum" sz="quarter" idx="12"/>
          </p:nvPr>
        </p:nvSpPr>
        <p:spPr/>
        <p:txBody>
          <a:bodyPr/>
          <a:lstStyle/>
          <a:p>
            <a:pPr>
              <a:defRPr/>
            </a:pPr>
            <a:fld id="{46A8A85A-E1D9-4BE3-A509-F21E3DDB64BC}" type="slidenum">
              <a:rPr lang="nl-BE" smtClean="0"/>
              <a:pPr>
                <a:defRPr/>
              </a:pPr>
              <a:t>23</a:t>
            </a:fld>
            <a:endParaRPr lang="nl-BE"/>
          </a:p>
        </p:txBody>
      </p:sp>
    </p:spTree>
    <p:extLst>
      <p:ext uri="{BB962C8B-B14F-4D97-AF65-F5344CB8AC3E}">
        <p14:creationId xmlns:p14="http://schemas.microsoft.com/office/powerpoint/2010/main" val="1484554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Project fases</a:t>
            </a:r>
          </a:p>
        </p:txBody>
      </p:sp>
      <p:sp>
        <p:nvSpPr>
          <p:cNvPr id="4" name="Tijdelijke aanduiding voor inhoud 3"/>
          <p:cNvSpPr>
            <a:spLocks noGrp="1"/>
          </p:cNvSpPr>
          <p:nvPr>
            <p:ph idx="1"/>
          </p:nvPr>
        </p:nvSpPr>
        <p:spPr/>
        <p:txBody>
          <a:bodyPr/>
          <a:lstStyle/>
          <a:p>
            <a:pPr marL="285739" lvl="2" indent="-285739"/>
            <a:r>
              <a:rPr lang="nl-NL" sz="2667" dirty="0"/>
              <a:t>Productie</a:t>
            </a:r>
            <a:r>
              <a:rPr lang="nl-NL" sz="2667" b="1" dirty="0"/>
              <a:t> (Roll-out)</a:t>
            </a:r>
          </a:p>
          <a:p>
            <a:pPr lvl="1"/>
            <a:r>
              <a:rPr lang="nl-NL" b="1" dirty="0">
                <a:solidFill>
                  <a:srgbClr val="FF0000"/>
                </a:solidFill>
              </a:rPr>
              <a:t>De applicatie/website online </a:t>
            </a:r>
          </a:p>
          <a:p>
            <a:pPr lvl="2"/>
            <a:r>
              <a:rPr lang="nl-NL" b="1" dirty="0">
                <a:solidFill>
                  <a:srgbClr val="00B050"/>
                </a:solidFill>
              </a:rPr>
              <a:t>“</a:t>
            </a:r>
            <a:r>
              <a:rPr lang="nl-NL" b="1" dirty="0" err="1">
                <a:solidFill>
                  <a:srgbClr val="00B050"/>
                </a:solidFill>
              </a:rPr>
              <a:t>fully</a:t>
            </a:r>
            <a:r>
              <a:rPr lang="nl-NL" b="1" dirty="0">
                <a:solidFill>
                  <a:srgbClr val="00B050"/>
                </a:solidFill>
              </a:rPr>
              <a:t>” </a:t>
            </a:r>
            <a:r>
              <a:rPr lang="nl-NL" b="1" dirty="0" err="1">
                <a:solidFill>
                  <a:srgbClr val="00B050"/>
                </a:solidFill>
              </a:rPr>
              <a:t>populated</a:t>
            </a:r>
            <a:r>
              <a:rPr lang="nl-NL" b="1" dirty="0">
                <a:solidFill>
                  <a:srgbClr val="00B050"/>
                </a:solidFill>
              </a:rPr>
              <a:t>)</a:t>
            </a:r>
          </a:p>
        </p:txBody>
      </p:sp>
      <p:sp>
        <p:nvSpPr>
          <p:cNvPr id="3" name="Tijdelijke aanduiding voor dianummer 2"/>
          <p:cNvSpPr>
            <a:spLocks noGrp="1"/>
          </p:cNvSpPr>
          <p:nvPr>
            <p:ph type="sldNum" sz="quarter" idx="12"/>
          </p:nvPr>
        </p:nvSpPr>
        <p:spPr/>
        <p:txBody>
          <a:bodyPr/>
          <a:lstStyle/>
          <a:p>
            <a:pPr>
              <a:defRPr/>
            </a:pPr>
            <a:fld id="{46A8A85A-E1D9-4BE3-A509-F21E3DDB64BC}" type="slidenum">
              <a:rPr lang="nl-BE" smtClean="0"/>
              <a:pPr>
                <a:defRPr/>
              </a:pPr>
              <a:t>24</a:t>
            </a:fld>
            <a:endParaRPr lang="nl-BE"/>
          </a:p>
        </p:txBody>
      </p:sp>
    </p:spTree>
    <p:extLst>
      <p:ext uri="{BB962C8B-B14F-4D97-AF65-F5344CB8AC3E}">
        <p14:creationId xmlns:p14="http://schemas.microsoft.com/office/powerpoint/2010/main" val="135502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67138" y="199003"/>
            <a:ext cx="7465302" cy="952500"/>
          </a:xfrm>
        </p:spPr>
        <p:txBody>
          <a:bodyPr/>
          <a:lstStyle/>
          <a:p>
            <a:r>
              <a:rPr lang="nl-NL" dirty="0"/>
              <a:t>Fasen </a:t>
            </a:r>
            <a:r>
              <a:rPr lang="nl-NL" dirty="0">
                <a:sym typeface="Wingdings" pitchFamily="2" charset="2"/>
              </a:rPr>
              <a:t> Milestones  timing</a:t>
            </a:r>
            <a:endParaRPr lang="nl-NL" dirty="0"/>
          </a:p>
        </p:txBody>
      </p:sp>
      <p:sp>
        <p:nvSpPr>
          <p:cNvPr id="30" name="Tijdelijke aanduiding voor dianummer 4"/>
          <p:cNvSpPr>
            <a:spLocks noGrp="1"/>
          </p:cNvSpPr>
          <p:nvPr>
            <p:ph type="sldNum" sz="quarter" idx="12"/>
          </p:nvPr>
        </p:nvSpPr>
        <p:spPr>
          <a:xfrm>
            <a:off x="6468563" y="5362224"/>
            <a:ext cx="1778000" cy="304271"/>
          </a:xfrm>
          <a:prstGeom prst="rect">
            <a:avLst/>
          </a:prstGeom>
        </p:spPr>
        <p:txBody>
          <a:bodyPr/>
          <a:lstStyle/>
          <a:p>
            <a:fld id="{5A08B924-0A8C-4E4D-BC17-C41EEE1C7334}" type="slidenum">
              <a:rPr lang="nl-NL"/>
              <a:pPr/>
              <a:t>25</a:t>
            </a:fld>
            <a:endParaRPr lang="nl-NL" dirty="0"/>
          </a:p>
        </p:txBody>
      </p:sp>
      <p:sp>
        <p:nvSpPr>
          <p:cNvPr id="7172" name="Line 4"/>
          <p:cNvSpPr>
            <a:spLocks noChangeShapeType="1"/>
          </p:cNvSpPr>
          <p:nvPr/>
        </p:nvSpPr>
        <p:spPr bwMode="auto">
          <a:xfrm>
            <a:off x="1331640" y="3337553"/>
            <a:ext cx="6072230" cy="0"/>
          </a:xfrm>
          <a:prstGeom prst="line">
            <a:avLst/>
          </a:prstGeom>
          <a:noFill/>
          <a:ln w="101600">
            <a:solidFill>
              <a:srgbClr val="CC0000"/>
            </a:solidFill>
            <a:round/>
            <a:headEnd type="oval" w="med" len="med"/>
            <a:tailEnd type="stealth" w="med" len="lg"/>
          </a:ln>
          <a:effectLst>
            <a:outerShdw dist="53882" dir="2700000" algn="ctr" rotWithShape="0">
              <a:schemeClr val="bg2">
                <a:alpha val="50000"/>
              </a:schemeClr>
            </a:outerShdw>
          </a:effectLst>
        </p:spPr>
        <p:txBody>
          <a:bodyPr wrap="none" anchor="ctr"/>
          <a:lstStyle/>
          <a:p>
            <a:endParaRPr lang="nl-NL"/>
          </a:p>
        </p:txBody>
      </p:sp>
      <p:grpSp>
        <p:nvGrpSpPr>
          <p:cNvPr id="2" name="Group 34"/>
          <p:cNvGrpSpPr>
            <a:grpSpLocks/>
          </p:cNvGrpSpPr>
          <p:nvPr/>
        </p:nvGrpSpPr>
        <p:grpSpPr bwMode="auto">
          <a:xfrm>
            <a:off x="1400433" y="1730212"/>
            <a:ext cx="867834" cy="2692137"/>
            <a:chOff x="244" y="1329"/>
            <a:chExt cx="656" cy="2035"/>
          </a:xfrm>
        </p:grpSpPr>
        <p:sp>
          <p:nvSpPr>
            <p:cNvPr id="7174" name="AutoShape 6"/>
            <p:cNvSpPr>
              <a:spLocks noChangeArrowheads="1"/>
            </p:cNvSpPr>
            <p:nvPr/>
          </p:nvSpPr>
          <p:spPr bwMode="auto">
            <a:xfrm>
              <a:off x="244" y="2596"/>
              <a:ext cx="376" cy="424"/>
            </a:xfrm>
            <a:prstGeom prst="triangle">
              <a:avLst>
                <a:gd name="adj" fmla="val 49995"/>
              </a:avLst>
            </a:prstGeom>
            <a:solidFill>
              <a:srgbClr val="00B050"/>
            </a:solidFill>
            <a:ln w="12700">
              <a:solidFill>
                <a:schemeClr val="tx1"/>
              </a:solidFill>
              <a:miter lim="800000"/>
              <a:headEnd/>
              <a:tailEnd/>
            </a:ln>
            <a:effectLst/>
          </p:spPr>
          <p:txBody>
            <a:bodyPr wrap="none" anchor="ctr"/>
            <a:lstStyle/>
            <a:p>
              <a:endParaRPr lang="nl-NL"/>
            </a:p>
          </p:txBody>
        </p:sp>
        <p:sp>
          <p:nvSpPr>
            <p:cNvPr id="7181" name="Rectangle 13"/>
            <p:cNvSpPr>
              <a:spLocks noChangeArrowheads="1"/>
            </p:cNvSpPr>
            <p:nvPr/>
          </p:nvSpPr>
          <p:spPr bwMode="auto">
            <a:xfrm rot="18000000">
              <a:off x="90" y="1770"/>
              <a:ext cx="1251" cy="369"/>
            </a:xfrm>
            <a:prstGeom prst="rect">
              <a:avLst/>
            </a:prstGeom>
            <a:noFill/>
            <a:ln w="9525">
              <a:noFill/>
              <a:miter lim="800000"/>
              <a:headEnd/>
              <a:tailEnd/>
            </a:ln>
            <a:effectLst/>
          </p:spPr>
          <p:txBody>
            <a:bodyPr wrap="none" lIns="76729" tIns="38365" rIns="76729" bIns="38365">
              <a:spAutoFit/>
            </a:bodyPr>
            <a:lstStyle/>
            <a:p>
              <a:pPr eaLnBrk="0" hangingPunct="0"/>
              <a:r>
                <a:rPr lang="nl-NL" sz="2667" dirty="0" err="1"/>
                <a:t>initalisatie</a:t>
              </a:r>
              <a:endParaRPr lang="nl-NL" sz="2667" dirty="0"/>
            </a:p>
          </p:txBody>
        </p:sp>
        <p:sp>
          <p:nvSpPr>
            <p:cNvPr id="7194" name="Text Box 26"/>
            <p:cNvSpPr txBox="1">
              <a:spLocks noChangeArrowheads="1"/>
            </p:cNvSpPr>
            <p:nvPr/>
          </p:nvSpPr>
          <p:spPr bwMode="auto">
            <a:xfrm>
              <a:off x="427" y="3158"/>
              <a:ext cx="140" cy="206"/>
            </a:xfrm>
            <a:prstGeom prst="rect">
              <a:avLst/>
            </a:prstGeom>
            <a:noFill/>
            <a:ln w="12700">
              <a:noFill/>
              <a:miter lim="800000"/>
              <a:headEnd type="none" w="sm" len="sm"/>
              <a:tailEnd type="none" w="sm" len="sm"/>
            </a:ln>
            <a:effectLst/>
          </p:spPr>
          <p:txBody>
            <a:bodyPr wrap="none">
              <a:spAutoFit/>
            </a:bodyPr>
            <a:lstStyle/>
            <a:p>
              <a:pPr algn="ctr" eaLnBrk="0" hangingPunct="0"/>
              <a:endParaRPr lang="nl-NL" sz="1167" dirty="0"/>
            </a:p>
          </p:txBody>
        </p:sp>
      </p:grpSp>
      <p:grpSp>
        <p:nvGrpSpPr>
          <p:cNvPr id="3" name="Group 35"/>
          <p:cNvGrpSpPr>
            <a:grpSpLocks/>
          </p:cNvGrpSpPr>
          <p:nvPr/>
        </p:nvGrpSpPr>
        <p:grpSpPr bwMode="auto">
          <a:xfrm>
            <a:off x="2599174" y="1995755"/>
            <a:ext cx="890324" cy="2426230"/>
            <a:chOff x="1060" y="1530"/>
            <a:chExt cx="673" cy="1834"/>
          </a:xfrm>
        </p:grpSpPr>
        <p:sp>
          <p:nvSpPr>
            <p:cNvPr id="7182" name="Rectangle 14"/>
            <p:cNvSpPr>
              <a:spLocks noChangeArrowheads="1"/>
            </p:cNvSpPr>
            <p:nvPr/>
          </p:nvSpPr>
          <p:spPr bwMode="auto">
            <a:xfrm rot="18000000">
              <a:off x="1045" y="1849"/>
              <a:ext cx="1008" cy="369"/>
            </a:xfrm>
            <a:prstGeom prst="rect">
              <a:avLst/>
            </a:prstGeom>
            <a:noFill/>
            <a:ln w="9525">
              <a:noFill/>
              <a:miter lim="800000"/>
              <a:headEnd/>
              <a:tailEnd/>
            </a:ln>
            <a:effectLst/>
          </p:spPr>
          <p:txBody>
            <a:bodyPr wrap="none" lIns="76729" tIns="38365" rIns="76729" bIns="38365">
              <a:spAutoFit/>
            </a:bodyPr>
            <a:lstStyle/>
            <a:p>
              <a:pPr eaLnBrk="0" hangingPunct="0"/>
              <a:r>
                <a:rPr lang="nl-NL" sz="2667" i="1"/>
                <a:t>definitie</a:t>
              </a:r>
            </a:p>
          </p:txBody>
        </p:sp>
        <p:sp>
          <p:nvSpPr>
            <p:cNvPr id="7175" name="AutoShape 7"/>
            <p:cNvSpPr>
              <a:spLocks noChangeArrowheads="1"/>
            </p:cNvSpPr>
            <p:nvPr/>
          </p:nvSpPr>
          <p:spPr bwMode="auto">
            <a:xfrm>
              <a:off x="1060" y="2596"/>
              <a:ext cx="376" cy="424"/>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nl-NL"/>
            </a:p>
          </p:txBody>
        </p:sp>
        <p:sp>
          <p:nvSpPr>
            <p:cNvPr id="7195" name="Text Box 27"/>
            <p:cNvSpPr txBox="1">
              <a:spLocks noChangeArrowheads="1"/>
            </p:cNvSpPr>
            <p:nvPr/>
          </p:nvSpPr>
          <p:spPr bwMode="auto">
            <a:xfrm>
              <a:off x="1224" y="3158"/>
              <a:ext cx="140" cy="206"/>
            </a:xfrm>
            <a:prstGeom prst="rect">
              <a:avLst/>
            </a:prstGeom>
            <a:noFill/>
            <a:ln w="12700">
              <a:noFill/>
              <a:miter lim="800000"/>
              <a:headEnd type="none" w="sm" len="sm"/>
              <a:tailEnd type="none" w="sm" len="sm"/>
            </a:ln>
            <a:effectLst/>
          </p:spPr>
          <p:txBody>
            <a:bodyPr wrap="none">
              <a:spAutoFit/>
            </a:bodyPr>
            <a:lstStyle/>
            <a:p>
              <a:pPr algn="ctr" eaLnBrk="0" hangingPunct="0"/>
              <a:endParaRPr lang="nl-NL" sz="1167" dirty="0"/>
            </a:p>
          </p:txBody>
        </p:sp>
      </p:grpSp>
      <p:grpSp>
        <p:nvGrpSpPr>
          <p:cNvPr id="4" name="Group 36"/>
          <p:cNvGrpSpPr>
            <a:grpSpLocks/>
          </p:cNvGrpSpPr>
          <p:nvPr/>
        </p:nvGrpSpPr>
        <p:grpSpPr bwMode="auto">
          <a:xfrm>
            <a:off x="3930341" y="1749689"/>
            <a:ext cx="914136" cy="2672293"/>
            <a:chOff x="1876" y="1344"/>
            <a:chExt cx="691" cy="2020"/>
          </a:xfrm>
          <a:noFill/>
        </p:grpSpPr>
        <p:sp>
          <p:nvSpPr>
            <p:cNvPr id="7183" name="Rectangle 15"/>
            <p:cNvSpPr>
              <a:spLocks noChangeArrowheads="1"/>
            </p:cNvSpPr>
            <p:nvPr/>
          </p:nvSpPr>
          <p:spPr bwMode="auto">
            <a:xfrm rot="17820000">
              <a:off x="1807" y="1735"/>
              <a:ext cx="1152" cy="369"/>
            </a:xfrm>
            <a:prstGeom prst="rect">
              <a:avLst/>
            </a:prstGeom>
            <a:grpFill/>
            <a:ln w="9525">
              <a:noFill/>
              <a:miter lim="800000"/>
              <a:headEnd/>
              <a:tailEnd/>
            </a:ln>
            <a:effectLst/>
          </p:spPr>
          <p:txBody>
            <a:bodyPr wrap="none" lIns="76729" tIns="38365" rIns="76729" bIns="38365">
              <a:spAutoFit/>
            </a:bodyPr>
            <a:lstStyle/>
            <a:p>
              <a:pPr eaLnBrk="0" hangingPunct="0"/>
              <a:r>
                <a:rPr lang="nl-NL" sz="2667" i="1" dirty="0"/>
                <a:t>realisatie</a:t>
              </a:r>
            </a:p>
          </p:txBody>
        </p:sp>
        <p:sp>
          <p:nvSpPr>
            <p:cNvPr id="7176" name="AutoShape 8"/>
            <p:cNvSpPr>
              <a:spLocks noChangeArrowheads="1"/>
            </p:cNvSpPr>
            <p:nvPr/>
          </p:nvSpPr>
          <p:spPr bwMode="auto">
            <a:xfrm>
              <a:off x="1876" y="2596"/>
              <a:ext cx="376" cy="424"/>
            </a:xfrm>
            <a:prstGeom prst="triangle">
              <a:avLst>
                <a:gd name="adj" fmla="val 49995"/>
              </a:avLst>
            </a:prstGeom>
            <a:solidFill>
              <a:srgbClr val="7030A0"/>
            </a:solidFill>
            <a:ln w="12700">
              <a:solidFill>
                <a:schemeClr val="tx1"/>
              </a:solidFill>
              <a:miter lim="800000"/>
              <a:headEnd/>
              <a:tailEnd/>
            </a:ln>
            <a:effectLst/>
          </p:spPr>
          <p:txBody>
            <a:bodyPr wrap="none" anchor="ctr"/>
            <a:lstStyle/>
            <a:p>
              <a:endParaRPr lang="nl-NL"/>
            </a:p>
          </p:txBody>
        </p:sp>
        <p:sp>
          <p:nvSpPr>
            <p:cNvPr id="7197" name="Text Box 29"/>
            <p:cNvSpPr txBox="1">
              <a:spLocks noChangeArrowheads="1"/>
            </p:cNvSpPr>
            <p:nvPr/>
          </p:nvSpPr>
          <p:spPr bwMode="auto">
            <a:xfrm>
              <a:off x="1995" y="3158"/>
              <a:ext cx="140" cy="206"/>
            </a:xfrm>
            <a:prstGeom prst="rect">
              <a:avLst/>
            </a:prstGeom>
            <a:grpFill/>
            <a:ln w="12700">
              <a:noFill/>
              <a:miter lim="800000"/>
              <a:headEnd type="none" w="sm" len="sm"/>
              <a:tailEnd type="none" w="sm" len="sm"/>
            </a:ln>
            <a:effectLst/>
          </p:spPr>
          <p:txBody>
            <a:bodyPr wrap="none">
              <a:spAutoFit/>
            </a:bodyPr>
            <a:lstStyle/>
            <a:p>
              <a:pPr algn="ctr" eaLnBrk="0" hangingPunct="0"/>
              <a:endParaRPr lang="nl-NL" sz="1167" dirty="0"/>
            </a:p>
          </p:txBody>
        </p:sp>
      </p:grpSp>
      <p:grpSp>
        <p:nvGrpSpPr>
          <p:cNvPr id="5" name="Group 38"/>
          <p:cNvGrpSpPr>
            <a:grpSpLocks/>
          </p:cNvGrpSpPr>
          <p:nvPr/>
        </p:nvGrpSpPr>
        <p:grpSpPr bwMode="auto">
          <a:xfrm>
            <a:off x="5434042" y="2427028"/>
            <a:ext cx="820209" cy="1994957"/>
            <a:chOff x="3508" y="1856"/>
            <a:chExt cx="620" cy="1508"/>
          </a:xfrm>
        </p:grpSpPr>
        <p:sp>
          <p:nvSpPr>
            <p:cNvPr id="7185" name="Rectangle 17"/>
            <p:cNvSpPr>
              <a:spLocks noChangeArrowheads="1"/>
            </p:cNvSpPr>
            <p:nvPr/>
          </p:nvSpPr>
          <p:spPr bwMode="auto">
            <a:xfrm rot="17820000">
              <a:off x="3885" y="1730"/>
              <a:ext cx="117" cy="369"/>
            </a:xfrm>
            <a:prstGeom prst="rect">
              <a:avLst/>
            </a:prstGeom>
            <a:noFill/>
            <a:ln w="9525">
              <a:noFill/>
              <a:miter lim="800000"/>
              <a:headEnd/>
              <a:tailEnd/>
            </a:ln>
            <a:effectLst/>
          </p:spPr>
          <p:txBody>
            <a:bodyPr wrap="none" lIns="76729" tIns="38365" rIns="76729" bIns="38365">
              <a:spAutoFit/>
            </a:bodyPr>
            <a:lstStyle/>
            <a:p>
              <a:pPr eaLnBrk="0" hangingPunct="0"/>
              <a:endParaRPr lang="nl-NL" sz="2667" i="1" dirty="0"/>
            </a:p>
          </p:txBody>
        </p:sp>
        <p:sp>
          <p:nvSpPr>
            <p:cNvPr id="7178" name="AutoShape 10"/>
            <p:cNvSpPr>
              <a:spLocks noChangeArrowheads="1"/>
            </p:cNvSpPr>
            <p:nvPr/>
          </p:nvSpPr>
          <p:spPr bwMode="auto">
            <a:xfrm>
              <a:off x="3508" y="2596"/>
              <a:ext cx="376" cy="424"/>
            </a:xfrm>
            <a:prstGeom prst="triangle">
              <a:avLst>
                <a:gd name="adj" fmla="val 49995"/>
              </a:avLst>
            </a:prstGeom>
            <a:solidFill>
              <a:srgbClr val="FF0000"/>
            </a:solidFill>
            <a:ln w="12700">
              <a:solidFill>
                <a:schemeClr val="tx1"/>
              </a:solidFill>
              <a:miter lim="800000"/>
              <a:headEnd/>
              <a:tailEnd/>
            </a:ln>
            <a:effectLst/>
          </p:spPr>
          <p:txBody>
            <a:bodyPr wrap="none" anchor="ctr"/>
            <a:lstStyle/>
            <a:p>
              <a:endParaRPr lang="nl-NL"/>
            </a:p>
          </p:txBody>
        </p:sp>
        <p:sp>
          <p:nvSpPr>
            <p:cNvPr id="7198" name="Text Box 30"/>
            <p:cNvSpPr txBox="1">
              <a:spLocks noChangeArrowheads="1"/>
            </p:cNvSpPr>
            <p:nvPr/>
          </p:nvSpPr>
          <p:spPr bwMode="auto">
            <a:xfrm>
              <a:off x="3582" y="3158"/>
              <a:ext cx="140" cy="206"/>
            </a:xfrm>
            <a:prstGeom prst="rect">
              <a:avLst/>
            </a:prstGeom>
            <a:noFill/>
            <a:ln w="12700">
              <a:noFill/>
              <a:miter lim="800000"/>
              <a:headEnd type="none" w="sm" len="sm"/>
              <a:tailEnd type="none" w="sm" len="sm"/>
            </a:ln>
            <a:effectLst/>
          </p:spPr>
          <p:txBody>
            <a:bodyPr wrap="none">
              <a:spAutoFit/>
            </a:bodyPr>
            <a:lstStyle/>
            <a:p>
              <a:pPr algn="ctr" eaLnBrk="0" hangingPunct="0"/>
              <a:endParaRPr lang="nl-NL" sz="1167" dirty="0"/>
            </a:p>
          </p:txBody>
        </p:sp>
      </p:grpSp>
      <p:grpSp>
        <p:nvGrpSpPr>
          <p:cNvPr id="7" name="Group 39"/>
          <p:cNvGrpSpPr>
            <a:grpSpLocks/>
          </p:cNvGrpSpPr>
          <p:nvPr/>
        </p:nvGrpSpPr>
        <p:grpSpPr bwMode="auto">
          <a:xfrm>
            <a:off x="5385090" y="1693158"/>
            <a:ext cx="795073" cy="2713306"/>
            <a:chOff x="3968" y="1313"/>
            <a:chExt cx="601" cy="2051"/>
          </a:xfrm>
        </p:grpSpPr>
        <p:sp>
          <p:nvSpPr>
            <p:cNvPr id="7186" name="Rectangle 18"/>
            <p:cNvSpPr>
              <a:spLocks noChangeArrowheads="1"/>
            </p:cNvSpPr>
            <p:nvPr/>
          </p:nvSpPr>
          <p:spPr bwMode="auto">
            <a:xfrm rot="17700000">
              <a:off x="3635" y="1646"/>
              <a:ext cx="1267" cy="601"/>
            </a:xfrm>
            <a:prstGeom prst="rect">
              <a:avLst/>
            </a:prstGeom>
            <a:noFill/>
            <a:ln w="9525">
              <a:noFill/>
              <a:miter lim="800000"/>
              <a:headEnd/>
              <a:tailEnd/>
            </a:ln>
            <a:effectLst/>
          </p:spPr>
          <p:txBody>
            <a:bodyPr wrap="none" lIns="76729" tIns="38365" rIns="76729" bIns="38365">
              <a:spAutoFit/>
            </a:bodyPr>
            <a:lstStyle/>
            <a:p>
              <a:pPr eaLnBrk="0" hangingPunct="0"/>
              <a:r>
                <a:rPr lang="nl-NL" sz="2667" i="1" dirty="0"/>
                <a:t>Aflevering</a:t>
              </a:r>
            </a:p>
            <a:p>
              <a:pPr algn="ctr" eaLnBrk="0" hangingPunct="0"/>
              <a:r>
                <a:rPr lang="nl-NL" sz="2000" i="1" dirty="0">
                  <a:solidFill>
                    <a:srgbClr val="FF0000"/>
                  </a:solidFill>
                </a:rPr>
                <a:t>(jury)</a:t>
              </a:r>
            </a:p>
          </p:txBody>
        </p:sp>
        <p:sp>
          <p:nvSpPr>
            <p:cNvPr id="7200" name="Text Box 32"/>
            <p:cNvSpPr txBox="1">
              <a:spLocks noChangeArrowheads="1"/>
            </p:cNvSpPr>
            <p:nvPr/>
          </p:nvSpPr>
          <p:spPr bwMode="auto">
            <a:xfrm>
              <a:off x="4399" y="3158"/>
              <a:ext cx="140" cy="206"/>
            </a:xfrm>
            <a:prstGeom prst="rect">
              <a:avLst/>
            </a:prstGeom>
            <a:noFill/>
            <a:ln w="12700">
              <a:noFill/>
              <a:miter lim="800000"/>
              <a:headEnd type="none" w="sm" len="sm"/>
              <a:tailEnd type="none" w="sm" len="sm"/>
            </a:ln>
            <a:effectLst/>
          </p:spPr>
          <p:txBody>
            <a:bodyPr wrap="none">
              <a:spAutoFit/>
            </a:bodyPr>
            <a:lstStyle/>
            <a:p>
              <a:pPr algn="ctr" eaLnBrk="0" hangingPunct="0"/>
              <a:endParaRPr lang="nl-NL" sz="1167" dirty="0"/>
            </a:p>
          </p:txBody>
        </p:sp>
      </p:grpSp>
      <p:grpSp>
        <p:nvGrpSpPr>
          <p:cNvPr id="31" name="Group 39"/>
          <p:cNvGrpSpPr>
            <a:grpSpLocks/>
          </p:cNvGrpSpPr>
          <p:nvPr/>
        </p:nvGrpSpPr>
        <p:grpSpPr bwMode="auto">
          <a:xfrm>
            <a:off x="7155158" y="1636669"/>
            <a:ext cx="703792" cy="2596444"/>
            <a:chOff x="4316" y="1655"/>
            <a:chExt cx="532" cy="1679"/>
          </a:xfrm>
        </p:grpSpPr>
        <p:sp>
          <p:nvSpPr>
            <p:cNvPr id="32" name="Rectangle 18"/>
            <p:cNvSpPr>
              <a:spLocks noChangeArrowheads="1"/>
            </p:cNvSpPr>
            <p:nvPr/>
          </p:nvSpPr>
          <p:spPr bwMode="auto">
            <a:xfrm rot="17700000">
              <a:off x="4158" y="1976"/>
              <a:ext cx="1011" cy="369"/>
            </a:xfrm>
            <a:prstGeom prst="rect">
              <a:avLst/>
            </a:prstGeom>
            <a:noFill/>
            <a:ln w="9525">
              <a:noFill/>
              <a:miter lim="800000"/>
              <a:headEnd/>
              <a:tailEnd/>
            </a:ln>
            <a:effectLst/>
          </p:spPr>
          <p:txBody>
            <a:bodyPr wrap="none" lIns="76729" tIns="38365" rIns="76729" bIns="38365">
              <a:spAutoFit/>
            </a:bodyPr>
            <a:lstStyle/>
            <a:p>
              <a:pPr eaLnBrk="0" hangingPunct="0"/>
              <a:r>
                <a:rPr lang="nl-NL" sz="2667" i="1" dirty="0">
                  <a:solidFill>
                    <a:schemeClr val="bg1">
                      <a:lumMod val="85000"/>
                    </a:schemeClr>
                  </a:solidFill>
                </a:rPr>
                <a:t>productie</a:t>
              </a:r>
            </a:p>
          </p:txBody>
        </p:sp>
        <p:sp>
          <p:nvSpPr>
            <p:cNvPr id="33" name="AutoShape 11"/>
            <p:cNvSpPr>
              <a:spLocks noChangeArrowheads="1"/>
            </p:cNvSpPr>
            <p:nvPr/>
          </p:nvSpPr>
          <p:spPr bwMode="auto">
            <a:xfrm>
              <a:off x="4316" y="2793"/>
              <a:ext cx="376" cy="424"/>
            </a:xfrm>
            <a:prstGeom prst="triangle">
              <a:avLst>
                <a:gd name="adj" fmla="val 49995"/>
              </a:avLst>
            </a:prstGeom>
            <a:solidFill>
              <a:schemeClr val="accent5">
                <a:lumMod val="20000"/>
                <a:lumOff val="80000"/>
              </a:schemeClr>
            </a:solidFill>
            <a:ln w="12700">
              <a:solidFill>
                <a:schemeClr val="bg1">
                  <a:lumMod val="75000"/>
                </a:schemeClr>
              </a:solidFill>
              <a:miter lim="800000"/>
              <a:headEnd/>
              <a:tailEnd/>
            </a:ln>
            <a:effectLst/>
          </p:spPr>
          <p:txBody>
            <a:bodyPr wrap="none" anchor="ctr"/>
            <a:lstStyle/>
            <a:p>
              <a:endParaRPr lang="nl-NL"/>
            </a:p>
          </p:txBody>
        </p:sp>
        <p:sp>
          <p:nvSpPr>
            <p:cNvPr id="34" name="Text Box 32"/>
            <p:cNvSpPr txBox="1">
              <a:spLocks noChangeArrowheads="1"/>
            </p:cNvSpPr>
            <p:nvPr/>
          </p:nvSpPr>
          <p:spPr bwMode="auto">
            <a:xfrm>
              <a:off x="4399" y="3158"/>
              <a:ext cx="140" cy="176"/>
            </a:xfrm>
            <a:prstGeom prst="rect">
              <a:avLst/>
            </a:prstGeom>
            <a:noFill/>
            <a:ln w="12700">
              <a:noFill/>
              <a:miter lim="800000"/>
              <a:headEnd type="none" w="sm" len="sm"/>
              <a:tailEnd type="none" w="sm" len="sm"/>
            </a:ln>
            <a:effectLst/>
          </p:spPr>
          <p:txBody>
            <a:bodyPr wrap="none">
              <a:spAutoFit/>
            </a:bodyPr>
            <a:lstStyle/>
            <a:p>
              <a:pPr algn="ctr" eaLnBrk="0" hangingPunct="0"/>
              <a:endParaRPr lang="nl-NL" sz="1167" dirty="0"/>
            </a:p>
          </p:txBody>
        </p:sp>
      </p:grpSp>
      <p:sp>
        <p:nvSpPr>
          <p:cNvPr id="6" name="Tekstvak 5"/>
          <p:cNvSpPr txBox="1"/>
          <p:nvPr/>
        </p:nvSpPr>
        <p:spPr>
          <a:xfrm>
            <a:off x="4060587" y="4667921"/>
            <a:ext cx="3983783" cy="502766"/>
          </a:xfrm>
          <a:prstGeom prst="rect">
            <a:avLst/>
          </a:prstGeom>
          <a:noFill/>
        </p:spPr>
        <p:txBody>
          <a:bodyPr wrap="none" rtlCol="0">
            <a:spAutoFit/>
          </a:bodyPr>
          <a:lstStyle/>
          <a:p>
            <a:r>
              <a:rPr lang="nl-NL" sz="2667" b="1" dirty="0">
                <a:solidFill>
                  <a:srgbClr val="FF0000"/>
                </a:solidFill>
              </a:rPr>
              <a:t>donderdag 25 juni 2020</a:t>
            </a:r>
          </a:p>
        </p:txBody>
      </p:sp>
      <p:sp>
        <p:nvSpPr>
          <p:cNvPr id="8" name="Pijl omhoog 7">
            <a:extLst>
              <a:ext uri="{FF2B5EF4-FFF2-40B4-BE49-F238E27FC236}">
                <a16:creationId xmlns:a16="http://schemas.microsoft.com/office/drawing/2014/main" id="{4E89315E-8BD3-F84B-80E3-06260A968D0F}"/>
              </a:ext>
            </a:extLst>
          </p:cNvPr>
          <p:cNvSpPr/>
          <p:nvPr/>
        </p:nvSpPr>
        <p:spPr>
          <a:xfrm>
            <a:off x="5603849" y="4169692"/>
            <a:ext cx="158084" cy="496748"/>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84524696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0-#ppt_w/2"/>
                                          </p:val>
                                        </p:tav>
                                        <p:tav tm="100000">
                                          <p:val>
                                            <p:strVal val="#ppt_x"/>
                                          </p:val>
                                        </p:tav>
                                      </p:tavLst>
                                    </p:anim>
                                    <p:anim calcmode="lin" valueType="num">
                                      <p:cBhvr additive="base">
                                        <p:cTn id="8" dur="500" fill="hold"/>
                                        <p:tgtEl>
                                          <p:spTgt spid="7172"/>
                                        </p:tgtEl>
                                        <p:attrNameLst>
                                          <p:attrName>ppt_y</p:attrName>
                                        </p:attrNameLst>
                                      </p:cBhvr>
                                      <p:tavLst>
                                        <p:tav tm="0">
                                          <p:val>
                                            <p:strVal val="#ppt_y"/>
                                          </p:val>
                                        </p:tav>
                                        <p:tav tm="100000">
                                          <p:val>
                                            <p:strVal val="#ppt_y"/>
                                          </p:val>
                                        </p:tav>
                                      </p:tavLst>
                                    </p:anim>
                                  </p:childTnLst>
                                  <p:subTnLst>
                                    <p:audio>
                                      <p:cMediaNode vol="100000">
                                        <p:cTn display="0" masterRel="sameClick">
                                          <p:stCondLst>
                                            <p:cond evt="begin" delay="0">
                                              <p:tn val="5"/>
                                            </p:cond>
                                          </p:stCondLst>
                                          <p:endCondLst>
                                            <p:cond evt="onStopAudio" delay="0">
                                              <p:tgtEl>
                                                <p:sldTgt/>
                                              </p:tgtEl>
                                            </p:cond>
                                          </p:endCondLst>
                                        </p:cTn>
                                        <p:tgtEl>
                                          <p:sndTgt r:embed="rId3" name="push.wav"/>
                                        </p:tgtEl>
                                      </p:cMediaNode>
                                    </p:audio>
                                  </p:subTnLst>
                                </p:cTn>
                              </p:par>
                            </p:childTnLst>
                          </p:cTn>
                        </p:par>
                        <p:par>
                          <p:cTn id="9" fill="hold">
                            <p:stCondLst>
                              <p:cond delay="1500"/>
                            </p:stCondLst>
                            <p:childTnLst>
                              <p:par>
                                <p:cTn id="10" presetID="18" presetClass="entr" presetSubtype="3" fill="hold" nodeType="after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strips(upRight)">
                                      <p:cBhvr>
                                        <p:cTn id="12" dur="500"/>
                                        <p:tgtEl>
                                          <p:spTgt spid="2"/>
                                        </p:tgtEl>
                                      </p:cBhvr>
                                    </p:animEffect>
                                  </p:childTnLst>
                                </p:cTn>
                              </p:par>
                            </p:childTnLst>
                          </p:cTn>
                        </p:par>
                        <p:par>
                          <p:cTn id="13" fill="hold">
                            <p:stCondLst>
                              <p:cond delay="3000"/>
                            </p:stCondLst>
                            <p:childTnLst>
                              <p:par>
                                <p:cTn id="14" presetID="18" presetClass="entr" presetSubtype="3" fill="hold" nodeType="afterEffect">
                                  <p:stCondLst>
                                    <p:cond delay="1000"/>
                                  </p:stCondLst>
                                  <p:childTnLst>
                                    <p:set>
                                      <p:cBhvr>
                                        <p:cTn id="15" dur="1" fill="hold">
                                          <p:stCondLst>
                                            <p:cond delay="0"/>
                                          </p:stCondLst>
                                        </p:cTn>
                                        <p:tgtEl>
                                          <p:spTgt spid="3"/>
                                        </p:tgtEl>
                                        <p:attrNameLst>
                                          <p:attrName>style.visibility</p:attrName>
                                        </p:attrNameLst>
                                      </p:cBhvr>
                                      <p:to>
                                        <p:strVal val="visible"/>
                                      </p:to>
                                    </p:set>
                                    <p:animEffect transition="in" filter="strips(upRight)">
                                      <p:cBhvr>
                                        <p:cTn id="16" dur="500"/>
                                        <p:tgtEl>
                                          <p:spTgt spid="3"/>
                                        </p:tgtEl>
                                      </p:cBhvr>
                                    </p:animEffect>
                                  </p:childTnLst>
                                </p:cTn>
                              </p:par>
                            </p:childTnLst>
                          </p:cTn>
                        </p:par>
                        <p:par>
                          <p:cTn id="17" fill="hold">
                            <p:stCondLst>
                              <p:cond delay="4500"/>
                            </p:stCondLst>
                            <p:childTnLst>
                              <p:par>
                                <p:cTn id="18" presetID="18" presetClass="entr" presetSubtype="3" fill="hold" nodeType="afterEffect">
                                  <p:stCondLst>
                                    <p:cond delay="1000"/>
                                  </p:stCondLst>
                                  <p:childTnLst>
                                    <p:set>
                                      <p:cBhvr>
                                        <p:cTn id="19" dur="1" fill="hold">
                                          <p:stCondLst>
                                            <p:cond delay="0"/>
                                          </p:stCondLst>
                                        </p:cTn>
                                        <p:tgtEl>
                                          <p:spTgt spid="4"/>
                                        </p:tgtEl>
                                        <p:attrNameLst>
                                          <p:attrName>style.visibility</p:attrName>
                                        </p:attrNameLst>
                                      </p:cBhvr>
                                      <p:to>
                                        <p:strVal val="visible"/>
                                      </p:to>
                                    </p:set>
                                    <p:animEffect transition="in" filter="strips(upRight)">
                                      <p:cBhvr>
                                        <p:cTn id="20" dur="500"/>
                                        <p:tgtEl>
                                          <p:spTgt spid="4"/>
                                        </p:tgtEl>
                                      </p:cBhvr>
                                    </p:animEffect>
                                  </p:childTnLst>
                                </p:cTn>
                              </p:par>
                            </p:childTnLst>
                          </p:cTn>
                        </p:par>
                        <p:par>
                          <p:cTn id="21" fill="hold">
                            <p:stCondLst>
                              <p:cond delay="6000"/>
                            </p:stCondLst>
                            <p:childTnLst>
                              <p:par>
                                <p:cTn id="22" presetID="18" presetClass="entr" presetSubtype="3" fill="hold" nodeType="afterEffect">
                                  <p:stCondLst>
                                    <p:cond delay="1000"/>
                                  </p:stCondLst>
                                  <p:childTnLst>
                                    <p:set>
                                      <p:cBhvr>
                                        <p:cTn id="23" dur="1" fill="hold">
                                          <p:stCondLst>
                                            <p:cond delay="0"/>
                                          </p:stCondLst>
                                        </p:cTn>
                                        <p:tgtEl>
                                          <p:spTgt spid="5"/>
                                        </p:tgtEl>
                                        <p:attrNameLst>
                                          <p:attrName>style.visibility</p:attrName>
                                        </p:attrNameLst>
                                      </p:cBhvr>
                                      <p:to>
                                        <p:strVal val="visible"/>
                                      </p:to>
                                    </p:set>
                                    <p:animEffect transition="in" filter="strips(upRight)">
                                      <p:cBhvr>
                                        <p:cTn id="24" dur="500"/>
                                        <p:tgtEl>
                                          <p:spTgt spid="5"/>
                                        </p:tgtEl>
                                      </p:cBhvr>
                                    </p:animEffect>
                                  </p:childTnLst>
                                </p:cTn>
                              </p:par>
                            </p:childTnLst>
                          </p:cTn>
                        </p:par>
                        <p:par>
                          <p:cTn id="25" fill="hold">
                            <p:stCondLst>
                              <p:cond delay="7500"/>
                            </p:stCondLst>
                            <p:childTnLst>
                              <p:par>
                                <p:cTn id="26" presetID="18" presetClass="entr" presetSubtype="3" fill="hold" nodeType="afterEffect">
                                  <p:stCondLst>
                                    <p:cond delay="1000"/>
                                  </p:stCondLst>
                                  <p:childTnLst>
                                    <p:set>
                                      <p:cBhvr>
                                        <p:cTn id="27" dur="1" fill="hold">
                                          <p:stCondLst>
                                            <p:cond delay="0"/>
                                          </p:stCondLst>
                                        </p:cTn>
                                        <p:tgtEl>
                                          <p:spTgt spid="7"/>
                                        </p:tgtEl>
                                        <p:attrNameLst>
                                          <p:attrName>style.visibility</p:attrName>
                                        </p:attrNameLst>
                                      </p:cBhvr>
                                      <p:to>
                                        <p:strVal val="visible"/>
                                      </p:to>
                                    </p:set>
                                    <p:animEffect transition="in" filter="strips(upRight)">
                                      <p:cBhvr>
                                        <p:cTn id="28" dur="500"/>
                                        <p:tgtEl>
                                          <p:spTgt spid="7"/>
                                        </p:tgtEl>
                                      </p:cBhvr>
                                    </p:animEffect>
                                  </p:childTnLst>
                                </p:cTn>
                              </p:par>
                            </p:childTnLst>
                          </p:cTn>
                        </p:par>
                        <p:par>
                          <p:cTn id="29" fill="hold">
                            <p:stCondLst>
                              <p:cond delay="9000"/>
                            </p:stCondLst>
                            <p:childTnLst>
                              <p:par>
                                <p:cTn id="30" presetID="18" presetClass="entr" presetSubtype="3" fill="hold" nodeType="afterEffect">
                                  <p:stCondLst>
                                    <p:cond delay="1000"/>
                                  </p:stCondLst>
                                  <p:childTnLst>
                                    <p:set>
                                      <p:cBhvr>
                                        <p:cTn id="31" dur="1" fill="hold">
                                          <p:stCondLst>
                                            <p:cond delay="0"/>
                                          </p:stCondLst>
                                        </p:cTn>
                                        <p:tgtEl>
                                          <p:spTgt spid="31"/>
                                        </p:tgtEl>
                                        <p:attrNameLst>
                                          <p:attrName>style.visibility</p:attrName>
                                        </p:attrNameLst>
                                      </p:cBhvr>
                                      <p:to>
                                        <p:strVal val="visible"/>
                                      </p:to>
                                    </p:set>
                                    <p:animEffect transition="in" filter="strips(upRight)">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504" y="111928"/>
            <a:ext cx="8219256" cy="952500"/>
          </a:xfrm>
        </p:spPr>
        <p:txBody>
          <a:bodyPr/>
          <a:lstStyle/>
          <a:p>
            <a:r>
              <a:rPr lang="nl-NL" dirty="0"/>
              <a:t>Afleverings-momenten</a:t>
            </a:r>
          </a:p>
        </p:txBody>
      </p:sp>
      <p:sp>
        <p:nvSpPr>
          <p:cNvPr id="3" name="Tijdelijke aanduiding voor inhoud 2"/>
          <p:cNvSpPr>
            <a:spLocks noGrp="1"/>
          </p:cNvSpPr>
          <p:nvPr>
            <p:ph idx="1"/>
          </p:nvPr>
        </p:nvSpPr>
        <p:spPr/>
        <p:txBody>
          <a:bodyPr/>
          <a:lstStyle/>
          <a:p>
            <a:r>
              <a:rPr lang="nl-NL" dirty="0"/>
              <a:t>Week van </a:t>
            </a:r>
            <a:r>
              <a:rPr lang="nl-NL" dirty="0">
                <a:solidFill>
                  <a:srgbClr val="FF0000"/>
                </a:solidFill>
              </a:rPr>
              <a:t>30 april 2020</a:t>
            </a:r>
          </a:p>
          <a:p>
            <a:pPr lvl="1"/>
            <a:r>
              <a:rPr lang="nl-NL" dirty="0"/>
              <a:t>Korte beschrijving van het project</a:t>
            </a:r>
          </a:p>
          <a:p>
            <a:pPr lvl="1"/>
            <a:endParaRPr lang="nl-NL" dirty="0"/>
          </a:p>
          <a:p>
            <a:r>
              <a:rPr lang="nl-NL" dirty="0"/>
              <a:t>Week van </a:t>
            </a:r>
            <a:r>
              <a:rPr lang="nl-NL" dirty="0">
                <a:solidFill>
                  <a:srgbClr val="FF0000"/>
                </a:solidFill>
              </a:rPr>
              <a:t>30 mei 2020 </a:t>
            </a:r>
            <a:r>
              <a:rPr lang="nl-NL" dirty="0"/>
              <a:t>Lastenboek met</a:t>
            </a:r>
          </a:p>
          <a:p>
            <a:pPr lvl="2"/>
            <a:r>
              <a:rPr lang="nl-NL" dirty="0"/>
              <a:t>MoSCoW analyse </a:t>
            </a:r>
          </a:p>
          <a:p>
            <a:pPr lvl="2"/>
            <a:r>
              <a:rPr lang="nl-NL" dirty="0"/>
              <a:t>Moodboard</a:t>
            </a:r>
          </a:p>
          <a:p>
            <a:pPr lvl="2"/>
            <a:r>
              <a:rPr lang="nl-NL" dirty="0"/>
              <a:t>ERD</a:t>
            </a:r>
          </a:p>
          <a:p>
            <a:pPr lvl="1"/>
            <a:r>
              <a:rPr lang="nl-NL" dirty="0">
                <a:solidFill>
                  <a:srgbClr val="00B050"/>
                </a:solidFill>
              </a:rPr>
              <a:t>zipped op ELO</a:t>
            </a:r>
          </a:p>
          <a:p>
            <a:pPr lvl="2"/>
            <a:endParaRPr lang="nl-NL" dirty="0"/>
          </a:p>
          <a:p>
            <a:pPr marL="380985" lvl="1" indent="0">
              <a:buNone/>
            </a:pPr>
            <a:endParaRPr lang="nl-NL" dirty="0"/>
          </a:p>
          <a:p>
            <a:pPr lvl="1"/>
            <a:endParaRPr lang="nl-NL" dirty="0"/>
          </a:p>
        </p:txBody>
      </p:sp>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26</a:t>
            </a:fld>
            <a:endParaRPr lang="nl-BE"/>
          </a:p>
        </p:txBody>
      </p:sp>
    </p:spTree>
    <p:extLst>
      <p:ext uri="{BB962C8B-B14F-4D97-AF65-F5344CB8AC3E}">
        <p14:creationId xmlns:p14="http://schemas.microsoft.com/office/powerpoint/2010/main" val="2111608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Afleverings-momenten</a:t>
            </a:r>
          </a:p>
        </p:txBody>
      </p:sp>
      <p:sp>
        <p:nvSpPr>
          <p:cNvPr id="3" name="Tijdelijke aanduiding voor inhoud 2"/>
          <p:cNvSpPr>
            <a:spLocks noGrp="1"/>
          </p:cNvSpPr>
          <p:nvPr>
            <p:ph idx="1"/>
          </p:nvPr>
        </p:nvSpPr>
        <p:spPr>
          <a:xfrm>
            <a:off x="457200" y="1333500"/>
            <a:ext cx="8229600" cy="4116288"/>
          </a:xfrm>
        </p:spPr>
        <p:txBody>
          <a:bodyPr/>
          <a:lstStyle/>
          <a:p>
            <a:pPr marL="380985" lvl="1" indent="0">
              <a:buNone/>
            </a:pPr>
            <a:endParaRPr lang="nl-NL" dirty="0"/>
          </a:p>
          <a:p>
            <a:r>
              <a:rPr lang="nl-NL" b="1" dirty="0">
                <a:solidFill>
                  <a:srgbClr val="FF0000"/>
                </a:solidFill>
              </a:rPr>
              <a:t>25 juni ‘2020 </a:t>
            </a:r>
            <a:r>
              <a:rPr lang="nl-NL" dirty="0"/>
              <a:t>(</a:t>
            </a:r>
            <a:r>
              <a:rPr lang="nl-NL" b="1" dirty="0"/>
              <a:t>jury</a:t>
            </a:r>
            <a:r>
              <a:rPr lang="nl-NL" dirty="0"/>
              <a:t>)</a:t>
            </a:r>
          </a:p>
          <a:p>
            <a:pPr lvl="1"/>
            <a:r>
              <a:rPr lang="nl-NL" dirty="0"/>
              <a:t>Applicatie Test-scenario </a:t>
            </a:r>
          </a:p>
          <a:p>
            <a:pPr lvl="1"/>
            <a:r>
              <a:rPr lang="nl-NL" dirty="0"/>
              <a:t>Documentatie 			</a:t>
            </a:r>
            <a:r>
              <a:rPr lang="nl-NL" sz="2400" dirty="0">
                <a:solidFill>
                  <a:srgbClr val="00B050"/>
                </a:solidFill>
              </a:rPr>
              <a:t>zipped op ELO</a:t>
            </a:r>
            <a:endParaRPr lang="nl-NL" dirty="0">
              <a:solidFill>
                <a:srgbClr val="00B050"/>
              </a:solidFill>
            </a:endParaRPr>
          </a:p>
          <a:p>
            <a:pPr lvl="1"/>
            <a:r>
              <a:rPr lang="nl-NL" dirty="0"/>
              <a:t>Lastenboek</a:t>
            </a:r>
          </a:p>
          <a:p>
            <a:pPr lvl="1"/>
            <a:endParaRPr lang="nl-NL" dirty="0"/>
          </a:p>
          <a:p>
            <a:pPr lvl="1"/>
            <a:endParaRPr lang="nl-NL" dirty="0"/>
          </a:p>
        </p:txBody>
      </p:sp>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27</a:t>
            </a:fld>
            <a:endParaRPr lang="nl-BE"/>
          </a:p>
        </p:txBody>
      </p:sp>
      <p:sp>
        <p:nvSpPr>
          <p:cNvPr id="5" name="Rechteraccolade 4"/>
          <p:cNvSpPr/>
          <p:nvPr/>
        </p:nvSpPr>
        <p:spPr>
          <a:xfrm>
            <a:off x="4572000" y="2209427"/>
            <a:ext cx="420047" cy="12961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82494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BBAEDE-9135-2644-9558-13035BBE3073}"/>
              </a:ext>
            </a:extLst>
          </p:cNvPr>
          <p:cNvSpPr>
            <a:spLocks noGrp="1"/>
          </p:cNvSpPr>
          <p:nvPr>
            <p:ph type="title"/>
          </p:nvPr>
        </p:nvSpPr>
        <p:spPr/>
        <p:txBody>
          <a:bodyPr/>
          <a:lstStyle/>
          <a:p>
            <a:r>
              <a:rPr lang="nl-NL" dirty="0"/>
              <a:t>Presentatie</a:t>
            </a:r>
          </a:p>
        </p:txBody>
      </p:sp>
      <p:sp>
        <p:nvSpPr>
          <p:cNvPr id="3" name="Tijdelijke aanduiding voor inhoud 2">
            <a:extLst>
              <a:ext uri="{FF2B5EF4-FFF2-40B4-BE49-F238E27FC236}">
                <a16:creationId xmlns:a16="http://schemas.microsoft.com/office/drawing/2014/main" id="{CDA88258-8098-914F-B881-0D2B20FDCAAE}"/>
              </a:ext>
            </a:extLst>
          </p:cNvPr>
          <p:cNvSpPr>
            <a:spLocks noGrp="1"/>
          </p:cNvSpPr>
          <p:nvPr>
            <p:ph idx="1"/>
          </p:nvPr>
        </p:nvSpPr>
        <p:spPr/>
        <p:txBody>
          <a:bodyPr/>
          <a:lstStyle/>
          <a:p>
            <a:r>
              <a:rPr lang="nl-NL" dirty="0"/>
              <a:t>Je zorgt er voor dat jouw script draait op een MAC van de school of op een eigen toestel (met VGA of HDMI)</a:t>
            </a:r>
          </a:p>
          <a:p>
            <a:pPr marL="0" indent="0">
              <a:buNone/>
            </a:pPr>
            <a:endParaRPr lang="nl-NL" dirty="0"/>
          </a:p>
        </p:txBody>
      </p:sp>
      <p:sp>
        <p:nvSpPr>
          <p:cNvPr id="4" name="Tijdelijke aanduiding voor dianummer 3">
            <a:extLst>
              <a:ext uri="{FF2B5EF4-FFF2-40B4-BE49-F238E27FC236}">
                <a16:creationId xmlns:a16="http://schemas.microsoft.com/office/drawing/2014/main" id="{EFF66D3A-3ED7-9B47-AF56-D3E2E5D26B98}"/>
              </a:ext>
            </a:extLst>
          </p:cNvPr>
          <p:cNvSpPr>
            <a:spLocks noGrp="1"/>
          </p:cNvSpPr>
          <p:nvPr>
            <p:ph type="sldNum" sz="quarter" idx="12"/>
          </p:nvPr>
        </p:nvSpPr>
        <p:spPr/>
        <p:txBody>
          <a:bodyPr/>
          <a:lstStyle/>
          <a:p>
            <a:pPr>
              <a:defRPr/>
            </a:pPr>
            <a:fld id="{4A4F3E4D-C27B-4E19-809C-395D97997A2D}" type="slidenum">
              <a:rPr lang="nl-BE" smtClean="0"/>
              <a:pPr>
                <a:defRPr/>
              </a:pPr>
              <a:t>28</a:t>
            </a:fld>
            <a:endParaRPr lang="nl-BE"/>
          </a:p>
        </p:txBody>
      </p:sp>
    </p:spTree>
    <p:extLst>
      <p:ext uri="{BB962C8B-B14F-4D97-AF65-F5344CB8AC3E}">
        <p14:creationId xmlns:p14="http://schemas.microsoft.com/office/powerpoint/2010/main" val="201362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Opmerkingen</a:t>
            </a:r>
          </a:p>
        </p:txBody>
      </p:sp>
      <p:sp>
        <p:nvSpPr>
          <p:cNvPr id="3" name="Tijdelijke aanduiding voor inhoud 2"/>
          <p:cNvSpPr>
            <a:spLocks noGrp="1"/>
          </p:cNvSpPr>
          <p:nvPr>
            <p:ph idx="1"/>
          </p:nvPr>
        </p:nvSpPr>
        <p:spPr/>
        <p:txBody>
          <a:bodyPr/>
          <a:lstStyle/>
          <a:p>
            <a:r>
              <a:rPr lang="nl-NL" dirty="0"/>
              <a:t>Als de cursist gebruik wenst te maken van eigen materiaal is hij ook verantwoordelijk voor de werking van dit materiaal.</a:t>
            </a:r>
          </a:p>
          <a:p>
            <a:endParaRPr lang="nl-NL" dirty="0"/>
          </a:p>
          <a:p>
            <a:r>
              <a:rPr lang="nl-NL" dirty="0"/>
              <a:t>Voor het  jury moment  moet er een lokale kopie van de applicatie voorzien zijn. </a:t>
            </a:r>
            <a:br>
              <a:rPr lang="nl-NL" dirty="0"/>
            </a:br>
            <a:r>
              <a:rPr lang="nl-NL" sz="2000" dirty="0"/>
              <a:t>Ook bij internet problemen moet de applicatie werkend gepresenteerd kunnen worden</a:t>
            </a:r>
          </a:p>
        </p:txBody>
      </p:sp>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29</a:t>
            </a:fld>
            <a:endParaRPr lang="nl-BE"/>
          </a:p>
        </p:txBody>
      </p:sp>
    </p:spTree>
    <p:extLst>
      <p:ext uri="{BB962C8B-B14F-4D97-AF65-F5344CB8AC3E}">
        <p14:creationId xmlns:p14="http://schemas.microsoft.com/office/powerpoint/2010/main" val="179511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BE" dirty="0"/>
              <a:t>WAT ?</a:t>
            </a:r>
            <a:endParaRPr lang="nl-BE" dirty="0"/>
          </a:p>
        </p:txBody>
      </p:sp>
      <p:sp>
        <p:nvSpPr>
          <p:cNvPr id="3" name="Tijdelijke aanduiding voor inhoud 2"/>
          <p:cNvSpPr>
            <a:spLocks noGrp="1"/>
          </p:cNvSpPr>
          <p:nvPr>
            <p:ph idx="1"/>
          </p:nvPr>
        </p:nvSpPr>
        <p:spPr>
          <a:xfrm>
            <a:off x="1781983" y="1129308"/>
            <a:ext cx="6923112" cy="3771636"/>
          </a:xfrm>
        </p:spPr>
        <p:txBody>
          <a:bodyPr/>
          <a:lstStyle/>
          <a:p>
            <a:pPr marL="0" indent="0">
              <a:buNone/>
            </a:pPr>
            <a:r>
              <a:rPr lang="fr-BE" sz="3200" dirty="0"/>
              <a:t>Web-</a:t>
            </a:r>
            <a:r>
              <a:rPr lang="fr-BE" sz="3200" dirty="0">
                <a:solidFill>
                  <a:srgbClr val="FF0000"/>
                </a:solidFill>
              </a:rPr>
              <a:t>applicatie</a:t>
            </a:r>
            <a:r>
              <a:rPr lang="fr-BE" sz="3200" dirty="0"/>
              <a:t> </a:t>
            </a:r>
            <a:r>
              <a:rPr lang="nl-NL" sz="3200" dirty="0"/>
              <a:t>gebruikmakend</a:t>
            </a:r>
            <a:r>
              <a:rPr lang="fr-BE" sz="3200" dirty="0"/>
              <a:t> van</a:t>
            </a:r>
          </a:p>
          <a:p>
            <a:pPr lvl="0"/>
            <a:r>
              <a:rPr lang="nl-NL" sz="3200" dirty="0"/>
              <a:t>HTML</a:t>
            </a:r>
            <a:endParaRPr lang="en-GB" sz="3200" dirty="0"/>
          </a:p>
          <a:p>
            <a:pPr lvl="0"/>
            <a:r>
              <a:rPr lang="nl-NL" sz="3200" dirty="0"/>
              <a:t>CSS</a:t>
            </a:r>
            <a:endParaRPr lang="en-GB" sz="3200" dirty="0"/>
          </a:p>
          <a:p>
            <a:pPr lvl="0"/>
            <a:r>
              <a:rPr lang="nl-NL" sz="3200" dirty="0"/>
              <a:t>SQL</a:t>
            </a:r>
            <a:endParaRPr lang="en-GB" sz="3200" dirty="0"/>
          </a:p>
          <a:p>
            <a:pPr lvl="0"/>
            <a:r>
              <a:rPr lang="nl-NL" sz="3200" dirty="0"/>
              <a:t>PHP</a:t>
            </a:r>
            <a:endParaRPr lang="en-GB" sz="3200" dirty="0"/>
          </a:p>
          <a:p>
            <a:pPr lvl="0"/>
            <a:r>
              <a:rPr lang="nl-NL" sz="3200" dirty="0"/>
              <a:t>Javascript</a:t>
            </a:r>
            <a:endParaRPr lang="en-GB" sz="3200" dirty="0"/>
          </a:p>
          <a:p>
            <a:pPr lvl="0"/>
            <a:r>
              <a:rPr lang="nl-NL" sz="3200" dirty="0"/>
              <a:t>…</a:t>
            </a:r>
            <a:endParaRPr lang="en-GB" sz="3200" dirty="0"/>
          </a:p>
        </p:txBody>
      </p:sp>
      <p:sp>
        <p:nvSpPr>
          <p:cNvPr id="4" name="Tijdelijke aanduiding voor dianummer 3"/>
          <p:cNvSpPr>
            <a:spLocks noGrp="1"/>
          </p:cNvSpPr>
          <p:nvPr>
            <p:ph type="sldNum" sz="quarter" idx="12"/>
          </p:nvPr>
        </p:nvSpPr>
        <p:spPr>
          <a:xfrm>
            <a:off x="6223000" y="5296959"/>
            <a:ext cx="1778000" cy="304271"/>
          </a:xfrm>
          <a:prstGeom prst="rect">
            <a:avLst/>
          </a:prstGeom>
        </p:spPr>
        <p:txBody>
          <a:bodyPr/>
          <a:lstStyle/>
          <a:p>
            <a:pPr>
              <a:defRPr/>
            </a:pPr>
            <a:fld id="{89EB4ED7-094F-4AA7-8CAE-FAB18BF81B91}" type="slidenum">
              <a:rPr lang="nl-BE" smtClean="0"/>
              <a:pPr>
                <a:defRPr/>
              </a:pPr>
              <a:t>3</a:t>
            </a:fld>
            <a:endParaRPr lang="nl-BE"/>
          </a:p>
        </p:txBody>
      </p:sp>
    </p:spTree>
    <p:extLst>
      <p:ext uri="{BB962C8B-B14F-4D97-AF65-F5344CB8AC3E}">
        <p14:creationId xmlns:p14="http://schemas.microsoft.com/office/powerpoint/2010/main" val="390843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0C42EE0-588F-AB41-A52B-44CF25C03CE7}"/>
              </a:ext>
            </a:extLst>
          </p:cNvPr>
          <p:cNvSpPr>
            <a:spLocks noGrp="1"/>
          </p:cNvSpPr>
          <p:nvPr>
            <p:ph type="sldNum" sz="quarter" idx="12"/>
          </p:nvPr>
        </p:nvSpPr>
        <p:spPr/>
        <p:txBody>
          <a:bodyPr/>
          <a:lstStyle/>
          <a:p>
            <a:pPr>
              <a:defRPr/>
            </a:pPr>
            <a:fld id="{4A4F3E4D-C27B-4E19-809C-395D97997A2D}" type="slidenum">
              <a:rPr lang="nl-BE" smtClean="0"/>
              <a:pPr>
                <a:defRPr/>
              </a:pPr>
              <a:t>30</a:t>
            </a:fld>
            <a:endParaRPr lang="nl-BE"/>
          </a:p>
        </p:txBody>
      </p:sp>
    </p:spTree>
    <p:extLst>
      <p:ext uri="{BB962C8B-B14F-4D97-AF65-F5344CB8AC3E}">
        <p14:creationId xmlns:p14="http://schemas.microsoft.com/office/powerpoint/2010/main" val="3972299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A81CBD9-17A5-D64D-A340-56C0242E9A92}"/>
              </a:ext>
            </a:extLst>
          </p:cNvPr>
          <p:cNvSpPr>
            <a:spLocks noGrp="1"/>
          </p:cNvSpPr>
          <p:nvPr>
            <p:ph type="title"/>
          </p:nvPr>
        </p:nvSpPr>
        <p:spPr/>
        <p:txBody>
          <a:bodyPr/>
          <a:lstStyle/>
          <a:p>
            <a:r>
              <a:rPr lang="nl-NL" dirty="0"/>
              <a:t>Hoe gaat het verder</a:t>
            </a:r>
          </a:p>
        </p:txBody>
      </p:sp>
      <p:sp>
        <p:nvSpPr>
          <p:cNvPr id="4" name="Tijdelijke aanduiding voor inhoud 3">
            <a:extLst>
              <a:ext uri="{FF2B5EF4-FFF2-40B4-BE49-F238E27FC236}">
                <a16:creationId xmlns:a16="http://schemas.microsoft.com/office/drawing/2014/main" id="{4102F4E0-9C34-364E-BA54-B4D802978FF4}"/>
              </a:ext>
            </a:extLst>
          </p:cNvPr>
          <p:cNvSpPr>
            <a:spLocks noGrp="1"/>
          </p:cNvSpPr>
          <p:nvPr>
            <p:ph idx="1"/>
          </p:nvPr>
        </p:nvSpPr>
        <p:spPr/>
        <p:txBody>
          <a:bodyPr/>
          <a:lstStyle/>
          <a:p>
            <a:r>
              <a:rPr lang="nl-NL" dirty="0"/>
              <a:t>Online</a:t>
            </a:r>
          </a:p>
          <a:p>
            <a:pPr lvl="1"/>
            <a:r>
              <a:rPr lang="nl-NL" dirty="0"/>
              <a:t>Video chats met </a:t>
            </a:r>
            <a:r>
              <a:rPr lang="nl-NL" dirty="0" err="1"/>
              <a:t>zoom.us</a:t>
            </a:r>
            <a:endParaRPr lang="nl-NL" dirty="0"/>
          </a:p>
          <a:p>
            <a:pPr lvl="2"/>
            <a:r>
              <a:rPr lang="nl-NL" dirty="0"/>
              <a:t>Gratis</a:t>
            </a:r>
          </a:p>
          <a:p>
            <a:pPr lvl="2"/>
            <a:r>
              <a:rPr lang="nl-NL" dirty="0"/>
              <a:t>Werkt goed</a:t>
            </a:r>
          </a:p>
          <a:p>
            <a:pPr lvl="1"/>
            <a:r>
              <a:rPr lang="nl-BE" dirty="0"/>
              <a:t>dinsdag voormiddag of donderdag voormiddag</a:t>
            </a:r>
          </a:p>
          <a:p>
            <a:pPr lvl="2"/>
            <a:r>
              <a:rPr lang="nl-NL" dirty="0"/>
              <a:t>Op </a:t>
            </a:r>
            <a:r>
              <a:rPr lang="nl-BE" dirty="0"/>
              <a:t>initiatief van de lesgever of de cursist</a:t>
            </a:r>
          </a:p>
          <a:p>
            <a:pPr lvl="1"/>
            <a:endParaRPr lang="nl-BE" dirty="0"/>
          </a:p>
          <a:p>
            <a:pPr lvl="2"/>
            <a:endParaRPr lang="nl-NL" dirty="0"/>
          </a:p>
        </p:txBody>
      </p:sp>
      <p:sp>
        <p:nvSpPr>
          <p:cNvPr id="2" name="Tijdelijke aanduiding voor dianummer 1">
            <a:extLst>
              <a:ext uri="{FF2B5EF4-FFF2-40B4-BE49-F238E27FC236}">
                <a16:creationId xmlns:a16="http://schemas.microsoft.com/office/drawing/2014/main" id="{76EFD17E-3290-7D4C-BC69-49CCAA4BD648}"/>
              </a:ext>
            </a:extLst>
          </p:cNvPr>
          <p:cNvSpPr>
            <a:spLocks noGrp="1"/>
          </p:cNvSpPr>
          <p:nvPr>
            <p:ph type="sldNum" sz="quarter" idx="12"/>
          </p:nvPr>
        </p:nvSpPr>
        <p:spPr/>
        <p:txBody>
          <a:bodyPr/>
          <a:lstStyle/>
          <a:p>
            <a:pPr>
              <a:defRPr/>
            </a:pPr>
            <a:fld id="{F285A1BD-43C1-4151-8719-1EE739140B0D}" type="slidenum">
              <a:rPr lang="nl-BE" smtClean="0"/>
              <a:pPr>
                <a:defRPr/>
              </a:pPr>
              <a:t>31</a:t>
            </a:fld>
            <a:endParaRPr lang="nl-BE"/>
          </a:p>
        </p:txBody>
      </p:sp>
      <p:pic>
        <p:nvPicPr>
          <p:cNvPr id="6" name="Afbeelding 5" descr="Afbeelding met kamer&#10;&#10;Automatisch gegenereerde beschrijving">
            <a:extLst>
              <a:ext uri="{FF2B5EF4-FFF2-40B4-BE49-F238E27FC236}">
                <a16:creationId xmlns:a16="http://schemas.microsoft.com/office/drawing/2014/main" id="{08DCA6C1-AAA1-0643-95AA-AE9B6C677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228865"/>
            <a:ext cx="2915816" cy="1822385"/>
          </a:xfrm>
          <a:prstGeom prst="rect">
            <a:avLst/>
          </a:prstGeom>
        </p:spPr>
      </p:pic>
    </p:spTree>
    <p:extLst>
      <p:ext uri="{BB962C8B-B14F-4D97-AF65-F5344CB8AC3E}">
        <p14:creationId xmlns:p14="http://schemas.microsoft.com/office/powerpoint/2010/main" val="3460244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A81CBD9-17A5-D64D-A340-56C0242E9A92}"/>
              </a:ext>
            </a:extLst>
          </p:cNvPr>
          <p:cNvSpPr>
            <a:spLocks noGrp="1"/>
          </p:cNvSpPr>
          <p:nvPr>
            <p:ph type="title"/>
          </p:nvPr>
        </p:nvSpPr>
        <p:spPr/>
        <p:txBody>
          <a:bodyPr/>
          <a:lstStyle/>
          <a:p>
            <a:r>
              <a:rPr lang="nl-NL" dirty="0"/>
              <a:t>Hoe gaat het verder</a:t>
            </a:r>
          </a:p>
        </p:txBody>
      </p:sp>
      <p:sp>
        <p:nvSpPr>
          <p:cNvPr id="4" name="Tijdelijke aanduiding voor inhoud 3">
            <a:extLst>
              <a:ext uri="{FF2B5EF4-FFF2-40B4-BE49-F238E27FC236}">
                <a16:creationId xmlns:a16="http://schemas.microsoft.com/office/drawing/2014/main" id="{4102F4E0-9C34-364E-BA54-B4D802978FF4}"/>
              </a:ext>
            </a:extLst>
          </p:cNvPr>
          <p:cNvSpPr>
            <a:spLocks noGrp="1"/>
          </p:cNvSpPr>
          <p:nvPr>
            <p:ph idx="1"/>
          </p:nvPr>
        </p:nvSpPr>
        <p:spPr/>
        <p:txBody>
          <a:bodyPr/>
          <a:lstStyle/>
          <a:p>
            <a:r>
              <a:rPr lang="nl-BE" dirty="0"/>
              <a:t>“Contact arm” lesgeven</a:t>
            </a:r>
          </a:p>
          <a:p>
            <a:pPr lvl="1"/>
            <a:r>
              <a:rPr lang="nl-BE" dirty="0"/>
              <a:t>Individuele contacten in de school ?</a:t>
            </a:r>
          </a:p>
          <a:p>
            <a:pPr lvl="1"/>
            <a:r>
              <a:rPr lang="nl-BE" dirty="0"/>
              <a:t>Beperkte groepen ?</a:t>
            </a:r>
          </a:p>
          <a:p>
            <a:pPr lvl="1"/>
            <a:r>
              <a:rPr lang="nl-BE" dirty="0"/>
              <a:t>Dinsdag  en donderdag voormiddag en/of namiddag</a:t>
            </a:r>
          </a:p>
          <a:p>
            <a:pPr lvl="1"/>
            <a:endParaRPr lang="nl-BE" dirty="0"/>
          </a:p>
          <a:p>
            <a:pPr lvl="2"/>
            <a:endParaRPr lang="nl-NL" dirty="0"/>
          </a:p>
        </p:txBody>
      </p:sp>
      <p:sp>
        <p:nvSpPr>
          <p:cNvPr id="2" name="Tijdelijke aanduiding voor dianummer 1">
            <a:extLst>
              <a:ext uri="{FF2B5EF4-FFF2-40B4-BE49-F238E27FC236}">
                <a16:creationId xmlns:a16="http://schemas.microsoft.com/office/drawing/2014/main" id="{76EFD17E-3290-7D4C-BC69-49CCAA4BD648}"/>
              </a:ext>
            </a:extLst>
          </p:cNvPr>
          <p:cNvSpPr>
            <a:spLocks noGrp="1"/>
          </p:cNvSpPr>
          <p:nvPr>
            <p:ph type="sldNum" sz="quarter" idx="12"/>
          </p:nvPr>
        </p:nvSpPr>
        <p:spPr/>
        <p:txBody>
          <a:bodyPr/>
          <a:lstStyle/>
          <a:p>
            <a:pPr>
              <a:defRPr/>
            </a:pPr>
            <a:fld id="{F285A1BD-43C1-4151-8719-1EE739140B0D}" type="slidenum">
              <a:rPr lang="nl-BE" smtClean="0"/>
              <a:pPr>
                <a:defRPr/>
              </a:pPr>
              <a:t>32</a:t>
            </a:fld>
            <a:endParaRPr lang="nl-BE"/>
          </a:p>
        </p:txBody>
      </p:sp>
    </p:spTree>
    <p:extLst>
      <p:ext uri="{BB962C8B-B14F-4D97-AF65-F5344CB8AC3E}">
        <p14:creationId xmlns:p14="http://schemas.microsoft.com/office/powerpoint/2010/main" val="2019777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A81CBD9-17A5-D64D-A340-56C0242E9A92}"/>
              </a:ext>
            </a:extLst>
          </p:cNvPr>
          <p:cNvSpPr>
            <a:spLocks noGrp="1"/>
          </p:cNvSpPr>
          <p:nvPr>
            <p:ph type="title"/>
          </p:nvPr>
        </p:nvSpPr>
        <p:spPr/>
        <p:txBody>
          <a:bodyPr/>
          <a:lstStyle/>
          <a:p>
            <a:r>
              <a:rPr lang="nl-NL" dirty="0"/>
              <a:t>Hoe gaat het verder</a:t>
            </a:r>
          </a:p>
        </p:txBody>
      </p:sp>
      <p:sp>
        <p:nvSpPr>
          <p:cNvPr id="4" name="Tijdelijke aanduiding voor inhoud 3">
            <a:extLst>
              <a:ext uri="{FF2B5EF4-FFF2-40B4-BE49-F238E27FC236}">
                <a16:creationId xmlns:a16="http://schemas.microsoft.com/office/drawing/2014/main" id="{4102F4E0-9C34-364E-BA54-B4D802978FF4}"/>
              </a:ext>
            </a:extLst>
          </p:cNvPr>
          <p:cNvSpPr>
            <a:spLocks noGrp="1"/>
          </p:cNvSpPr>
          <p:nvPr>
            <p:ph idx="1"/>
          </p:nvPr>
        </p:nvSpPr>
        <p:spPr/>
        <p:txBody>
          <a:bodyPr/>
          <a:lstStyle/>
          <a:p>
            <a:r>
              <a:rPr lang="nl-BE" dirty="0"/>
              <a:t>Normaal lesgeven</a:t>
            </a:r>
          </a:p>
          <a:p>
            <a:pPr lvl="1"/>
            <a:r>
              <a:rPr lang="nl-BE" dirty="0"/>
              <a:t>Open klas</a:t>
            </a:r>
          </a:p>
          <a:p>
            <a:pPr lvl="2"/>
            <a:r>
              <a:rPr lang="nl-BE" dirty="0"/>
              <a:t>Tot einde mei</a:t>
            </a:r>
          </a:p>
          <a:p>
            <a:pPr lvl="3"/>
            <a:r>
              <a:rPr lang="nl-BE" dirty="0"/>
              <a:t>Dinsdag en donderdag namiddag</a:t>
            </a:r>
          </a:p>
          <a:p>
            <a:pPr lvl="3"/>
            <a:r>
              <a:rPr lang="nl-BE" dirty="0"/>
              <a:t>Dinsdag en donderdag voormiddag </a:t>
            </a:r>
            <a:r>
              <a:rPr lang="nl-BE" dirty="0">
                <a:sym typeface="Wingdings" pitchFamily="2" charset="2"/>
              </a:rPr>
              <a:t> webapplicaties</a:t>
            </a:r>
            <a:endParaRPr lang="nl-BE" dirty="0"/>
          </a:p>
          <a:p>
            <a:pPr lvl="3"/>
            <a:endParaRPr lang="nl-BE" dirty="0"/>
          </a:p>
          <a:p>
            <a:pPr lvl="2"/>
            <a:r>
              <a:rPr lang="nl-BE" dirty="0"/>
              <a:t>Vanaf juni</a:t>
            </a:r>
          </a:p>
          <a:p>
            <a:pPr lvl="3"/>
            <a:r>
              <a:rPr lang="nl-BE" dirty="0"/>
              <a:t>Dinsdag en donderdag voormiddag en namiddag</a:t>
            </a:r>
          </a:p>
          <a:p>
            <a:pPr lvl="1"/>
            <a:endParaRPr lang="nl-BE" dirty="0"/>
          </a:p>
          <a:p>
            <a:pPr lvl="2"/>
            <a:endParaRPr lang="nl-NL" dirty="0"/>
          </a:p>
        </p:txBody>
      </p:sp>
      <p:sp>
        <p:nvSpPr>
          <p:cNvPr id="2" name="Tijdelijke aanduiding voor dianummer 1">
            <a:extLst>
              <a:ext uri="{FF2B5EF4-FFF2-40B4-BE49-F238E27FC236}">
                <a16:creationId xmlns:a16="http://schemas.microsoft.com/office/drawing/2014/main" id="{76EFD17E-3290-7D4C-BC69-49CCAA4BD648}"/>
              </a:ext>
            </a:extLst>
          </p:cNvPr>
          <p:cNvSpPr>
            <a:spLocks noGrp="1"/>
          </p:cNvSpPr>
          <p:nvPr>
            <p:ph type="sldNum" sz="quarter" idx="12"/>
          </p:nvPr>
        </p:nvSpPr>
        <p:spPr/>
        <p:txBody>
          <a:bodyPr/>
          <a:lstStyle/>
          <a:p>
            <a:pPr>
              <a:defRPr/>
            </a:pPr>
            <a:fld id="{F285A1BD-43C1-4151-8719-1EE739140B0D}" type="slidenum">
              <a:rPr lang="nl-BE" smtClean="0"/>
              <a:pPr>
                <a:defRPr/>
              </a:pPr>
              <a:t>33</a:t>
            </a:fld>
            <a:endParaRPr lang="nl-BE"/>
          </a:p>
        </p:txBody>
      </p:sp>
    </p:spTree>
    <p:extLst>
      <p:ext uri="{BB962C8B-B14F-4D97-AF65-F5344CB8AC3E}">
        <p14:creationId xmlns:p14="http://schemas.microsoft.com/office/powerpoint/2010/main" val="4100226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21BF24-FAFC-5C42-9E99-5E252DDE42DB}"/>
              </a:ext>
            </a:extLst>
          </p:cNvPr>
          <p:cNvSpPr>
            <a:spLocks noGrp="1"/>
          </p:cNvSpPr>
          <p:nvPr>
            <p:ph type="title"/>
          </p:nvPr>
        </p:nvSpPr>
        <p:spPr/>
        <p:txBody>
          <a:bodyPr/>
          <a:lstStyle/>
          <a:p>
            <a:r>
              <a:rPr lang="nl-NL" dirty="0"/>
              <a:t>Normaal les geven</a:t>
            </a:r>
          </a:p>
        </p:txBody>
      </p:sp>
      <p:sp>
        <p:nvSpPr>
          <p:cNvPr id="3" name="Tijdelijke aanduiding voor inhoud 2">
            <a:extLst>
              <a:ext uri="{FF2B5EF4-FFF2-40B4-BE49-F238E27FC236}">
                <a16:creationId xmlns:a16="http://schemas.microsoft.com/office/drawing/2014/main" id="{057EBDD1-2210-0046-A9C9-DE1ADA836FEE}"/>
              </a:ext>
            </a:extLst>
          </p:cNvPr>
          <p:cNvSpPr>
            <a:spLocks noGrp="1"/>
          </p:cNvSpPr>
          <p:nvPr>
            <p:ph idx="1"/>
          </p:nvPr>
        </p:nvSpPr>
        <p:spPr/>
        <p:txBody>
          <a:bodyPr/>
          <a:lstStyle/>
          <a:p>
            <a:r>
              <a:rPr lang="nl-NL" dirty="0"/>
              <a:t>Vanaf het moment dat we terug normaal les kunnen geven plannen we extra inhaal lessen op maandag en woensdag avond.</a:t>
            </a:r>
          </a:p>
          <a:p>
            <a:r>
              <a:rPr lang="nl-NL" dirty="0"/>
              <a:t>Hoe we dit gaan doen zal afhangen van wanneer we terug normaal les kunnen geven</a:t>
            </a:r>
          </a:p>
        </p:txBody>
      </p:sp>
      <p:sp>
        <p:nvSpPr>
          <p:cNvPr id="4" name="Tijdelijke aanduiding voor dianummer 3">
            <a:extLst>
              <a:ext uri="{FF2B5EF4-FFF2-40B4-BE49-F238E27FC236}">
                <a16:creationId xmlns:a16="http://schemas.microsoft.com/office/drawing/2014/main" id="{B4DA84C8-0F63-F84D-9289-859DCFD040AE}"/>
              </a:ext>
            </a:extLst>
          </p:cNvPr>
          <p:cNvSpPr>
            <a:spLocks noGrp="1"/>
          </p:cNvSpPr>
          <p:nvPr>
            <p:ph type="sldNum" sz="quarter" idx="12"/>
          </p:nvPr>
        </p:nvSpPr>
        <p:spPr/>
        <p:txBody>
          <a:bodyPr/>
          <a:lstStyle/>
          <a:p>
            <a:pPr>
              <a:defRPr/>
            </a:pPr>
            <a:fld id="{4A4F3E4D-C27B-4E19-809C-395D97997A2D}" type="slidenum">
              <a:rPr lang="nl-BE" smtClean="0"/>
              <a:pPr>
                <a:defRPr/>
              </a:pPr>
              <a:t>34</a:t>
            </a:fld>
            <a:endParaRPr lang="nl-BE"/>
          </a:p>
        </p:txBody>
      </p:sp>
    </p:spTree>
    <p:extLst>
      <p:ext uri="{BB962C8B-B14F-4D97-AF65-F5344CB8AC3E}">
        <p14:creationId xmlns:p14="http://schemas.microsoft.com/office/powerpoint/2010/main" val="142647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4</a:t>
            </a:fld>
            <a:endParaRPr lang="nl-BE"/>
          </a:p>
        </p:txBody>
      </p:sp>
      <p:sp>
        <p:nvSpPr>
          <p:cNvPr id="5" name="Rechthoek 4"/>
          <p:cNvSpPr/>
          <p:nvPr/>
        </p:nvSpPr>
        <p:spPr>
          <a:xfrm>
            <a:off x="971600" y="457234"/>
            <a:ext cx="7200800" cy="4501040"/>
          </a:xfrm>
          <a:prstGeom prst="rect">
            <a:avLst/>
          </a:prstGeom>
          <a:noFill/>
        </p:spPr>
        <p:txBody>
          <a:bodyPr wrap="square" lIns="76200" tIns="38100" rIns="76200" bIns="38100">
            <a:spAutoFit/>
          </a:bodyPr>
          <a:lstStyle/>
          <a:p>
            <a:pPr algn="ctr"/>
            <a:r>
              <a:rPr lang="nl-BE" sz="9583"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Denken</a:t>
            </a:r>
          </a:p>
          <a:p>
            <a:pPr algn="ctr"/>
            <a:r>
              <a:rPr lang="nl-BE" sz="9583"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&amp;</a:t>
            </a:r>
          </a:p>
          <a:p>
            <a:pPr algn="ctr"/>
            <a:r>
              <a:rPr lang="nl-BE" sz="9583"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Doen</a:t>
            </a:r>
          </a:p>
        </p:txBody>
      </p:sp>
    </p:spTree>
    <p:extLst>
      <p:ext uri="{BB962C8B-B14F-4D97-AF65-F5344CB8AC3E}">
        <p14:creationId xmlns:p14="http://schemas.microsoft.com/office/powerpoint/2010/main" val="136750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5</a:t>
            </a:fld>
            <a:endParaRPr lang="nl-BE"/>
          </a:p>
        </p:txBody>
      </p:sp>
      <p:sp>
        <p:nvSpPr>
          <p:cNvPr id="5" name="Rechthoek 4"/>
          <p:cNvSpPr/>
          <p:nvPr/>
        </p:nvSpPr>
        <p:spPr>
          <a:xfrm>
            <a:off x="971600" y="165596"/>
            <a:ext cx="7200800" cy="5283049"/>
          </a:xfrm>
          <a:prstGeom prst="rect">
            <a:avLst/>
          </a:prstGeom>
          <a:noFill/>
        </p:spPr>
        <p:txBody>
          <a:bodyPr wrap="square" lIns="76200" tIns="38100" rIns="76200" bIns="38100">
            <a:spAutoFit/>
          </a:bodyPr>
          <a:lstStyle/>
          <a:p>
            <a:pPr algn="ctr"/>
            <a:r>
              <a:rPr lang="nl-BE" sz="13833" b="1" dirty="0">
                <a:ln w="22225">
                  <a:solidFill>
                    <a:schemeClr val="accent2"/>
                  </a:solidFill>
                  <a:prstDash val="solid"/>
                </a:ln>
                <a:solidFill>
                  <a:schemeClr val="accent2">
                    <a:lumMod val="40000"/>
                    <a:lumOff val="60000"/>
                  </a:schemeClr>
                </a:solidFill>
              </a:rPr>
              <a:t>Zelf</a:t>
            </a:r>
          </a:p>
          <a:p>
            <a:pPr algn="ctr"/>
            <a:r>
              <a:rPr lang="nl-BE" sz="6666"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Denken</a:t>
            </a:r>
          </a:p>
          <a:p>
            <a:pPr algn="ctr"/>
            <a:r>
              <a:rPr lang="nl-BE" sz="6666"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&amp;</a:t>
            </a:r>
          </a:p>
          <a:p>
            <a:pPr algn="ctr"/>
            <a:r>
              <a:rPr lang="nl-BE" sz="6666"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Doen</a:t>
            </a:r>
          </a:p>
        </p:txBody>
      </p:sp>
    </p:spTree>
    <p:extLst>
      <p:ext uri="{BB962C8B-B14F-4D97-AF65-F5344CB8AC3E}">
        <p14:creationId xmlns:p14="http://schemas.microsoft.com/office/powerpoint/2010/main" val="19895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p:nvPr/>
        </p:nvPicPr>
        <p:blipFill>
          <a:blip r:embed="rId2">
            <a:extLst>
              <a:ext uri="{28A0092B-C50C-407E-A947-70E740481C1C}">
                <a14:useLocalDpi xmlns:a14="http://schemas.microsoft.com/office/drawing/2010/main" val="0"/>
              </a:ext>
            </a:extLst>
          </a:blip>
          <a:srcRect/>
          <a:stretch>
            <a:fillRect/>
          </a:stretch>
        </p:blipFill>
        <p:spPr bwMode="auto">
          <a:xfrm>
            <a:off x="1571666" y="2990083"/>
            <a:ext cx="6000667" cy="1956217"/>
          </a:xfrm>
          <a:prstGeom prst="rect">
            <a:avLst/>
          </a:prstGeom>
          <a:noFill/>
          <a:ln>
            <a:noFill/>
          </a:ln>
        </p:spPr>
      </p:pic>
      <p:sp>
        <p:nvSpPr>
          <p:cNvPr id="2" name="Titel 1"/>
          <p:cNvSpPr>
            <a:spLocks noGrp="1"/>
          </p:cNvSpPr>
          <p:nvPr>
            <p:ph type="title"/>
          </p:nvPr>
        </p:nvSpPr>
        <p:spPr>
          <a:xfrm>
            <a:off x="107504" y="0"/>
            <a:ext cx="8219256" cy="952500"/>
          </a:xfrm>
        </p:spPr>
        <p:txBody>
          <a:bodyPr/>
          <a:lstStyle/>
          <a:p>
            <a:r>
              <a:rPr lang="nl-BE" dirty="0"/>
              <a:t>Theoretische voorwaarden</a:t>
            </a:r>
          </a:p>
        </p:txBody>
      </p:sp>
      <p:sp>
        <p:nvSpPr>
          <p:cNvPr id="3" name="Tijdelijke aanduiding voor inhoud 2"/>
          <p:cNvSpPr>
            <a:spLocks noGrp="1"/>
          </p:cNvSpPr>
          <p:nvPr>
            <p:ph idx="1"/>
          </p:nvPr>
        </p:nvSpPr>
        <p:spPr>
          <a:xfrm>
            <a:off x="1151620" y="1117307"/>
            <a:ext cx="6858000" cy="1163960"/>
          </a:xfrm>
        </p:spPr>
        <p:txBody>
          <a:bodyPr/>
          <a:lstStyle/>
          <a:p>
            <a:pPr lvl="0"/>
            <a:r>
              <a:rPr lang="nl-NL" b="1" dirty="0" err="1"/>
              <a:t>Webanimatie</a:t>
            </a:r>
            <a:r>
              <a:rPr lang="nl-NL" b="1" dirty="0"/>
              <a:t> 1</a:t>
            </a:r>
            <a:r>
              <a:rPr lang="nl-NL" dirty="0"/>
              <a:t> (7842)</a:t>
            </a:r>
            <a:endParaRPr lang="en-GB" dirty="0"/>
          </a:p>
          <a:p>
            <a:pPr lvl="0"/>
            <a:r>
              <a:rPr lang="nl-NL" b="1" dirty="0"/>
              <a:t>Clientside-</a:t>
            </a:r>
            <a:r>
              <a:rPr lang="nl-NL" b="1" dirty="0" err="1"/>
              <a:t>scripting</a:t>
            </a:r>
            <a:r>
              <a:rPr lang="nl-NL" dirty="0"/>
              <a:t> (7843)</a:t>
            </a:r>
            <a:endParaRPr lang="en-GB" dirty="0"/>
          </a:p>
          <a:p>
            <a:pPr lvl="0"/>
            <a:r>
              <a:rPr lang="nl-NL" b="1" dirty="0"/>
              <a:t>Serverside-</a:t>
            </a:r>
            <a:r>
              <a:rPr lang="nl-NL" b="1" dirty="0" err="1"/>
              <a:t>scripting</a:t>
            </a:r>
            <a:r>
              <a:rPr lang="nl-NL" b="1" dirty="0"/>
              <a:t> 1</a:t>
            </a:r>
            <a:r>
              <a:rPr lang="nl-NL" dirty="0"/>
              <a:t> (7844)</a:t>
            </a:r>
            <a:endParaRPr lang="en-GB" dirty="0"/>
          </a:p>
          <a:p>
            <a:endParaRPr lang="nl-BE" dirty="0"/>
          </a:p>
        </p:txBody>
      </p:sp>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6</a:t>
            </a:fld>
            <a:endParaRPr lang="nl-BE"/>
          </a:p>
        </p:txBody>
      </p:sp>
    </p:spTree>
    <p:extLst>
      <p:ext uri="{BB962C8B-B14F-4D97-AF65-F5344CB8AC3E}">
        <p14:creationId xmlns:p14="http://schemas.microsoft.com/office/powerpoint/2010/main" val="190145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8131" y="113770"/>
            <a:ext cx="9036496" cy="952500"/>
          </a:xfrm>
        </p:spPr>
        <p:txBody>
          <a:bodyPr/>
          <a:lstStyle/>
          <a:p>
            <a:r>
              <a:rPr lang="nl-BE" dirty="0"/>
              <a:t>Praktische / Realistische voorwaarden</a:t>
            </a:r>
          </a:p>
        </p:txBody>
      </p:sp>
      <p:sp>
        <p:nvSpPr>
          <p:cNvPr id="3" name="Tijdelijke aanduiding voor inhoud 2"/>
          <p:cNvSpPr>
            <a:spLocks noGrp="1"/>
          </p:cNvSpPr>
          <p:nvPr>
            <p:ph idx="1"/>
          </p:nvPr>
        </p:nvSpPr>
        <p:spPr>
          <a:xfrm>
            <a:off x="2771800" y="1653050"/>
            <a:ext cx="3600400" cy="3057128"/>
          </a:xfrm>
        </p:spPr>
        <p:txBody>
          <a:bodyPr/>
          <a:lstStyle/>
          <a:p>
            <a:pPr lvl="0"/>
            <a:r>
              <a:rPr lang="nl-NL" b="1" dirty="0"/>
              <a:t>HTML</a:t>
            </a:r>
          </a:p>
          <a:p>
            <a:pPr lvl="0"/>
            <a:r>
              <a:rPr lang="nl-NL" b="1" dirty="0"/>
              <a:t>CSS</a:t>
            </a:r>
          </a:p>
          <a:p>
            <a:pPr lvl="0"/>
            <a:r>
              <a:rPr lang="nl-NL" b="1" dirty="0"/>
              <a:t>JavaScript</a:t>
            </a:r>
            <a:r>
              <a:rPr lang="nl-NL" dirty="0"/>
              <a:t> </a:t>
            </a:r>
          </a:p>
          <a:p>
            <a:pPr lvl="0"/>
            <a:r>
              <a:rPr lang="nl-NL" b="1" dirty="0"/>
              <a:t>PHP</a:t>
            </a:r>
          </a:p>
          <a:p>
            <a:r>
              <a:rPr lang="nl-NL" b="1" dirty="0"/>
              <a:t>Database</a:t>
            </a:r>
            <a:r>
              <a:rPr lang="nl-BE" b="1" dirty="0"/>
              <a:t>s</a:t>
            </a:r>
            <a:endParaRPr lang="nl-NL" dirty="0"/>
          </a:p>
          <a:p>
            <a:r>
              <a:rPr lang="nl-NL" b="1" dirty="0"/>
              <a:t>Webapplicaties</a:t>
            </a:r>
            <a:endParaRPr lang="nl-NL" dirty="0"/>
          </a:p>
          <a:p>
            <a:endParaRPr lang="nl-BE" dirty="0"/>
          </a:p>
        </p:txBody>
      </p:sp>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7</a:t>
            </a:fld>
            <a:endParaRPr lang="nl-BE"/>
          </a:p>
        </p:txBody>
      </p:sp>
    </p:spTree>
    <p:extLst>
      <p:ext uri="{BB962C8B-B14F-4D97-AF65-F5344CB8AC3E}">
        <p14:creationId xmlns:p14="http://schemas.microsoft.com/office/powerpoint/2010/main" val="68303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93204"/>
            <a:ext cx="6849380" cy="952500"/>
          </a:xfrm>
        </p:spPr>
        <p:txBody>
          <a:bodyPr/>
          <a:lstStyle/>
          <a:p>
            <a:r>
              <a:rPr lang="nl-NL" dirty="0"/>
              <a:t>Eisen</a:t>
            </a:r>
          </a:p>
        </p:txBody>
      </p:sp>
      <p:sp>
        <p:nvSpPr>
          <p:cNvPr id="3" name="Tijdelijke aanduiding voor inhoud 2"/>
          <p:cNvSpPr>
            <a:spLocks noGrp="1"/>
          </p:cNvSpPr>
          <p:nvPr>
            <p:ph idx="1"/>
          </p:nvPr>
        </p:nvSpPr>
        <p:spPr>
          <a:xfrm>
            <a:off x="1828800" y="467641"/>
            <a:ext cx="6858000" cy="4779718"/>
          </a:xfrm>
        </p:spPr>
        <p:txBody>
          <a:bodyPr/>
          <a:lstStyle/>
          <a:p>
            <a:r>
              <a:rPr lang="nl-NL" dirty="0"/>
              <a:t>Om te kunnen aangeboden worden aan de jury moet een applicatie aan de volgende eisen voldoen</a:t>
            </a:r>
          </a:p>
          <a:p>
            <a:pPr lvl="1"/>
            <a:r>
              <a:rPr lang="nl-NL" dirty="0"/>
              <a:t>Minstens een beveiligd deel</a:t>
            </a:r>
          </a:p>
          <a:p>
            <a:pPr lvl="1"/>
            <a:r>
              <a:rPr lang="nl-NL" dirty="0"/>
              <a:t>Correct gebruik van AAA</a:t>
            </a:r>
          </a:p>
          <a:p>
            <a:pPr lvl="1"/>
            <a:r>
              <a:rPr lang="nl-NL" dirty="0"/>
              <a:t>Beveiligd tegen alle  gekende (geziene) bedreigingen</a:t>
            </a:r>
          </a:p>
          <a:p>
            <a:pPr lvl="1"/>
            <a:r>
              <a:rPr lang="nl-NL" dirty="0"/>
              <a:t>Correct gebruik van “Exception-handling”</a:t>
            </a:r>
          </a:p>
          <a:p>
            <a:pPr lvl="1"/>
            <a:r>
              <a:rPr lang="nl-NL" dirty="0"/>
              <a:t>Database </a:t>
            </a:r>
          </a:p>
          <a:p>
            <a:pPr lvl="1"/>
            <a:r>
              <a:rPr lang="nl-NL" dirty="0"/>
              <a:t>PDO</a:t>
            </a:r>
          </a:p>
          <a:p>
            <a:pPr lvl="1"/>
            <a:r>
              <a:rPr lang="mr-IN" dirty="0"/>
              <a:t>…</a:t>
            </a:r>
            <a:endParaRPr lang="nl-NL" dirty="0"/>
          </a:p>
        </p:txBody>
      </p:sp>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8</a:t>
            </a:fld>
            <a:endParaRPr lang="nl-BE"/>
          </a:p>
        </p:txBody>
      </p:sp>
    </p:spTree>
    <p:extLst>
      <p:ext uri="{BB962C8B-B14F-4D97-AF65-F5344CB8AC3E}">
        <p14:creationId xmlns:p14="http://schemas.microsoft.com/office/powerpoint/2010/main" val="10355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Eisen</a:t>
            </a:r>
          </a:p>
        </p:txBody>
      </p:sp>
      <p:sp>
        <p:nvSpPr>
          <p:cNvPr id="3" name="Tijdelijke aanduiding voor inhoud 2"/>
          <p:cNvSpPr>
            <a:spLocks noGrp="1"/>
          </p:cNvSpPr>
          <p:nvPr>
            <p:ph idx="1"/>
          </p:nvPr>
        </p:nvSpPr>
        <p:spPr/>
        <p:txBody>
          <a:bodyPr/>
          <a:lstStyle/>
          <a:p>
            <a:r>
              <a:rPr lang="nl-NL" dirty="0"/>
              <a:t>Elke applicatie moet vooraf besproken en goedgekeurd worden door de lesgever</a:t>
            </a:r>
          </a:p>
          <a:p>
            <a:pPr lvl="1"/>
            <a:r>
              <a:rPr lang="nl-NL" dirty="0"/>
              <a:t>Via mail of </a:t>
            </a:r>
            <a:r>
              <a:rPr lang="nl-NL" dirty="0" err="1"/>
              <a:t>video-chat</a:t>
            </a:r>
            <a:endParaRPr lang="nl-NL" dirty="0"/>
          </a:p>
          <a:p>
            <a:endParaRPr lang="nl-NL" dirty="0"/>
          </a:p>
          <a:p>
            <a:r>
              <a:rPr lang="nl-NL" dirty="0"/>
              <a:t>Uw voorstel moet ten laatste in de week van </a:t>
            </a:r>
          </a:p>
          <a:p>
            <a:pPr marL="0" indent="0">
              <a:buNone/>
            </a:pPr>
            <a:r>
              <a:rPr lang="nl-NL" dirty="0">
                <a:solidFill>
                  <a:srgbClr val="FF0000"/>
                </a:solidFill>
              </a:rPr>
              <a:t>   30 april 2020</a:t>
            </a:r>
            <a:r>
              <a:rPr lang="nl-NL" dirty="0"/>
              <a:t> op de ELO staan.</a:t>
            </a:r>
            <a:endParaRPr lang="nl-NL" sz="2333" dirty="0">
              <a:solidFill>
                <a:schemeClr val="accent6">
                  <a:lumMod val="75000"/>
                </a:schemeClr>
              </a:solidFill>
            </a:endParaRPr>
          </a:p>
        </p:txBody>
      </p:sp>
      <p:sp>
        <p:nvSpPr>
          <p:cNvPr id="4" name="Tijdelijke aanduiding voor dianummer 3"/>
          <p:cNvSpPr>
            <a:spLocks noGrp="1"/>
          </p:cNvSpPr>
          <p:nvPr>
            <p:ph type="sldNum" sz="quarter" idx="12"/>
          </p:nvPr>
        </p:nvSpPr>
        <p:spPr/>
        <p:txBody>
          <a:bodyPr/>
          <a:lstStyle/>
          <a:p>
            <a:pPr>
              <a:defRPr/>
            </a:pPr>
            <a:fld id="{4A4F3E4D-C27B-4E19-809C-395D97997A2D}" type="slidenum">
              <a:rPr lang="nl-BE" smtClean="0"/>
              <a:pPr>
                <a:defRPr/>
              </a:pPr>
              <a:t>9</a:t>
            </a:fld>
            <a:endParaRPr lang="nl-BE"/>
          </a:p>
        </p:txBody>
      </p:sp>
    </p:spTree>
    <p:extLst>
      <p:ext uri="{BB962C8B-B14F-4D97-AF65-F5344CB8AC3E}">
        <p14:creationId xmlns:p14="http://schemas.microsoft.com/office/powerpoint/2010/main" val="1401930859"/>
      </p:ext>
    </p:extLst>
  </p:cSld>
  <p:clrMapOvr>
    <a:masterClrMapping/>
  </p:clrMapOvr>
</p:sld>
</file>

<file path=ppt/theme/theme1.xml><?xml version="1.0" encoding="utf-8"?>
<a:theme xmlns:a="http://schemas.openxmlformats.org/drawingml/2006/main" name="project-sjabloon">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project-sjabloon.potx</Template>
  <TotalTime>31295</TotalTime>
  <Words>926</Words>
  <Application>Microsoft Macintosh PowerPoint</Application>
  <PresentationFormat>Diavoorstelling (16:10)</PresentationFormat>
  <Paragraphs>221</Paragraphs>
  <Slides>34</Slides>
  <Notes>4</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34</vt:i4>
      </vt:variant>
    </vt:vector>
  </HeadingPairs>
  <TitlesOfParts>
    <vt:vector size="37" baseType="lpstr">
      <vt:lpstr>Arial</vt:lpstr>
      <vt:lpstr>Calibri</vt:lpstr>
      <vt:lpstr>project-sjabloon</vt:lpstr>
      <vt:lpstr>PowerPoint-presentatie</vt:lpstr>
      <vt:lpstr>WAT ?</vt:lpstr>
      <vt:lpstr>WAT ?</vt:lpstr>
      <vt:lpstr>PowerPoint-presentatie</vt:lpstr>
      <vt:lpstr>PowerPoint-presentatie</vt:lpstr>
      <vt:lpstr>Theoretische voorwaarden</vt:lpstr>
      <vt:lpstr>Praktische / Realistische voorwaarden</vt:lpstr>
      <vt:lpstr>Eisen</vt:lpstr>
      <vt:lpstr>Eisen</vt:lpstr>
      <vt:lpstr>Jury examen</vt:lpstr>
      <vt:lpstr>Jury examen</vt:lpstr>
      <vt:lpstr>Aflevering  = Jury examen</vt:lpstr>
      <vt:lpstr>Puntenverdeling</vt:lpstr>
      <vt:lpstr>Puntenverdeling UX   200 punten </vt:lpstr>
      <vt:lpstr>Puntenverdeling Werking    500 punten </vt:lpstr>
      <vt:lpstr>Puntenverdeling Codering    200 punten </vt:lpstr>
      <vt:lpstr>Puntenverdeling Codering    100 punten </vt:lpstr>
      <vt:lpstr>Puntenverdeling Documentatie   100 punten </vt:lpstr>
      <vt:lpstr>Let op</vt:lpstr>
      <vt:lpstr>Projectmatig werken</vt:lpstr>
      <vt:lpstr>Fasering</vt:lpstr>
      <vt:lpstr>Project fases</vt:lpstr>
      <vt:lpstr>Project fases</vt:lpstr>
      <vt:lpstr>Project fases</vt:lpstr>
      <vt:lpstr>Fasen  Milestones  timing</vt:lpstr>
      <vt:lpstr>Afleverings-momenten</vt:lpstr>
      <vt:lpstr>Afleverings-momenten</vt:lpstr>
      <vt:lpstr>Presentatie</vt:lpstr>
      <vt:lpstr>Opmerkingen</vt:lpstr>
      <vt:lpstr>PowerPoint-presentatie</vt:lpstr>
      <vt:lpstr>Hoe gaat het verder</vt:lpstr>
      <vt:lpstr>Hoe gaat het verder</vt:lpstr>
      <vt:lpstr>Hoe gaat het verder</vt:lpstr>
      <vt:lpstr>Normaal les geven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Anita</dc:creator>
  <cp:lastModifiedBy>Micky De Pauw</cp:lastModifiedBy>
  <cp:revision>962</cp:revision>
  <dcterms:created xsi:type="dcterms:W3CDTF">2008-08-12T14:12:25Z</dcterms:created>
  <dcterms:modified xsi:type="dcterms:W3CDTF">2020-04-01T09:22:58Z</dcterms:modified>
</cp:coreProperties>
</file>