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a28102003@gmail.com" userId="39226aa88754aaba" providerId="LiveId" clId="{20A150D7-8272-496E-9C62-8BE000AC0DB8}"/>
    <pc:docChg chg="modSld">
      <pc:chgData name="nirmala28102003@gmail.com" userId="39226aa88754aaba" providerId="LiveId" clId="{20A150D7-8272-496E-9C62-8BE000AC0DB8}" dt="2024-09-20T17:43:20.685" v="22" actId="20577"/>
      <pc:docMkLst>
        <pc:docMk/>
      </pc:docMkLst>
      <pc:sldChg chg="modSp mod">
        <pc:chgData name="nirmala28102003@gmail.com" userId="39226aa88754aaba" providerId="LiveId" clId="{20A150D7-8272-496E-9C62-8BE000AC0DB8}" dt="2024-09-20T17:43:20.685" v="22" actId="20577"/>
        <pc:sldMkLst>
          <pc:docMk/>
          <pc:sldMk cId="0" sldId="256"/>
        </pc:sldMkLst>
        <pc:spChg chg="mod">
          <ac:chgData name="nirmala28102003@gmail.com" userId="39226aa88754aaba" providerId="LiveId" clId="{20A150D7-8272-496E-9C62-8BE000AC0DB8}" dt="2024-09-20T17:43:20.685" v="22" actId="20577"/>
          <ac:spMkLst>
            <pc:docMk/>
            <pc:sldMk cId="0" sldId="256"/>
            <ac:spMk id="14" creationId="{D55ADE35-C35B-07C1-F5AA-C33B3DDB802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M. Nirmala</a:t>
            </a:r>
          </a:p>
          <a:p>
            <a:r>
              <a:rPr lang="en-US" sz="2400" dirty="0"/>
              <a:t>REGISTER NO: 312205777,asunm289312205777</a:t>
            </a:r>
          </a:p>
          <a:p>
            <a:r>
              <a:rPr lang="en-US" sz="2400" dirty="0"/>
              <a:t>DEPARTMENT: Commerce</a:t>
            </a: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Downloaded from </a:t>
            </a:r>
            <a:r>
              <a:rPr lang="en-IN" sz="2000" spc="5" dirty="0" err="1">
                <a:cs typeface="Trebuchet MS"/>
              </a:rPr>
              <a:t>Edunet</a:t>
            </a:r>
            <a:r>
              <a:rPr lang="en-IN" sz="20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Conditional formatting 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Highlight important topics </a:t>
            </a:r>
            <a:endParaRPr lang="en-IN" sz="2000" spc="5" dirty="0"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0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5" dirty="0">
                <a:cs typeface="Trebuchet MS"/>
              </a:rPr>
              <a:t>Data </a:t>
            </a:r>
            <a:r>
              <a:rPr lang="en-US" sz="2000" spc="5" dirty="0" err="1">
                <a:cs typeface="Trebuchet MS"/>
              </a:rPr>
              <a:t>visualisation</a:t>
            </a:r>
            <a:endParaRPr lang="en-US" sz="20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0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lang="en-US" sz="2400" b="0" dirty="0" err="1">
                <a:latin typeface="+mn-lt"/>
                <a:cs typeface="Times New Roman" panose="02020603050405020304" pitchFamily="18" charset="0"/>
              </a:rPr>
              <a:t>organisation</a:t>
            </a:r>
            <a:r>
              <a:rPr lang="en-US" sz="2400" b="0" dirty="0">
                <a:latin typeface="+mn-lt"/>
                <a:cs typeface="Times New Roman" panose="02020603050405020304" pitchFamily="18" charset="0"/>
              </a:rPr>
              <a:t>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IT sector 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Classification Type -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406</Words>
  <Application>Microsoft Office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nirmala28102003@gmail.com</cp:lastModifiedBy>
  <cp:revision>19</cp:revision>
  <dcterms:created xsi:type="dcterms:W3CDTF">2024-03-29T15:07:22Z</dcterms:created>
  <dcterms:modified xsi:type="dcterms:W3CDTF">2024-09-20T17:43:25Z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