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3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6" r:id="rId2"/>
    <p:sldMasterId id="2147483701" r:id="rId3"/>
    <p:sldMasterId id="2147483725" r:id="rId4"/>
    <p:sldMasterId id="2147483738" r:id="rId5"/>
  </p:sldMasterIdLst>
  <p:notesMasterIdLst>
    <p:notesMasterId r:id="rId30"/>
  </p:notesMasterIdLst>
  <p:sldIdLst>
    <p:sldId id="258" r:id="rId6"/>
    <p:sldId id="356" r:id="rId7"/>
    <p:sldId id="373" r:id="rId8"/>
    <p:sldId id="357" r:id="rId9"/>
    <p:sldId id="266" r:id="rId10"/>
    <p:sldId id="337" r:id="rId11"/>
    <p:sldId id="374" r:id="rId12"/>
    <p:sldId id="310" r:id="rId13"/>
    <p:sldId id="379" r:id="rId14"/>
    <p:sldId id="272" r:id="rId15"/>
    <p:sldId id="311" r:id="rId16"/>
    <p:sldId id="358" r:id="rId17"/>
    <p:sldId id="359" r:id="rId18"/>
    <p:sldId id="361" r:id="rId19"/>
    <p:sldId id="360" r:id="rId20"/>
    <p:sldId id="362" r:id="rId21"/>
    <p:sldId id="300" r:id="rId22"/>
    <p:sldId id="363" r:id="rId23"/>
    <p:sldId id="364" r:id="rId24"/>
    <p:sldId id="365" r:id="rId25"/>
    <p:sldId id="367" r:id="rId26"/>
    <p:sldId id="378" r:id="rId27"/>
    <p:sldId id="366" r:id="rId28"/>
    <p:sldId id="355" r:id="rId29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2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CBDE"/>
    <a:srgbClr val="FFF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542" y="72"/>
      </p:cViewPr>
      <p:guideLst>
        <p:guide orient="horz" pos="3262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2017/12/29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634759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2422526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879843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図プレースホルダー 25"/>
          <p:cNvSpPr>
            <a:spLocks noGrp="1"/>
          </p:cNvSpPr>
          <p:nvPr>
            <p:ph type="pic" sz="quarter" idx="26" hasCustomPrompt="1"/>
          </p:nvPr>
        </p:nvSpPr>
        <p:spPr>
          <a:xfrm>
            <a:off x="6634759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600637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2422526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50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50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0" grpId="0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6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Item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600637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750146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6505062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/>
          <p:cNvSpPr txBox="1"/>
          <p:nvPr userDrawn="1"/>
        </p:nvSpPr>
        <p:spPr>
          <a:xfrm>
            <a:off x="12292829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 userDrawn="1"/>
        </p:nvSpPr>
        <p:spPr>
          <a:xfrm>
            <a:off x="750146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/>
          <p:cNvSpPr txBox="1"/>
          <p:nvPr userDrawn="1"/>
        </p:nvSpPr>
        <p:spPr>
          <a:xfrm>
            <a:off x="6505062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12292829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37" grpId="0"/>
      <p:bldP spid="38" grpId="0"/>
      <p:bldP spid="39" grpId="0"/>
      <p:bldP spid="40" grpId="0"/>
      <p:bldP spid="41" grpId="0"/>
      <p:bldP spid="42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670581" y="3723780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670581" y="2807029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781532" y="3572195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350164" y="3003122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2473724" y="3218251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3670581" y="5746267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3670581" y="4829516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3781532" y="5594682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2350164" y="502560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2473724" y="524073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3670581" y="7768754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3670581" y="6852003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3781532" y="761716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4"/>
          <p:cNvSpPr/>
          <p:nvPr userDrawn="1"/>
        </p:nvSpPr>
        <p:spPr>
          <a:xfrm>
            <a:off x="2350164" y="704809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2473724" y="726322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0640297" y="3723780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640297" y="2807029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10751248" y="3572195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4"/>
          <p:cNvSpPr/>
          <p:nvPr userDrawn="1"/>
        </p:nvSpPr>
        <p:spPr>
          <a:xfrm>
            <a:off x="9319880" y="3003122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 userDrawn="1"/>
        </p:nvSpPr>
        <p:spPr>
          <a:xfrm>
            <a:off x="9443440" y="3218251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0640297" y="5746267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4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640297" y="4829516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5" name="正方形/長方形 74"/>
          <p:cNvSpPr/>
          <p:nvPr userDrawn="1"/>
        </p:nvSpPr>
        <p:spPr>
          <a:xfrm>
            <a:off x="10751248" y="5594682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4"/>
          <p:cNvSpPr/>
          <p:nvPr userDrawn="1"/>
        </p:nvSpPr>
        <p:spPr>
          <a:xfrm>
            <a:off x="9319880" y="50256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 userDrawn="1"/>
        </p:nvSpPr>
        <p:spPr>
          <a:xfrm>
            <a:off x="9443440" y="524073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640297" y="7768754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0640297" y="6852003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0751248" y="761716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4"/>
          <p:cNvSpPr/>
          <p:nvPr userDrawn="1"/>
        </p:nvSpPr>
        <p:spPr>
          <a:xfrm>
            <a:off x="9319880" y="704809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/>
          <p:cNvSpPr txBox="1"/>
          <p:nvPr userDrawn="1"/>
        </p:nvSpPr>
        <p:spPr>
          <a:xfrm>
            <a:off x="9443440" y="726322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9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7" grpId="0"/>
      <p:bldP spid="3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  <p:bldP spid="4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66" grpId="0" animBg="1"/>
      <p:bldP spid="67" grpId="0"/>
      <p:bldP spid="6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animBg="1"/>
      <p:bldP spid="71" grpId="0" animBg="1"/>
      <p:bldP spid="72" grpId="0"/>
      <p:bldP spid="7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animBg="1"/>
      <p:bldP spid="76" grpId="0" animBg="1"/>
      <p:bldP spid="77" grpId="0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  <p:bldP spid="81" grpId="0" animBg="1"/>
      <p:bldP spid="82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4383388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882867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4242959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5742438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13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681774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181253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3541345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5040824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6680732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6540303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97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2892531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4392010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2752102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4251581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5891489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5751060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2813519" y="7390968"/>
            <a:ext cx="328997" cy="329469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3300846" y="7250539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9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861502" y="2540627"/>
            <a:ext cx="8747052" cy="6777938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26211" y="5779322"/>
            <a:ext cx="9045121" cy="22788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26211" y="4659375"/>
            <a:ext cx="904512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37163" y="5497111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3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26211" y="5779322"/>
            <a:ext cx="9045121" cy="22788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26211" y="4659375"/>
            <a:ext cx="904512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37163" y="5497111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171825"/>
            <a:ext cx="9322368" cy="4886325"/>
          </a:xfrm>
          <a:custGeom>
            <a:avLst/>
            <a:gdLst>
              <a:gd name="connsiteX0" fmla="*/ 8026368 w 9322368"/>
              <a:gd name="connsiteY0" fmla="*/ 648000 h 4886325"/>
              <a:gd name="connsiteX1" fmla="*/ 8674368 w 9322368"/>
              <a:gd name="connsiteY1" fmla="*/ 648000 h 4886325"/>
              <a:gd name="connsiteX2" fmla="*/ 8674368 w 9322368"/>
              <a:gd name="connsiteY2" fmla="*/ 1296000 h 4886325"/>
              <a:gd name="connsiteX3" fmla="*/ 8026368 w 9322368"/>
              <a:gd name="connsiteY3" fmla="*/ 1296000 h 4886325"/>
              <a:gd name="connsiteX4" fmla="*/ 8674368 w 9322368"/>
              <a:gd name="connsiteY4" fmla="*/ 0 h 4886325"/>
              <a:gd name="connsiteX5" fmla="*/ 9322368 w 9322368"/>
              <a:gd name="connsiteY5" fmla="*/ 0 h 4886325"/>
              <a:gd name="connsiteX6" fmla="*/ 9322368 w 9322368"/>
              <a:gd name="connsiteY6" fmla="*/ 648000 h 4886325"/>
              <a:gd name="connsiteX7" fmla="*/ 8674368 w 9322368"/>
              <a:gd name="connsiteY7" fmla="*/ 648000 h 4886325"/>
              <a:gd name="connsiteX8" fmla="*/ 0 w 9322368"/>
              <a:gd name="connsiteY8" fmla="*/ 0 h 4886325"/>
              <a:gd name="connsiteX9" fmla="*/ 7378368 w 9322368"/>
              <a:gd name="connsiteY9" fmla="*/ 0 h 4886325"/>
              <a:gd name="connsiteX10" fmla="*/ 8026368 w 9322368"/>
              <a:gd name="connsiteY10" fmla="*/ 0 h 4886325"/>
              <a:gd name="connsiteX11" fmla="*/ 8026368 w 9322368"/>
              <a:gd name="connsiteY11" fmla="*/ 648000 h 4886325"/>
              <a:gd name="connsiteX12" fmla="*/ 7378368 w 9322368"/>
              <a:gd name="connsiteY12" fmla="*/ 648000 h 4886325"/>
              <a:gd name="connsiteX13" fmla="*/ 7378368 w 9322368"/>
              <a:gd name="connsiteY13" fmla="*/ 1296000 h 4886325"/>
              <a:gd name="connsiteX14" fmla="*/ 8026368 w 9322368"/>
              <a:gd name="connsiteY14" fmla="*/ 1296000 h 4886325"/>
              <a:gd name="connsiteX15" fmla="*/ 8026368 w 9322368"/>
              <a:gd name="connsiteY15" fmla="*/ 1944000 h 4886325"/>
              <a:gd name="connsiteX16" fmla="*/ 7378368 w 9322368"/>
              <a:gd name="connsiteY16" fmla="*/ 1944000 h 4886325"/>
              <a:gd name="connsiteX17" fmla="*/ 7378368 w 9322368"/>
              <a:gd name="connsiteY17" fmla="*/ 4886325 h 4886325"/>
              <a:gd name="connsiteX18" fmla="*/ 0 w 9322368"/>
              <a:gd name="connsiteY18" fmla="*/ 4886325 h 488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22368" h="4886325">
                <a:moveTo>
                  <a:pt x="8026368" y="648000"/>
                </a:moveTo>
                <a:lnTo>
                  <a:pt x="8674368" y="648000"/>
                </a:lnTo>
                <a:lnTo>
                  <a:pt x="8674368" y="1296000"/>
                </a:lnTo>
                <a:lnTo>
                  <a:pt x="8026368" y="1296000"/>
                </a:lnTo>
                <a:close/>
                <a:moveTo>
                  <a:pt x="8674368" y="0"/>
                </a:moveTo>
                <a:lnTo>
                  <a:pt x="9322368" y="0"/>
                </a:lnTo>
                <a:lnTo>
                  <a:pt x="9322368" y="648000"/>
                </a:lnTo>
                <a:lnTo>
                  <a:pt x="8674368" y="648000"/>
                </a:lnTo>
                <a:close/>
                <a:moveTo>
                  <a:pt x="0" y="0"/>
                </a:moveTo>
                <a:lnTo>
                  <a:pt x="7378368" y="0"/>
                </a:lnTo>
                <a:lnTo>
                  <a:pt x="8026368" y="0"/>
                </a:lnTo>
                <a:lnTo>
                  <a:pt x="8026368" y="648000"/>
                </a:lnTo>
                <a:lnTo>
                  <a:pt x="7378368" y="648000"/>
                </a:lnTo>
                <a:lnTo>
                  <a:pt x="7378368" y="1296000"/>
                </a:lnTo>
                <a:lnTo>
                  <a:pt x="8026368" y="1296000"/>
                </a:lnTo>
                <a:lnTo>
                  <a:pt x="8026368" y="1944000"/>
                </a:lnTo>
                <a:lnTo>
                  <a:pt x="7378368" y="1944000"/>
                </a:lnTo>
                <a:lnTo>
                  <a:pt x="7378368" y="4886325"/>
                </a:lnTo>
                <a:lnTo>
                  <a:pt x="0" y="488632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30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15" grpId="0" animBg="1"/>
      <p:bldP spid="15" grpId="1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&amp; 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861502" y="2540627"/>
            <a:ext cx="8747052" cy="6777938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5176461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6147528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7118595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502208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99315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696421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979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169858" y="2450473"/>
            <a:ext cx="3378565" cy="3377012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1135084" y="6304855"/>
            <a:ext cx="717550" cy="718579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25"/>
          <p:cNvSpPr>
            <a:spLocks noGrp="1"/>
          </p:cNvSpPr>
          <p:nvPr>
            <p:ph type="pic" sz="quarter" idx="44" hasCustomPrompt="1"/>
          </p:nvPr>
        </p:nvSpPr>
        <p:spPr>
          <a:xfrm>
            <a:off x="1227008" y="6397293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4558" y="6368154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1135084" y="7212845"/>
            <a:ext cx="717550" cy="71857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25"/>
          <p:cNvSpPr>
            <a:spLocks noGrp="1"/>
          </p:cNvSpPr>
          <p:nvPr>
            <p:ph type="pic" sz="quarter" idx="45" hasCustomPrompt="1"/>
          </p:nvPr>
        </p:nvSpPr>
        <p:spPr>
          <a:xfrm>
            <a:off x="1227008" y="7305283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6" hasCustomPrompt="1"/>
          </p:nvPr>
        </p:nvSpPr>
        <p:spPr>
          <a:xfrm>
            <a:off x="1944558" y="7276144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1135084" y="8149976"/>
            <a:ext cx="717550" cy="71857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25"/>
          <p:cNvSpPr>
            <a:spLocks noGrp="1"/>
          </p:cNvSpPr>
          <p:nvPr>
            <p:ph type="pic" sz="quarter" idx="47" hasCustomPrompt="1"/>
          </p:nvPr>
        </p:nvSpPr>
        <p:spPr>
          <a:xfrm>
            <a:off x="1227008" y="8242414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1944558" y="8213275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4924210" y="3647411"/>
            <a:ext cx="5781889" cy="1889006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4924210" y="2267231"/>
            <a:ext cx="578188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5035163" y="3465523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4924210" y="2838434"/>
            <a:ext cx="5781889" cy="61048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accent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37" name="直線コネクタ 36"/>
          <p:cNvCxnSpPr/>
          <p:nvPr userDrawn="1"/>
        </p:nvCxnSpPr>
        <p:spPr>
          <a:xfrm>
            <a:off x="11239577" y="2616868"/>
            <a:ext cx="1" cy="7704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9" idx="4"/>
            <a:endCxn id="44" idx="0"/>
          </p:cNvCxnSpPr>
          <p:nvPr userDrawn="1"/>
        </p:nvCxnSpPr>
        <p:spPr>
          <a:xfrm>
            <a:off x="11239578" y="3772760"/>
            <a:ext cx="0" cy="109082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44" idx="4"/>
            <a:endCxn id="46" idx="0"/>
          </p:cNvCxnSpPr>
          <p:nvPr userDrawn="1"/>
        </p:nvCxnSpPr>
        <p:spPr>
          <a:xfrm>
            <a:off x="11239578" y="5248983"/>
            <a:ext cx="0" cy="109082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46" idx="4"/>
          </p:cNvCxnSpPr>
          <p:nvPr userDrawn="1"/>
        </p:nvCxnSpPr>
        <p:spPr>
          <a:xfrm flipH="1">
            <a:off x="11239577" y="6725206"/>
            <a:ext cx="1" cy="109082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涙形 37"/>
          <p:cNvSpPr/>
          <p:nvPr userDrawn="1"/>
        </p:nvSpPr>
        <p:spPr>
          <a:xfrm rot="8100000">
            <a:off x="11030988" y="2353630"/>
            <a:ext cx="417178" cy="417178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 userDrawn="1"/>
        </p:nvSpPr>
        <p:spPr>
          <a:xfrm>
            <a:off x="11046879" y="3387363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/>
          <p:cNvSpPr/>
          <p:nvPr userDrawn="1"/>
        </p:nvSpPr>
        <p:spPr>
          <a:xfrm>
            <a:off x="11046879" y="48635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/>
          <p:cNvSpPr/>
          <p:nvPr userDrawn="1"/>
        </p:nvSpPr>
        <p:spPr>
          <a:xfrm>
            <a:off x="11046879" y="633980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/>
          <p:cNvSpPr/>
          <p:nvPr userDrawn="1"/>
        </p:nvSpPr>
        <p:spPr>
          <a:xfrm>
            <a:off x="11046879" y="781603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1534568" y="2318517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1534567" y="333642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11534568" y="382369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11534567" y="479354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55" hasCustomPrompt="1"/>
          </p:nvPr>
        </p:nvSpPr>
        <p:spPr>
          <a:xfrm>
            <a:off x="11534568" y="528081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56" hasCustomPrompt="1"/>
          </p:nvPr>
        </p:nvSpPr>
        <p:spPr>
          <a:xfrm>
            <a:off x="11534566" y="625066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57" hasCustomPrompt="1"/>
          </p:nvPr>
        </p:nvSpPr>
        <p:spPr>
          <a:xfrm>
            <a:off x="11534567" y="673793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11534565" y="7714164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11534566" y="8201428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4924210" y="5718579"/>
            <a:ext cx="5777098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61" hasCustomPrompt="1"/>
          </p:nvPr>
        </p:nvSpPr>
        <p:spPr>
          <a:xfrm>
            <a:off x="4924210" y="6205843"/>
            <a:ext cx="5777098" cy="1143436"/>
          </a:xfrm>
        </p:spPr>
        <p:txBody>
          <a:bodyPr numCol="2"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62" hasCustomPrompt="1"/>
          </p:nvPr>
        </p:nvSpPr>
        <p:spPr>
          <a:xfrm>
            <a:off x="4924210" y="7475020"/>
            <a:ext cx="5777098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63" hasCustomPrompt="1"/>
          </p:nvPr>
        </p:nvSpPr>
        <p:spPr>
          <a:xfrm>
            <a:off x="4924210" y="7962284"/>
            <a:ext cx="5777098" cy="1150651"/>
          </a:xfrm>
        </p:spPr>
        <p:txBody>
          <a:bodyPr numCol="2"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52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2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25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750"/>
                            </p:stCondLst>
                            <p:childTnLst>
                              <p:par>
                                <p:cTn id="9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750"/>
                            </p:stCondLst>
                            <p:childTnLst>
                              <p:par>
                                <p:cTn id="10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25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75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25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250"/>
                            </p:stCondLst>
                            <p:childTnLst>
                              <p:par>
                                <p:cTn id="1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275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325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75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250"/>
                            </p:stCondLst>
                            <p:childTnLst>
                              <p:par>
                                <p:cTn id="14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475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250"/>
                            </p:stCondLst>
                            <p:childTnLst>
                              <p:par>
                                <p:cTn id="1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75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62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675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4" grpId="0" animBg="1"/>
      <p:bldP spid="46" grpId="0" animBg="1"/>
      <p:bldP spid="48" grpId="0" animBg="1"/>
      <p:bldP spid="5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22095" y="3821588"/>
            <a:ext cx="13643811" cy="3568017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034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2885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22885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2053809" y="655590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523643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5067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77705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204736" y="2731688"/>
            <a:ext cx="2888231" cy="2886903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5349916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349916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6280840" y="6555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9576947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576947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0507871" y="655590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3803978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803978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4734902" y="6555903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1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300"/>
                            </p:stCondLst>
                            <p:childTnLst>
                              <p:par>
                                <p:cTn id="6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9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68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,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34199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484558" y="2119084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11589" y="2119084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38620" y="2119084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165651" y="2119084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161230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388261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615292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934199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0" name="図プレースホルダー 64"/>
          <p:cNvSpPr>
            <a:spLocks noGrp="1"/>
          </p:cNvSpPr>
          <p:nvPr>
            <p:ph type="pic" sz="quarter" idx="54" hasCustomPrompt="1"/>
          </p:nvPr>
        </p:nvSpPr>
        <p:spPr>
          <a:xfrm>
            <a:off x="1484558" y="5859569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64"/>
          <p:cNvSpPr>
            <a:spLocks noGrp="1"/>
          </p:cNvSpPr>
          <p:nvPr>
            <p:ph type="pic" sz="quarter" idx="55" hasCustomPrompt="1"/>
          </p:nvPr>
        </p:nvSpPr>
        <p:spPr>
          <a:xfrm>
            <a:off x="5711589" y="5859569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64"/>
          <p:cNvSpPr>
            <a:spLocks noGrp="1"/>
          </p:cNvSpPr>
          <p:nvPr>
            <p:ph type="pic" sz="quarter" idx="56" hasCustomPrompt="1"/>
          </p:nvPr>
        </p:nvSpPr>
        <p:spPr>
          <a:xfrm>
            <a:off x="9938620" y="5859569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図プレースホルダー 64"/>
          <p:cNvSpPr>
            <a:spLocks noGrp="1"/>
          </p:cNvSpPr>
          <p:nvPr>
            <p:ph type="pic" sz="quarter" idx="57" hasCustomPrompt="1"/>
          </p:nvPr>
        </p:nvSpPr>
        <p:spPr>
          <a:xfrm>
            <a:off x="14165651" y="5859569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5161230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9388261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13615292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6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68" grpId="0" animBg="1"/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886770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886770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3228304" y="655590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698138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769988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12701630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6888516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6888516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8230050" y="6555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11890262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11890262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3231796" y="655590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11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684351"/>
            <a:ext cx="18287642" cy="4413136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 background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2684351"/>
            <a:ext cx="8186056" cy="4413136"/>
          </a:xfrm>
          <a:solidFill>
            <a:schemeClr val="accent1">
              <a:alpha val="70000"/>
            </a:schemeClr>
          </a:solidFill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60399" y="3904343"/>
            <a:ext cx="7104744" cy="2859314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364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6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3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297150 w 18287642"/>
              <a:gd name="connsiteY9" fmla="*/ 0 h 6357136"/>
              <a:gd name="connsiteX10" fmla="*/ 152971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297150" y="0"/>
                </a:lnTo>
                <a:lnTo>
                  <a:pt x="152971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095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506900" y="7289077"/>
            <a:ext cx="8603968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23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457714 w 18287642"/>
              <a:gd name="connsiteY9" fmla="*/ 0 h 6357136"/>
              <a:gd name="connsiteX10" fmla="*/ 16343642 w 18287642"/>
              <a:gd name="connsiteY10" fmla="*/ 0 h 6357136"/>
              <a:gd name="connsiteX11" fmla="*/ 16991642 w 18287642"/>
              <a:gd name="connsiteY11" fmla="*/ 0 h 6357136"/>
              <a:gd name="connsiteX12" fmla="*/ 18287642 w 18287642"/>
              <a:gd name="connsiteY12" fmla="*/ 0 h 6357136"/>
              <a:gd name="connsiteX13" fmla="*/ 18287642 w 18287642"/>
              <a:gd name="connsiteY13" fmla="*/ 4413136 h 6357136"/>
              <a:gd name="connsiteX14" fmla="*/ 1944001 w 18287642"/>
              <a:gd name="connsiteY14" fmla="*/ 4413136 h 6357136"/>
              <a:gd name="connsiteX15" fmla="*/ 1944001 w 18287642"/>
              <a:gd name="connsiteY15" fmla="*/ 5061136 h 6357136"/>
              <a:gd name="connsiteX16" fmla="*/ 1296001 w 18287642"/>
              <a:gd name="connsiteY16" fmla="*/ 5061136 h 6357136"/>
              <a:gd name="connsiteX17" fmla="*/ 1296001 w 18287642"/>
              <a:gd name="connsiteY17" fmla="*/ 4413136 h 6357136"/>
              <a:gd name="connsiteX18" fmla="*/ 648001 w 18287642"/>
              <a:gd name="connsiteY18" fmla="*/ 4413136 h 6357136"/>
              <a:gd name="connsiteX19" fmla="*/ 648001 w 18287642"/>
              <a:gd name="connsiteY19" fmla="*/ 5061136 h 6357136"/>
              <a:gd name="connsiteX20" fmla="*/ 1 w 18287642"/>
              <a:gd name="connsiteY20" fmla="*/ 5061136 h 6357136"/>
              <a:gd name="connsiteX21" fmla="*/ 1 w 18287642"/>
              <a:gd name="connsiteY21" fmla="*/ 4413136 h 6357136"/>
              <a:gd name="connsiteX22" fmla="*/ 0 w 18287642"/>
              <a:gd name="connsiteY22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457714" y="0"/>
                </a:lnTo>
                <a:lnTo>
                  <a:pt x="16343642" y="0"/>
                </a:lnTo>
                <a:lnTo>
                  <a:pt x="16991642" y="0"/>
                </a:lnTo>
                <a:lnTo>
                  <a:pt x="18287642" y="0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58189" y="2684351"/>
            <a:ext cx="5827868" cy="6357136"/>
          </a:xfrm>
          <a:solidFill>
            <a:schemeClr val="accent1">
              <a:alpha val="80000"/>
            </a:schemeClr>
          </a:solidFill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79031" y="3031958"/>
            <a:ext cx="5086111" cy="566286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792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7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4344650 w 18287642"/>
              <a:gd name="connsiteY9" fmla="*/ 0 h 6357136"/>
              <a:gd name="connsiteX10" fmla="*/ 143446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4344650" y="0"/>
                </a:lnTo>
                <a:lnTo>
                  <a:pt x="143446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6140740"/>
            <a:ext cx="18287642" cy="943542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0775" y="6157520"/>
            <a:ext cx="13506449" cy="8824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91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7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Cent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093619" y="2684464"/>
            <a:ext cx="6100763" cy="4421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6613389" y="353283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7353301" y="345813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49" hasCustomPrompt="1"/>
          </p:nvPr>
        </p:nvSpPr>
        <p:spPr>
          <a:xfrm>
            <a:off x="1" y="2684462"/>
            <a:ext cx="6093616" cy="442118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29"/>
          <p:cNvSpPr>
            <a:spLocks noGrp="1"/>
          </p:cNvSpPr>
          <p:nvPr>
            <p:ph type="pic" sz="quarter" idx="50" hasCustomPrompt="1"/>
          </p:nvPr>
        </p:nvSpPr>
        <p:spPr>
          <a:xfrm>
            <a:off x="12194027" y="2684462"/>
            <a:ext cx="6093616" cy="442118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51" hasCustomPrompt="1"/>
          </p:nvPr>
        </p:nvSpPr>
        <p:spPr>
          <a:xfrm>
            <a:off x="6613389" y="466866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7353301" y="459396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図プレースホルダー 25"/>
          <p:cNvSpPr>
            <a:spLocks noGrp="1"/>
          </p:cNvSpPr>
          <p:nvPr>
            <p:ph type="pic" sz="quarter" idx="53" hasCustomPrompt="1"/>
          </p:nvPr>
        </p:nvSpPr>
        <p:spPr>
          <a:xfrm>
            <a:off x="6613389" y="580449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7353301" y="572979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617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Phone 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713114"/>
            <a:ext cx="4945558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723793"/>
            <a:ext cx="4945558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2057954" y="34889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4"/>
          <p:cNvSpPr/>
          <p:nvPr userDrawn="1"/>
        </p:nvSpPr>
        <p:spPr>
          <a:xfrm>
            <a:off x="626586" y="291988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317395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388278" y="3776058"/>
            <a:ext cx="5030709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388278" y="2786737"/>
            <a:ext cx="5030709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460991" y="3551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円/楕円 4"/>
          <p:cNvSpPr/>
          <p:nvPr userDrawn="1"/>
        </p:nvSpPr>
        <p:spPr>
          <a:xfrm>
            <a:off x="16542148" y="298283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6795405" y="323690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47003" y="7001529"/>
            <a:ext cx="4945558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47003" y="6012208"/>
            <a:ext cx="4945558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2057954" y="677737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4"/>
          <p:cNvSpPr/>
          <p:nvPr userDrawn="1"/>
        </p:nvSpPr>
        <p:spPr>
          <a:xfrm>
            <a:off x="626586" y="6208301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879843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388278" y="7001529"/>
            <a:ext cx="5030709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388278" y="6012208"/>
            <a:ext cx="5030709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4460991" y="6777374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16542148" y="62083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6795405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pic>
        <p:nvPicPr>
          <p:cNvPr id="43" name="図 4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603" y="2228602"/>
            <a:ext cx="3583638" cy="7322170"/>
          </a:xfrm>
          <a:prstGeom prst="rect">
            <a:avLst/>
          </a:prstGeom>
          <a:effectLst/>
        </p:spPr>
      </p:pic>
      <p:sp>
        <p:nvSpPr>
          <p:cNvPr id="44" name="図プレースホルダー 2"/>
          <p:cNvSpPr>
            <a:spLocks noGrp="1"/>
          </p:cNvSpPr>
          <p:nvPr>
            <p:ph type="pic" sz="quarter" idx="25" hasCustomPrompt="1"/>
          </p:nvPr>
        </p:nvSpPr>
        <p:spPr>
          <a:xfrm>
            <a:off x="7642859" y="3165437"/>
            <a:ext cx="3055621" cy="548326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5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3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75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75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25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/>
      <p:bldP spid="2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  <p:bldP spid="44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Image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6126646" y="1944914"/>
            <a:ext cx="6069156" cy="8340499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71311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72379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2057954" y="34889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4"/>
          <p:cNvSpPr/>
          <p:nvPr userDrawn="1"/>
        </p:nvSpPr>
        <p:spPr>
          <a:xfrm>
            <a:off x="626586" y="291988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317395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68390" y="3776058"/>
            <a:ext cx="4250597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168390" y="2786737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460991" y="3551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円/楕円 4"/>
          <p:cNvSpPr/>
          <p:nvPr userDrawn="1"/>
        </p:nvSpPr>
        <p:spPr>
          <a:xfrm>
            <a:off x="16542148" y="298283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6795405" y="323690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47003" y="7001529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47003" y="6012208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2057954" y="677737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4"/>
          <p:cNvSpPr/>
          <p:nvPr userDrawn="1"/>
        </p:nvSpPr>
        <p:spPr>
          <a:xfrm>
            <a:off x="626586" y="6208301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879843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168390" y="7001529"/>
            <a:ext cx="4250597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2168390" y="6012208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4460991" y="6777374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16542148" y="62083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6795405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41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50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/>
      <p:bldP spid="2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4698914"/>
            <a:ext cx="11887200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3578967"/>
            <a:ext cx="11887200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311352" y="4416703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57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図プレースホルダー 32"/>
          <p:cNvSpPr>
            <a:spLocks noGrp="1"/>
          </p:cNvSpPr>
          <p:nvPr>
            <p:ph type="pic" sz="quarter" idx="13" hasCustomPrompt="1"/>
          </p:nvPr>
        </p:nvSpPr>
        <p:spPr>
          <a:xfrm>
            <a:off x="8513005" y="2520949"/>
            <a:ext cx="9776571" cy="3957682"/>
          </a:xfrm>
          <a:custGeom>
            <a:avLst/>
            <a:gdLst>
              <a:gd name="connsiteX0" fmla="*/ 0 w 9776571"/>
              <a:gd name="connsiteY0" fmla="*/ 45 h 3957682"/>
              <a:gd name="connsiteX1" fmla="*/ 648000 w 9776571"/>
              <a:gd name="connsiteY1" fmla="*/ 45 h 3957682"/>
              <a:gd name="connsiteX2" fmla="*/ 648000 w 9776571"/>
              <a:gd name="connsiteY2" fmla="*/ 648045 h 3957682"/>
              <a:gd name="connsiteX3" fmla="*/ 1294067 w 9776571"/>
              <a:gd name="connsiteY3" fmla="*/ 648045 h 3957682"/>
              <a:gd name="connsiteX4" fmla="*/ 1294067 w 9776571"/>
              <a:gd name="connsiteY4" fmla="*/ 1296045 h 3957682"/>
              <a:gd name="connsiteX5" fmla="*/ 646067 w 9776571"/>
              <a:gd name="connsiteY5" fmla="*/ 1296045 h 3957682"/>
              <a:gd name="connsiteX6" fmla="*/ 646067 w 9776571"/>
              <a:gd name="connsiteY6" fmla="*/ 648045 h 3957682"/>
              <a:gd name="connsiteX7" fmla="*/ 0 w 9776571"/>
              <a:gd name="connsiteY7" fmla="*/ 648045 h 3957682"/>
              <a:gd name="connsiteX8" fmla="*/ 5685585 w 9776571"/>
              <a:gd name="connsiteY8" fmla="*/ 0 h 3957682"/>
              <a:gd name="connsiteX9" fmla="*/ 9776571 w 9776571"/>
              <a:gd name="connsiteY9" fmla="*/ 0 h 3957682"/>
              <a:gd name="connsiteX10" fmla="*/ 9776571 w 9776571"/>
              <a:gd name="connsiteY10" fmla="*/ 3957638 h 3957682"/>
              <a:gd name="connsiteX11" fmla="*/ 9735449 w 9776571"/>
              <a:gd name="connsiteY11" fmla="*/ 3957638 h 3957682"/>
              <a:gd name="connsiteX12" fmla="*/ 9735449 w 9776571"/>
              <a:gd name="connsiteY12" fmla="*/ 3957682 h 3957682"/>
              <a:gd name="connsiteX13" fmla="*/ 1942067 w 9776571"/>
              <a:gd name="connsiteY13" fmla="*/ 3957682 h 3957682"/>
              <a:gd name="connsiteX14" fmla="*/ 1942067 w 9776571"/>
              <a:gd name="connsiteY14" fmla="*/ 1944045 h 3957682"/>
              <a:gd name="connsiteX15" fmla="*/ 1294067 w 9776571"/>
              <a:gd name="connsiteY15" fmla="*/ 1944045 h 3957682"/>
              <a:gd name="connsiteX16" fmla="*/ 1294067 w 9776571"/>
              <a:gd name="connsiteY16" fmla="*/ 1296045 h 3957682"/>
              <a:gd name="connsiteX17" fmla="*/ 1942067 w 9776571"/>
              <a:gd name="connsiteY17" fmla="*/ 1296045 h 3957682"/>
              <a:gd name="connsiteX18" fmla="*/ 1942067 w 9776571"/>
              <a:gd name="connsiteY18" fmla="*/ 648045 h 3957682"/>
              <a:gd name="connsiteX19" fmla="*/ 1294067 w 9776571"/>
              <a:gd name="connsiteY19" fmla="*/ 648045 h 3957682"/>
              <a:gd name="connsiteX20" fmla="*/ 1294067 w 9776571"/>
              <a:gd name="connsiteY20" fmla="*/ 45 h 3957682"/>
              <a:gd name="connsiteX21" fmla="*/ 1942067 w 9776571"/>
              <a:gd name="connsiteY21" fmla="*/ 45 h 3957682"/>
              <a:gd name="connsiteX22" fmla="*/ 5685585 w 9776571"/>
              <a:gd name="connsiteY22" fmla="*/ 45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1" h="3957682">
                <a:moveTo>
                  <a:pt x="0" y="45"/>
                </a:moveTo>
                <a:lnTo>
                  <a:pt x="648000" y="45"/>
                </a:lnTo>
                <a:lnTo>
                  <a:pt x="648000" y="648045"/>
                </a:lnTo>
                <a:lnTo>
                  <a:pt x="1294067" y="648045"/>
                </a:lnTo>
                <a:lnTo>
                  <a:pt x="1294067" y="1296045"/>
                </a:lnTo>
                <a:lnTo>
                  <a:pt x="646067" y="1296045"/>
                </a:lnTo>
                <a:lnTo>
                  <a:pt x="646067" y="648045"/>
                </a:lnTo>
                <a:lnTo>
                  <a:pt x="0" y="648045"/>
                </a:lnTo>
                <a:close/>
                <a:moveTo>
                  <a:pt x="5685585" y="0"/>
                </a:moveTo>
                <a:lnTo>
                  <a:pt x="9776571" y="0"/>
                </a:lnTo>
                <a:lnTo>
                  <a:pt x="9776571" y="3957638"/>
                </a:lnTo>
                <a:lnTo>
                  <a:pt x="9735449" y="3957638"/>
                </a:lnTo>
                <a:lnTo>
                  <a:pt x="9735449" y="3957682"/>
                </a:lnTo>
                <a:lnTo>
                  <a:pt x="1942067" y="3957682"/>
                </a:lnTo>
                <a:lnTo>
                  <a:pt x="1942067" y="1944045"/>
                </a:lnTo>
                <a:lnTo>
                  <a:pt x="1294067" y="1944045"/>
                </a:lnTo>
                <a:lnTo>
                  <a:pt x="1294067" y="1296045"/>
                </a:lnTo>
                <a:lnTo>
                  <a:pt x="1942067" y="1296045"/>
                </a:lnTo>
                <a:lnTo>
                  <a:pt x="1942067" y="648045"/>
                </a:lnTo>
                <a:lnTo>
                  <a:pt x="1294067" y="648045"/>
                </a:lnTo>
                <a:lnTo>
                  <a:pt x="1294067" y="45"/>
                </a:lnTo>
                <a:lnTo>
                  <a:pt x="1942067" y="45"/>
                </a:lnTo>
                <a:lnTo>
                  <a:pt x="5685585" y="4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                      Insert an image</a:t>
            </a:r>
            <a:endParaRPr kumimoji="1" lang="ja-JP" altLang="en-US" dirty="0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2520949"/>
            <a:ext cx="9776572" cy="3957682"/>
          </a:xfrm>
          <a:custGeom>
            <a:avLst/>
            <a:gdLst>
              <a:gd name="connsiteX0" fmla="*/ 9128572 w 9776572"/>
              <a:gd name="connsiteY0" fmla="*/ 3309682 h 3957682"/>
              <a:gd name="connsiteX1" fmla="*/ 9776572 w 9776572"/>
              <a:gd name="connsiteY1" fmla="*/ 3309682 h 3957682"/>
              <a:gd name="connsiteX2" fmla="*/ 9776572 w 9776572"/>
              <a:gd name="connsiteY2" fmla="*/ 3957682 h 3957682"/>
              <a:gd name="connsiteX3" fmla="*/ 9128572 w 9776572"/>
              <a:gd name="connsiteY3" fmla="*/ 3957682 h 3957682"/>
              <a:gd name="connsiteX4" fmla="*/ 8480572 w 9776572"/>
              <a:gd name="connsiteY4" fmla="*/ 2661682 h 3957682"/>
              <a:gd name="connsiteX5" fmla="*/ 9128572 w 9776572"/>
              <a:gd name="connsiteY5" fmla="*/ 2661682 h 3957682"/>
              <a:gd name="connsiteX6" fmla="*/ 9128572 w 9776572"/>
              <a:gd name="connsiteY6" fmla="*/ 3309682 h 3957682"/>
              <a:gd name="connsiteX7" fmla="*/ 8480572 w 9776572"/>
              <a:gd name="connsiteY7" fmla="*/ 3309682 h 3957682"/>
              <a:gd name="connsiteX8" fmla="*/ 0 w 9776572"/>
              <a:gd name="connsiteY8" fmla="*/ 0 h 3957682"/>
              <a:gd name="connsiteX9" fmla="*/ 4090987 w 9776572"/>
              <a:gd name="connsiteY9" fmla="*/ 0 h 3957682"/>
              <a:gd name="connsiteX10" fmla="*/ 4090987 w 9776572"/>
              <a:gd name="connsiteY10" fmla="*/ 45 h 3957682"/>
              <a:gd name="connsiteX11" fmla="*/ 7832572 w 9776572"/>
              <a:gd name="connsiteY11" fmla="*/ 45 h 3957682"/>
              <a:gd name="connsiteX12" fmla="*/ 7832572 w 9776572"/>
              <a:gd name="connsiteY12" fmla="*/ 2012050 h 3957682"/>
              <a:gd name="connsiteX13" fmla="*/ 8480572 w 9776572"/>
              <a:gd name="connsiteY13" fmla="*/ 2012050 h 3957682"/>
              <a:gd name="connsiteX14" fmla="*/ 8480572 w 9776572"/>
              <a:gd name="connsiteY14" fmla="*/ 2660050 h 3957682"/>
              <a:gd name="connsiteX15" fmla="*/ 7832572 w 9776572"/>
              <a:gd name="connsiteY15" fmla="*/ 2660050 h 3957682"/>
              <a:gd name="connsiteX16" fmla="*/ 7832572 w 9776572"/>
              <a:gd name="connsiteY16" fmla="*/ 3309682 h 3957682"/>
              <a:gd name="connsiteX17" fmla="*/ 8480572 w 9776572"/>
              <a:gd name="connsiteY17" fmla="*/ 3309682 h 3957682"/>
              <a:gd name="connsiteX18" fmla="*/ 8480572 w 9776572"/>
              <a:gd name="connsiteY18" fmla="*/ 3957682 h 3957682"/>
              <a:gd name="connsiteX19" fmla="*/ 7832572 w 9776572"/>
              <a:gd name="connsiteY19" fmla="*/ 3957682 h 3957682"/>
              <a:gd name="connsiteX20" fmla="*/ 39189 w 9776572"/>
              <a:gd name="connsiteY20" fmla="*/ 3957682 h 3957682"/>
              <a:gd name="connsiteX21" fmla="*/ 39189 w 9776572"/>
              <a:gd name="connsiteY21" fmla="*/ 3957638 h 3957682"/>
              <a:gd name="connsiteX22" fmla="*/ 0 w 9776572"/>
              <a:gd name="connsiteY22" fmla="*/ 3957638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2" h="3957682">
                <a:moveTo>
                  <a:pt x="9128572" y="3309682"/>
                </a:moveTo>
                <a:lnTo>
                  <a:pt x="9776572" y="3309682"/>
                </a:lnTo>
                <a:lnTo>
                  <a:pt x="9776572" y="3957682"/>
                </a:lnTo>
                <a:lnTo>
                  <a:pt x="9128572" y="3957682"/>
                </a:lnTo>
                <a:close/>
                <a:moveTo>
                  <a:pt x="8480572" y="2661682"/>
                </a:moveTo>
                <a:lnTo>
                  <a:pt x="9128572" y="2661682"/>
                </a:lnTo>
                <a:lnTo>
                  <a:pt x="9128572" y="3309682"/>
                </a:lnTo>
                <a:lnTo>
                  <a:pt x="8480572" y="3309682"/>
                </a:lnTo>
                <a:close/>
                <a:moveTo>
                  <a:pt x="0" y="0"/>
                </a:moveTo>
                <a:lnTo>
                  <a:pt x="4090987" y="0"/>
                </a:lnTo>
                <a:lnTo>
                  <a:pt x="4090987" y="45"/>
                </a:lnTo>
                <a:lnTo>
                  <a:pt x="7832572" y="45"/>
                </a:lnTo>
                <a:lnTo>
                  <a:pt x="7832572" y="2012050"/>
                </a:lnTo>
                <a:lnTo>
                  <a:pt x="8480572" y="2012050"/>
                </a:lnTo>
                <a:lnTo>
                  <a:pt x="8480572" y="2660050"/>
                </a:lnTo>
                <a:lnTo>
                  <a:pt x="7832572" y="2660050"/>
                </a:lnTo>
                <a:lnTo>
                  <a:pt x="7832572" y="3309682"/>
                </a:lnTo>
                <a:lnTo>
                  <a:pt x="8480572" y="3309682"/>
                </a:lnTo>
                <a:lnTo>
                  <a:pt x="8480572" y="3957682"/>
                </a:lnTo>
                <a:lnTo>
                  <a:pt x="7832572" y="3957682"/>
                </a:lnTo>
                <a:lnTo>
                  <a:pt x="39189" y="3957682"/>
                </a:lnTo>
                <a:lnTo>
                  <a:pt x="39189" y="3957638"/>
                </a:lnTo>
                <a:lnTo>
                  <a:pt x="0" y="395763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351485" y="7642973"/>
            <a:ext cx="6400609" cy="1716691"/>
          </a:xfrm>
        </p:spPr>
        <p:txBody>
          <a:bodyPr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351485" y="6701778"/>
            <a:ext cx="6400609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456909" y="741881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0408210" y="7642973"/>
            <a:ext cx="6400609" cy="1716691"/>
          </a:xfrm>
        </p:spPr>
        <p:txBody>
          <a:bodyPr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408210" y="6701778"/>
            <a:ext cx="6400609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0513634" y="7418818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40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7900" y="3646421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57900" y="2705226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6163324" y="3422266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857481" y="2578957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6057900" y="7054075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6057900" y="6112880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6163324" y="6829920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2857481" y="5986611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044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13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Mobole 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2895601"/>
            <a:ext cx="18287642" cy="6359589"/>
          </a:xfrm>
          <a:custGeom>
            <a:avLst/>
            <a:gdLst>
              <a:gd name="connsiteX0" fmla="*/ 1 w 18287642"/>
              <a:gd name="connsiteY0" fmla="*/ 5711589 h 6359589"/>
              <a:gd name="connsiteX1" fmla="*/ 648001 w 18287642"/>
              <a:gd name="connsiteY1" fmla="*/ 5711589 h 6359589"/>
              <a:gd name="connsiteX2" fmla="*/ 648001 w 18287642"/>
              <a:gd name="connsiteY2" fmla="*/ 6359589 h 6359589"/>
              <a:gd name="connsiteX3" fmla="*/ 1 w 18287642"/>
              <a:gd name="connsiteY3" fmla="*/ 6359589 h 6359589"/>
              <a:gd name="connsiteX4" fmla="*/ 648001 w 18287642"/>
              <a:gd name="connsiteY4" fmla="*/ 5063589 h 6359589"/>
              <a:gd name="connsiteX5" fmla="*/ 1296001 w 18287642"/>
              <a:gd name="connsiteY5" fmla="*/ 5063589 h 6359589"/>
              <a:gd name="connsiteX6" fmla="*/ 1296001 w 18287642"/>
              <a:gd name="connsiteY6" fmla="*/ 5711589 h 6359589"/>
              <a:gd name="connsiteX7" fmla="*/ 648001 w 18287642"/>
              <a:gd name="connsiteY7" fmla="*/ 5711589 h 6359589"/>
              <a:gd name="connsiteX8" fmla="*/ 16343642 w 18287642"/>
              <a:gd name="connsiteY8" fmla="*/ 0 h 6359589"/>
              <a:gd name="connsiteX9" fmla="*/ 16991642 w 18287642"/>
              <a:gd name="connsiteY9" fmla="*/ 0 h 6359589"/>
              <a:gd name="connsiteX10" fmla="*/ 16991642 w 18287642"/>
              <a:gd name="connsiteY10" fmla="*/ 2453 h 6359589"/>
              <a:gd name="connsiteX11" fmla="*/ 18287642 w 18287642"/>
              <a:gd name="connsiteY11" fmla="*/ 2453 h 6359589"/>
              <a:gd name="connsiteX12" fmla="*/ 18287642 w 18287642"/>
              <a:gd name="connsiteY12" fmla="*/ 4415589 h 6359589"/>
              <a:gd name="connsiteX13" fmla="*/ 1944001 w 18287642"/>
              <a:gd name="connsiteY13" fmla="*/ 4415589 h 6359589"/>
              <a:gd name="connsiteX14" fmla="*/ 1944001 w 18287642"/>
              <a:gd name="connsiteY14" fmla="*/ 5063589 h 6359589"/>
              <a:gd name="connsiteX15" fmla="*/ 1296001 w 18287642"/>
              <a:gd name="connsiteY15" fmla="*/ 5063589 h 6359589"/>
              <a:gd name="connsiteX16" fmla="*/ 1296001 w 18287642"/>
              <a:gd name="connsiteY16" fmla="*/ 4415589 h 6359589"/>
              <a:gd name="connsiteX17" fmla="*/ 648001 w 18287642"/>
              <a:gd name="connsiteY17" fmla="*/ 4415589 h 6359589"/>
              <a:gd name="connsiteX18" fmla="*/ 648001 w 18287642"/>
              <a:gd name="connsiteY18" fmla="*/ 5063589 h 6359589"/>
              <a:gd name="connsiteX19" fmla="*/ 1 w 18287642"/>
              <a:gd name="connsiteY19" fmla="*/ 5063589 h 6359589"/>
              <a:gd name="connsiteX20" fmla="*/ 1 w 18287642"/>
              <a:gd name="connsiteY20" fmla="*/ 4415589 h 6359589"/>
              <a:gd name="connsiteX21" fmla="*/ 0 w 18287642"/>
              <a:gd name="connsiteY21" fmla="*/ 4415589 h 6359589"/>
              <a:gd name="connsiteX22" fmla="*/ 0 w 18287642"/>
              <a:gd name="connsiteY22" fmla="*/ 2453 h 6359589"/>
              <a:gd name="connsiteX23" fmla="*/ 16343642 w 18287642"/>
              <a:gd name="connsiteY23" fmla="*/ 2453 h 6359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287642" h="6359589">
                <a:moveTo>
                  <a:pt x="1" y="5711589"/>
                </a:moveTo>
                <a:lnTo>
                  <a:pt x="648001" y="5711589"/>
                </a:lnTo>
                <a:lnTo>
                  <a:pt x="648001" y="6359589"/>
                </a:lnTo>
                <a:lnTo>
                  <a:pt x="1" y="6359589"/>
                </a:lnTo>
                <a:close/>
                <a:moveTo>
                  <a:pt x="648001" y="5063589"/>
                </a:moveTo>
                <a:lnTo>
                  <a:pt x="1296001" y="5063589"/>
                </a:lnTo>
                <a:lnTo>
                  <a:pt x="1296001" y="5711589"/>
                </a:lnTo>
                <a:lnTo>
                  <a:pt x="648001" y="5711589"/>
                </a:lnTo>
                <a:close/>
                <a:moveTo>
                  <a:pt x="16343642" y="0"/>
                </a:moveTo>
                <a:lnTo>
                  <a:pt x="16991642" y="0"/>
                </a:lnTo>
                <a:lnTo>
                  <a:pt x="16991642" y="2453"/>
                </a:lnTo>
                <a:lnTo>
                  <a:pt x="18287642" y="2453"/>
                </a:lnTo>
                <a:lnTo>
                  <a:pt x="18287642" y="4415589"/>
                </a:lnTo>
                <a:lnTo>
                  <a:pt x="1944001" y="4415589"/>
                </a:lnTo>
                <a:lnTo>
                  <a:pt x="1944001" y="5063589"/>
                </a:lnTo>
                <a:lnTo>
                  <a:pt x="1296001" y="5063589"/>
                </a:lnTo>
                <a:lnTo>
                  <a:pt x="1296001" y="4415589"/>
                </a:lnTo>
                <a:lnTo>
                  <a:pt x="648001" y="4415589"/>
                </a:lnTo>
                <a:lnTo>
                  <a:pt x="648001" y="5063589"/>
                </a:lnTo>
                <a:lnTo>
                  <a:pt x="1" y="5063589"/>
                </a:lnTo>
                <a:lnTo>
                  <a:pt x="1" y="4415589"/>
                </a:lnTo>
                <a:lnTo>
                  <a:pt x="0" y="4415589"/>
                </a:lnTo>
                <a:lnTo>
                  <a:pt x="0" y="2453"/>
                </a:lnTo>
                <a:lnTo>
                  <a:pt x="16343642" y="245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 Insert a wide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387520" y="7535560"/>
            <a:ext cx="11896024" cy="1719629"/>
          </a:xfr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6358977"/>
            <a:ext cx="18287642" cy="943542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3011286" y="1878795"/>
            <a:ext cx="3758481" cy="5440643"/>
          </a:xfrm>
          <a:blipFill>
            <a:blip r:embed="rId2"/>
            <a:srcRect/>
            <a:stretch>
              <a:fillRect t="-2" b="-41147"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5" hasCustomPrompt="1"/>
          </p:nvPr>
        </p:nvSpPr>
        <p:spPr>
          <a:xfrm>
            <a:off x="3289579" y="2858733"/>
            <a:ext cx="3201895" cy="446093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6390747"/>
            <a:ext cx="8363858" cy="88248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178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, Capti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図プレースホルダー 11"/>
          <p:cNvSpPr>
            <a:spLocks noGrp="1"/>
          </p:cNvSpPr>
          <p:nvPr>
            <p:ph type="pic" sz="quarter" idx="18" hasCustomPrompt="1"/>
          </p:nvPr>
        </p:nvSpPr>
        <p:spPr>
          <a:xfrm>
            <a:off x="677134" y="2244696"/>
            <a:ext cx="3178175" cy="5095875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4" name="図プレースホルダー 11"/>
          <p:cNvSpPr>
            <a:spLocks noGrp="1"/>
          </p:cNvSpPr>
          <p:nvPr>
            <p:ph type="pic" sz="quarter" idx="24" hasCustomPrompt="1"/>
          </p:nvPr>
        </p:nvSpPr>
        <p:spPr>
          <a:xfrm>
            <a:off x="7559425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7" name="図プレースホルダー 11"/>
          <p:cNvSpPr>
            <a:spLocks noGrp="1"/>
          </p:cNvSpPr>
          <p:nvPr>
            <p:ph type="pic" sz="quarter" idx="27" hasCustomPrompt="1"/>
          </p:nvPr>
        </p:nvSpPr>
        <p:spPr>
          <a:xfrm>
            <a:off x="11000457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0" name="図プレースホルダー 11"/>
          <p:cNvSpPr>
            <a:spLocks noGrp="1"/>
          </p:cNvSpPr>
          <p:nvPr>
            <p:ph type="pic" sz="quarter" idx="30" hasCustomPrompt="1"/>
          </p:nvPr>
        </p:nvSpPr>
        <p:spPr>
          <a:xfrm>
            <a:off x="14441489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11"/>
          <p:cNvSpPr>
            <a:spLocks noGrp="1"/>
          </p:cNvSpPr>
          <p:nvPr>
            <p:ph type="pic" sz="quarter" idx="21" hasCustomPrompt="1"/>
          </p:nvPr>
        </p:nvSpPr>
        <p:spPr>
          <a:xfrm>
            <a:off x="4118393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4117939" y="6593539"/>
            <a:ext cx="3178629" cy="747032"/>
          </a:xfrm>
          <a:solidFill>
            <a:schemeClr val="accent2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7558971" y="6593539"/>
            <a:ext cx="3178629" cy="747032"/>
          </a:xfrm>
          <a:solidFill>
            <a:schemeClr val="accent3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000003" y="6593539"/>
            <a:ext cx="3178629" cy="747032"/>
          </a:xfrm>
          <a:solidFill>
            <a:schemeClr val="accent4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4441035" y="6593539"/>
            <a:ext cx="3178629" cy="747032"/>
          </a:xfrm>
          <a:solidFill>
            <a:schemeClr val="accent5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76907" y="6593539"/>
            <a:ext cx="3178629" cy="747032"/>
          </a:xfrm>
          <a:solidFill>
            <a:schemeClr val="accent1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464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  <p:bldP spid="37" grpId="0"/>
      <p:bldP spid="40" grpId="0"/>
      <p:bldP spid="31" grpId="0"/>
      <p:bldP spid="30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quare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フリーフォーム 50"/>
          <p:cNvSpPr/>
          <p:nvPr userDrawn="1"/>
        </p:nvSpPr>
        <p:spPr>
          <a:xfrm>
            <a:off x="12579336" y="2185597"/>
            <a:ext cx="5364000" cy="3420000"/>
          </a:xfrm>
          <a:custGeom>
            <a:avLst/>
            <a:gdLst>
              <a:gd name="connsiteX0" fmla="*/ 4068000 w 5364000"/>
              <a:gd name="connsiteY0" fmla="*/ 648000 h 3420000"/>
              <a:gd name="connsiteX1" fmla="*/ 4716000 w 5364000"/>
              <a:gd name="connsiteY1" fmla="*/ 648000 h 3420000"/>
              <a:gd name="connsiteX2" fmla="*/ 4716000 w 5364000"/>
              <a:gd name="connsiteY2" fmla="*/ 1296000 h 3420000"/>
              <a:gd name="connsiteX3" fmla="*/ 4068000 w 5364000"/>
              <a:gd name="connsiteY3" fmla="*/ 1296000 h 3420000"/>
              <a:gd name="connsiteX4" fmla="*/ 4716000 w 5364000"/>
              <a:gd name="connsiteY4" fmla="*/ 0 h 3420000"/>
              <a:gd name="connsiteX5" fmla="*/ 5364000 w 5364000"/>
              <a:gd name="connsiteY5" fmla="*/ 0 h 3420000"/>
              <a:gd name="connsiteX6" fmla="*/ 5364000 w 5364000"/>
              <a:gd name="connsiteY6" fmla="*/ 648000 h 3420000"/>
              <a:gd name="connsiteX7" fmla="*/ 4716000 w 5364000"/>
              <a:gd name="connsiteY7" fmla="*/ 648000 h 3420000"/>
              <a:gd name="connsiteX8" fmla="*/ 0 w 5364000"/>
              <a:gd name="connsiteY8" fmla="*/ 0 h 3420000"/>
              <a:gd name="connsiteX9" fmla="*/ 3420000 w 5364000"/>
              <a:gd name="connsiteY9" fmla="*/ 0 h 3420000"/>
              <a:gd name="connsiteX10" fmla="*/ 4068000 w 5364000"/>
              <a:gd name="connsiteY10" fmla="*/ 0 h 3420000"/>
              <a:gd name="connsiteX11" fmla="*/ 4068000 w 5364000"/>
              <a:gd name="connsiteY11" fmla="*/ 648000 h 3420000"/>
              <a:gd name="connsiteX12" fmla="*/ 3420000 w 5364000"/>
              <a:gd name="connsiteY12" fmla="*/ 648000 h 3420000"/>
              <a:gd name="connsiteX13" fmla="*/ 3420000 w 5364000"/>
              <a:gd name="connsiteY13" fmla="*/ 1296000 h 3420000"/>
              <a:gd name="connsiteX14" fmla="*/ 4068000 w 5364000"/>
              <a:gd name="connsiteY14" fmla="*/ 1296000 h 3420000"/>
              <a:gd name="connsiteX15" fmla="*/ 4068000 w 5364000"/>
              <a:gd name="connsiteY15" fmla="*/ 1944000 h 3420000"/>
              <a:gd name="connsiteX16" fmla="*/ 3420000 w 5364000"/>
              <a:gd name="connsiteY16" fmla="*/ 1944000 h 3420000"/>
              <a:gd name="connsiteX17" fmla="*/ 3420000 w 5364000"/>
              <a:gd name="connsiteY17" fmla="*/ 3420000 h 3420000"/>
              <a:gd name="connsiteX18" fmla="*/ 0 w 5364000"/>
              <a:gd name="connsiteY1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4068000" y="648000"/>
                </a:moveTo>
                <a:lnTo>
                  <a:pt x="4716000" y="648000"/>
                </a:lnTo>
                <a:lnTo>
                  <a:pt x="4716000" y="1296000"/>
                </a:lnTo>
                <a:lnTo>
                  <a:pt x="4068000" y="1296000"/>
                </a:lnTo>
                <a:close/>
                <a:moveTo>
                  <a:pt x="4716000" y="0"/>
                </a:moveTo>
                <a:lnTo>
                  <a:pt x="5364000" y="0"/>
                </a:lnTo>
                <a:lnTo>
                  <a:pt x="5364000" y="648000"/>
                </a:lnTo>
                <a:lnTo>
                  <a:pt x="4716000" y="648000"/>
                </a:lnTo>
                <a:close/>
                <a:moveTo>
                  <a:pt x="0" y="0"/>
                </a:moveTo>
                <a:lnTo>
                  <a:pt x="3420000" y="0"/>
                </a:lnTo>
                <a:lnTo>
                  <a:pt x="4068000" y="0"/>
                </a:lnTo>
                <a:lnTo>
                  <a:pt x="4068000" y="648000"/>
                </a:lnTo>
                <a:lnTo>
                  <a:pt x="3420000" y="648000"/>
                </a:lnTo>
                <a:lnTo>
                  <a:pt x="3420000" y="1296000"/>
                </a:lnTo>
                <a:lnTo>
                  <a:pt x="4068000" y="1296000"/>
                </a:lnTo>
                <a:lnTo>
                  <a:pt x="4068000" y="1944000"/>
                </a:lnTo>
                <a:lnTo>
                  <a:pt x="3420000" y="1944000"/>
                </a:lnTo>
                <a:lnTo>
                  <a:pt x="3420000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739336" y="2185597"/>
            <a:ext cx="3420000" cy="34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231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6" name="フリーフォーム 55"/>
          <p:cNvSpPr/>
          <p:nvPr userDrawn="1"/>
        </p:nvSpPr>
        <p:spPr>
          <a:xfrm>
            <a:off x="375336" y="5605597"/>
            <a:ext cx="5364000" cy="3420000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542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915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9159336" y="5605597"/>
            <a:ext cx="3420000" cy="34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41"/>
          <p:cNvSpPr>
            <a:spLocks noGrp="1"/>
          </p:cNvSpPr>
          <p:nvPr>
            <p:ph type="pic" sz="quarter" idx="15" hasCustomPrompt="1"/>
          </p:nvPr>
        </p:nvSpPr>
        <p:spPr>
          <a:xfrm>
            <a:off x="1226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29340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882017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553746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415462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680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7" grpId="0" animBg="1"/>
      <p:bldP spid="29" grpId="0" animBg="1"/>
      <p:bldP spid="56" grpId="0" animBg="1"/>
      <p:bldP spid="25" grpId="0" animBg="1"/>
      <p:bldP spid="35" grpId="0" animBg="1"/>
      <p:bldP spid="38" grpId="0" animBg="1"/>
      <p:bldP spid="42" grpId="0" animBg="1"/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quare Images &amp; Descriptions + 1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フリーフォーム 18"/>
          <p:cNvSpPr/>
          <p:nvPr userDrawn="1"/>
        </p:nvSpPr>
        <p:spPr>
          <a:xfrm>
            <a:off x="375336" y="5605597"/>
            <a:ext cx="5364000" cy="3420000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739336" y="2185597"/>
            <a:ext cx="3420000" cy="34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231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542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29340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553746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9159875" y="2185329"/>
            <a:ext cx="8782949" cy="6839609"/>
          </a:xfrm>
          <a:custGeom>
            <a:avLst/>
            <a:gdLst>
              <a:gd name="connsiteX0" fmla="*/ 7486950 w 8782949"/>
              <a:gd name="connsiteY0" fmla="*/ 648000 h 6839609"/>
              <a:gd name="connsiteX1" fmla="*/ 8134949 w 8782949"/>
              <a:gd name="connsiteY1" fmla="*/ 648000 h 6839609"/>
              <a:gd name="connsiteX2" fmla="*/ 8134949 w 8782949"/>
              <a:gd name="connsiteY2" fmla="*/ 1296000 h 6839609"/>
              <a:gd name="connsiteX3" fmla="*/ 7486950 w 8782949"/>
              <a:gd name="connsiteY3" fmla="*/ 1296000 h 6839609"/>
              <a:gd name="connsiteX4" fmla="*/ 8134949 w 8782949"/>
              <a:gd name="connsiteY4" fmla="*/ 0 h 6839609"/>
              <a:gd name="connsiteX5" fmla="*/ 8782949 w 8782949"/>
              <a:gd name="connsiteY5" fmla="*/ 0 h 6839609"/>
              <a:gd name="connsiteX6" fmla="*/ 8782949 w 8782949"/>
              <a:gd name="connsiteY6" fmla="*/ 648000 h 6839609"/>
              <a:gd name="connsiteX7" fmla="*/ 8134949 w 8782949"/>
              <a:gd name="connsiteY7" fmla="*/ 648000 h 6839609"/>
              <a:gd name="connsiteX8" fmla="*/ 6838950 w 8782949"/>
              <a:gd name="connsiteY8" fmla="*/ 0 h 6839609"/>
              <a:gd name="connsiteX9" fmla="*/ 7486950 w 8782949"/>
              <a:gd name="connsiteY9" fmla="*/ 0 h 6839609"/>
              <a:gd name="connsiteX10" fmla="*/ 7486950 w 8782949"/>
              <a:gd name="connsiteY10" fmla="*/ 648000 h 6839609"/>
              <a:gd name="connsiteX11" fmla="*/ 6838950 w 8782949"/>
              <a:gd name="connsiteY11" fmla="*/ 648000 h 6839609"/>
              <a:gd name="connsiteX12" fmla="*/ 6838950 w 8782949"/>
              <a:gd name="connsiteY12" fmla="*/ 1296000 h 6839609"/>
              <a:gd name="connsiteX13" fmla="*/ 7486950 w 8782949"/>
              <a:gd name="connsiteY13" fmla="*/ 1296000 h 6839609"/>
              <a:gd name="connsiteX14" fmla="*/ 7486950 w 8782949"/>
              <a:gd name="connsiteY14" fmla="*/ 1944000 h 6839609"/>
              <a:gd name="connsiteX15" fmla="*/ 6838950 w 8782949"/>
              <a:gd name="connsiteY15" fmla="*/ 1944000 h 6839609"/>
              <a:gd name="connsiteX16" fmla="*/ 6838950 w 8782949"/>
              <a:gd name="connsiteY16" fmla="*/ 6839609 h 6839609"/>
              <a:gd name="connsiteX17" fmla="*/ 0 w 8782949"/>
              <a:gd name="connsiteY17" fmla="*/ 6839609 h 6839609"/>
              <a:gd name="connsiteX18" fmla="*/ 0 w 8782949"/>
              <a:gd name="connsiteY18" fmla="*/ 659 h 6839609"/>
              <a:gd name="connsiteX19" fmla="*/ 6838950 w 8782949"/>
              <a:gd name="connsiteY19" fmla="*/ 659 h 683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782949" h="6839609">
                <a:moveTo>
                  <a:pt x="7486950" y="648000"/>
                </a:moveTo>
                <a:lnTo>
                  <a:pt x="8134949" y="648000"/>
                </a:lnTo>
                <a:lnTo>
                  <a:pt x="8134949" y="1296000"/>
                </a:lnTo>
                <a:lnTo>
                  <a:pt x="7486950" y="1296000"/>
                </a:lnTo>
                <a:close/>
                <a:moveTo>
                  <a:pt x="8134949" y="0"/>
                </a:moveTo>
                <a:lnTo>
                  <a:pt x="8782949" y="0"/>
                </a:lnTo>
                <a:lnTo>
                  <a:pt x="8782949" y="648000"/>
                </a:lnTo>
                <a:lnTo>
                  <a:pt x="8134949" y="648000"/>
                </a:lnTo>
                <a:close/>
                <a:moveTo>
                  <a:pt x="6838950" y="0"/>
                </a:moveTo>
                <a:lnTo>
                  <a:pt x="7486950" y="0"/>
                </a:lnTo>
                <a:lnTo>
                  <a:pt x="7486950" y="648000"/>
                </a:lnTo>
                <a:lnTo>
                  <a:pt x="6838950" y="648000"/>
                </a:lnTo>
                <a:lnTo>
                  <a:pt x="6838950" y="1296000"/>
                </a:lnTo>
                <a:lnTo>
                  <a:pt x="7486950" y="1296000"/>
                </a:lnTo>
                <a:lnTo>
                  <a:pt x="7486950" y="1944000"/>
                </a:lnTo>
                <a:lnTo>
                  <a:pt x="6838950" y="1944000"/>
                </a:lnTo>
                <a:lnTo>
                  <a:pt x="6838950" y="6839609"/>
                </a:lnTo>
                <a:lnTo>
                  <a:pt x="0" y="6839609"/>
                </a:lnTo>
                <a:lnTo>
                  <a:pt x="0" y="659"/>
                </a:lnTo>
                <a:lnTo>
                  <a:pt x="6838950" y="65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210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  <p:bldP spid="29" grpId="0" animBg="1"/>
      <p:bldP spid="25" grpId="0" animBg="1"/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7395028" y="6084867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7395027" y="6084867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057648" y="7738943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057648" y="6885536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163071" y="7602576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673767" y="7717604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73767" y="6864197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4297029" y="758123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2057648" y="5507500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2057648" y="4654093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12163071" y="537113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673767" y="5486161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673767" y="4632754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4297029" y="5349794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2057648" y="3250892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2057648" y="2397485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12163071" y="3114525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673767" y="3250892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673767" y="2397485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4297029" y="3114525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/>
          <p:cNvCxnSpPr>
            <a:endCxn id="23" idx="1"/>
          </p:cNvCxnSpPr>
          <p:nvPr userDrawn="1"/>
        </p:nvCxnSpPr>
        <p:spPr>
          <a:xfrm flipV="1">
            <a:off x="11180893" y="7259052"/>
            <a:ext cx="876755" cy="52140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26" idx="3"/>
          </p:cNvCxnSpPr>
          <p:nvPr userDrawn="1"/>
        </p:nvCxnSpPr>
        <p:spPr>
          <a:xfrm flipV="1">
            <a:off x="6230351" y="7046287"/>
            <a:ext cx="732789" cy="1914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9"/>
          <p:cNvCxnSpPr>
            <a:stCxn id="54" idx="2"/>
            <a:endCxn id="42" idx="3"/>
          </p:cNvCxnSpPr>
          <p:nvPr userDrawn="1"/>
        </p:nvCxnSpPr>
        <p:spPr>
          <a:xfrm rot="10800000">
            <a:off x="6230352" y="5006271"/>
            <a:ext cx="732789" cy="4261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9"/>
          <p:cNvCxnSpPr>
            <a:stCxn id="51" idx="3"/>
            <a:endCxn id="56" idx="2"/>
          </p:cNvCxnSpPr>
          <p:nvPr userDrawn="1"/>
        </p:nvCxnSpPr>
        <p:spPr>
          <a:xfrm>
            <a:off x="6230351" y="2771001"/>
            <a:ext cx="732789" cy="10475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9"/>
          <p:cNvCxnSpPr>
            <a:stCxn id="53" idx="6"/>
            <a:endCxn id="32" idx="1"/>
          </p:cNvCxnSpPr>
          <p:nvPr userDrawn="1"/>
        </p:nvCxnSpPr>
        <p:spPr>
          <a:xfrm flipV="1">
            <a:off x="11180893" y="5027609"/>
            <a:ext cx="876755" cy="11653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9"/>
          <p:cNvCxnSpPr>
            <a:stCxn id="55" idx="6"/>
            <a:endCxn id="45" idx="1"/>
          </p:cNvCxnSpPr>
          <p:nvPr userDrawn="1"/>
        </p:nvCxnSpPr>
        <p:spPr>
          <a:xfrm flipV="1">
            <a:off x="11180893" y="2771001"/>
            <a:ext cx="876755" cy="183448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 userDrawn="1"/>
        </p:nvSpPr>
        <p:spPr>
          <a:xfrm>
            <a:off x="6963140" y="6902325"/>
            <a:ext cx="287924" cy="287924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/>
          <p:cNvSpPr/>
          <p:nvPr userDrawn="1"/>
        </p:nvSpPr>
        <p:spPr>
          <a:xfrm>
            <a:off x="10892969" y="6049009"/>
            <a:ext cx="287924" cy="287924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/>
          <p:cNvSpPr/>
          <p:nvPr userDrawn="1"/>
        </p:nvSpPr>
        <p:spPr>
          <a:xfrm>
            <a:off x="6963140" y="5288467"/>
            <a:ext cx="287924" cy="287924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/>
          <p:cNvSpPr/>
          <p:nvPr userDrawn="1"/>
        </p:nvSpPr>
        <p:spPr>
          <a:xfrm>
            <a:off x="10892969" y="4461522"/>
            <a:ext cx="287924" cy="287924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/>
          <p:cNvSpPr/>
          <p:nvPr userDrawn="1"/>
        </p:nvSpPr>
        <p:spPr>
          <a:xfrm>
            <a:off x="6963140" y="3674609"/>
            <a:ext cx="287924" cy="287924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 userDrawn="1"/>
        </p:nvSpPr>
        <p:spPr>
          <a:xfrm>
            <a:off x="10892969" y="7636495"/>
            <a:ext cx="287924" cy="287924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27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850"/>
                            </p:stCondLst>
                            <p:childTnLst>
                              <p:par>
                                <p:cTn id="51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07918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6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1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60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2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700"/>
                            </p:stCondLst>
                            <p:childTnLst>
                              <p:par>
                                <p:cTn id="75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15296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4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95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450"/>
                            </p:stCondLst>
                            <p:childTnLst>
                              <p:par>
                                <p:cTn id="8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5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550"/>
                            </p:stCondLst>
                            <p:childTnLst>
                              <p:par>
                                <p:cTn id="99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22843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4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900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400"/>
                            </p:stCondLst>
                            <p:childTnLst>
                              <p:par>
                                <p:cTn id="123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30622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3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1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65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4150"/>
                            </p:stCondLst>
                            <p:childTnLst>
                              <p:par>
                                <p:cTn id="1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475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250"/>
                            </p:stCondLst>
                            <p:childTnLst>
                              <p:par>
                                <p:cTn id="147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38201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6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15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animBg="1"/>
      <p:bldP spid="50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animBg="1"/>
      <p:bldP spid="6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  <p:extLst mod="1"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円/楕円 4"/>
          <p:cNvSpPr/>
          <p:nvPr userDrawn="1"/>
        </p:nvSpPr>
        <p:spPr>
          <a:xfrm>
            <a:off x="7687620" y="5855660"/>
            <a:ext cx="2947208" cy="295143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8543925" y="6731302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771523" y="5928642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"/>
          <p:cNvSpPr/>
          <p:nvPr userDrawn="1"/>
        </p:nvSpPr>
        <p:spPr>
          <a:xfrm>
            <a:off x="7687620" y="4267518"/>
            <a:ext cx="2947208" cy="295143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8543925" y="5143160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756024" y="4354634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4"/>
          <p:cNvSpPr/>
          <p:nvPr userDrawn="1"/>
        </p:nvSpPr>
        <p:spPr>
          <a:xfrm>
            <a:off x="7670396" y="2617537"/>
            <a:ext cx="2947208" cy="295143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8526701" y="3493179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2437" y="7234684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52437" y="6245363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4821646" y="701052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542805" y="5420714"/>
            <a:ext cx="5827206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542805" y="4431393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1650302" y="519655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952437" y="3712889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952437" y="2723568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4821646" y="348873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22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8" grpId="0"/>
      <p:bldP spid="9" grpId="0" animBg="1"/>
      <p:bldP spid="9" grpId="1" animBg="1"/>
      <p:bldP spid="48" grpId="0" animBg="1"/>
      <p:bldP spid="49" grpId="0"/>
      <p:bldP spid="64" grpId="0" animBg="1"/>
      <p:bldP spid="64" grpId="1" animBg="1"/>
      <p:bldP spid="58" grpId="0" animBg="1"/>
      <p:bldP spid="62" grpId="0"/>
      <p:bldP spid="6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</p:bldLst>
  </p:timing>
  <p:extLst mod="1">
    <p:ext uri="{DCECCB84-F9BA-43D5-87BE-67443E8EF086}">
      <p15:sldGuideLst xmlns:p15="http://schemas.microsoft.com/office/powerpoint/2012/main">
        <p15:guide id="1" orient="horz" pos="3262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円/楕円 4"/>
          <p:cNvSpPr/>
          <p:nvPr userDrawn="1"/>
        </p:nvSpPr>
        <p:spPr>
          <a:xfrm rot="5400000">
            <a:off x="6736438" y="3234592"/>
            <a:ext cx="2284254" cy="2287530"/>
          </a:xfrm>
          <a:prstGeom prst="snip1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025891" y="3459174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43540" y="3992992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43540" y="3003671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4412749" y="3768837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877319" y="3992992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877319" y="3003671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1984816" y="376883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536802" y="6753752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536802" y="5764431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4406011" y="6529597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1877319" y="6753752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1877319" y="5764431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 userDrawn="1"/>
        </p:nvSpPr>
        <p:spPr>
          <a:xfrm>
            <a:off x="11984816" y="6529597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円/楕円 4"/>
          <p:cNvSpPr/>
          <p:nvPr userDrawn="1"/>
        </p:nvSpPr>
        <p:spPr>
          <a:xfrm rot="10800000">
            <a:off x="9267916" y="3232954"/>
            <a:ext cx="2284254" cy="2287530"/>
          </a:xfrm>
          <a:prstGeom prst="snip1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9593065" y="3459174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6736438" y="5764432"/>
            <a:ext cx="2284254" cy="2287530"/>
          </a:xfrm>
          <a:prstGeom prst="snip1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025891" y="5970306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円/楕円 4"/>
          <p:cNvSpPr/>
          <p:nvPr userDrawn="1"/>
        </p:nvSpPr>
        <p:spPr>
          <a:xfrm rot="16200000">
            <a:off x="9266278" y="5762794"/>
            <a:ext cx="2284254" cy="2287530"/>
          </a:xfrm>
          <a:prstGeom prst="snip1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593065" y="5970306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296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50"/>
                            </p:stCondLst>
                            <p:childTnLst>
                              <p:par>
                                <p:cTn id="8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750"/>
                            </p:stCondLst>
                            <p:childTnLst>
                              <p:par>
                                <p:cTn id="11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500"/>
                            </p:stCondLst>
                            <p:childTnLst>
                              <p:par>
                                <p:cTn id="1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75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1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animBg="1"/>
      <p:bldP spid="17" grpId="0" animBg="1"/>
      <p:bldP spid="17" grpId="1" animBg="1"/>
      <p:bldP spid="2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9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0" grpId="1" animBg="1"/>
      <p:bldP spid="2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e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2" name="フリーフォーム 51"/>
          <p:cNvSpPr/>
          <p:nvPr userDrawn="1"/>
        </p:nvSpPr>
        <p:spPr>
          <a:xfrm>
            <a:off x="9167574" y="2741622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フリーフォーム 52"/>
          <p:cNvSpPr/>
          <p:nvPr userDrawn="1"/>
        </p:nvSpPr>
        <p:spPr>
          <a:xfrm rot="5400000">
            <a:off x="8950891" y="5268130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/>
          <p:cNvSpPr/>
          <p:nvPr userDrawn="1"/>
        </p:nvSpPr>
        <p:spPr>
          <a:xfrm rot="10800000">
            <a:off x="6430724" y="5051447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リーフォーム 54"/>
          <p:cNvSpPr/>
          <p:nvPr userDrawn="1"/>
        </p:nvSpPr>
        <p:spPr>
          <a:xfrm rot="16200000">
            <a:off x="6647406" y="2524939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877319" y="3357426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877319" y="2368105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1984816" y="3133271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1904424" y="7219476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904424" y="6230155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2011921" y="699532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43540" y="7219476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43540" y="6230155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4412749" y="6995321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43540" y="3357426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543540" y="2368105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4412749" y="3133271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71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0319316" y="3740054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0319316" y="653823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25"/>
          <p:cNvSpPr>
            <a:spLocks noGrp="1"/>
          </p:cNvSpPr>
          <p:nvPr>
            <p:ph type="pic" sz="quarter" idx="30" hasCustomPrompt="1"/>
          </p:nvPr>
        </p:nvSpPr>
        <p:spPr>
          <a:xfrm>
            <a:off x="7350100" y="655061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7350100" y="3740054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710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75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250"/>
                            </p:stCondLst>
                            <p:childTnLst>
                              <p:par>
                                <p:cTn id="10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750"/>
                            </p:stCondLst>
                            <p:childTnLst>
                              <p:par>
                                <p:cTn id="1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500"/>
                            </p:stCondLst>
                            <p:childTnLst>
                              <p:par>
                                <p:cTn id="1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animBg="1"/>
      <p:bldP spid="71" grpId="0"/>
      <p:bldP spid="72" grpId="0"/>
      <p:bldP spid="73" grpId="0"/>
      <p:bldP spid="74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8" y="4698914"/>
            <a:ext cx="7484301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8" y="3578967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32240" y="4416703"/>
            <a:ext cx="161121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42816" y="4701002"/>
            <a:ext cx="7484301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42816" y="3581055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653768" y="4418791"/>
            <a:ext cx="161121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43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山形 6"/>
          <p:cNvSpPr/>
          <p:nvPr userDrawn="1"/>
        </p:nvSpPr>
        <p:spPr>
          <a:xfrm>
            <a:off x="892704" y="4364211"/>
            <a:ext cx="4173971" cy="566057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01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0" name="山形 49"/>
          <p:cNvSpPr/>
          <p:nvPr userDrawn="1"/>
        </p:nvSpPr>
        <p:spPr>
          <a:xfrm>
            <a:off x="4970029" y="4364211"/>
            <a:ext cx="4173971" cy="56605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02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1" name="山形 50"/>
          <p:cNvSpPr/>
          <p:nvPr userDrawn="1"/>
        </p:nvSpPr>
        <p:spPr>
          <a:xfrm>
            <a:off x="9047354" y="4364211"/>
            <a:ext cx="4173971" cy="566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03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2" name="山形 51"/>
          <p:cNvSpPr/>
          <p:nvPr userDrawn="1"/>
        </p:nvSpPr>
        <p:spPr>
          <a:xfrm>
            <a:off x="13124679" y="4364210"/>
            <a:ext cx="4173971" cy="56605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04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9270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9270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97002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97002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04735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04735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12467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312467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03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0" grpId="0" animBg="1"/>
      <p:bldP spid="51" grpId="0" animBg="1"/>
      <p:bldP spid="52" grpId="0" animBg="1"/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円/楕円 30"/>
          <p:cNvSpPr/>
          <p:nvPr userDrawn="1"/>
        </p:nvSpPr>
        <p:spPr>
          <a:xfrm>
            <a:off x="8506495" y="5688869"/>
            <a:ext cx="1275009" cy="3502148"/>
          </a:xfrm>
          <a:custGeom>
            <a:avLst/>
            <a:gdLst/>
            <a:ahLst/>
            <a:cxnLst/>
            <a:rect l="l" t="t" r="r" b="b"/>
            <a:pathLst>
              <a:path w="1104899" h="3034897">
                <a:moveTo>
                  <a:pt x="183061" y="452441"/>
                </a:moveTo>
                <a:lnTo>
                  <a:pt x="202039" y="456272"/>
                </a:lnTo>
                <a:cubicBezTo>
                  <a:pt x="206033" y="453928"/>
                  <a:pt x="210452" y="453407"/>
                  <a:pt x="214967" y="453259"/>
                </a:cubicBezTo>
                <a:cubicBezTo>
                  <a:pt x="238093" y="484350"/>
                  <a:pt x="275364" y="503415"/>
                  <a:pt x="317087" y="503415"/>
                </a:cubicBezTo>
                <a:cubicBezTo>
                  <a:pt x="359170" y="503415"/>
                  <a:pt x="396722" y="484021"/>
                  <a:pt x="419760" y="452441"/>
                </a:cubicBezTo>
                <a:lnTo>
                  <a:pt x="446511" y="452441"/>
                </a:lnTo>
                <a:cubicBezTo>
                  <a:pt x="469549" y="484021"/>
                  <a:pt x="507100" y="503415"/>
                  <a:pt x="549182" y="503415"/>
                </a:cubicBezTo>
                <a:cubicBezTo>
                  <a:pt x="591264" y="503415"/>
                  <a:pt x="628817" y="484021"/>
                  <a:pt x="651855" y="452441"/>
                </a:cubicBezTo>
                <a:lnTo>
                  <a:pt x="685142" y="452441"/>
                </a:lnTo>
                <a:cubicBezTo>
                  <a:pt x="708180" y="484021"/>
                  <a:pt x="745733" y="503416"/>
                  <a:pt x="787815" y="503416"/>
                </a:cubicBezTo>
                <a:lnTo>
                  <a:pt x="837422" y="492397"/>
                </a:lnTo>
                <a:lnTo>
                  <a:pt x="848931" y="487050"/>
                </a:lnTo>
                <a:cubicBezTo>
                  <a:pt x="864198" y="480284"/>
                  <a:pt x="877135" y="469629"/>
                  <a:pt x="887585" y="456745"/>
                </a:cubicBezTo>
                <a:lnTo>
                  <a:pt x="889654" y="457620"/>
                </a:lnTo>
                <a:cubicBezTo>
                  <a:pt x="897429" y="453526"/>
                  <a:pt x="906239" y="452441"/>
                  <a:pt x="915302" y="452441"/>
                </a:cubicBezTo>
                <a:cubicBezTo>
                  <a:pt x="976685" y="452441"/>
                  <a:pt x="1026445" y="502202"/>
                  <a:pt x="1026445" y="563585"/>
                </a:cubicBezTo>
                <a:cubicBezTo>
                  <a:pt x="1026445" y="609396"/>
                  <a:pt x="998729" y="648734"/>
                  <a:pt x="959102" y="665631"/>
                </a:cubicBezTo>
                <a:cubicBezTo>
                  <a:pt x="841569" y="804451"/>
                  <a:pt x="762079" y="1001460"/>
                  <a:pt x="743903" y="1223908"/>
                </a:cubicBezTo>
                <a:lnTo>
                  <a:pt x="840117" y="1223908"/>
                </a:lnTo>
                <a:cubicBezTo>
                  <a:pt x="885252" y="1223908"/>
                  <a:pt x="921841" y="1260497"/>
                  <a:pt x="921841" y="1305632"/>
                </a:cubicBezTo>
                <a:lnTo>
                  <a:pt x="921840" y="1305632"/>
                </a:lnTo>
                <a:cubicBezTo>
                  <a:pt x="921840" y="1350767"/>
                  <a:pt x="885251" y="1387356"/>
                  <a:pt x="840116" y="1387356"/>
                </a:cubicBezTo>
                <a:lnTo>
                  <a:pt x="733571" y="1387356"/>
                </a:lnTo>
                <a:lnTo>
                  <a:pt x="732242" y="1435725"/>
                </a:lnTo>
                <a:cubicBezTo>
                  <a:pt x="732242" y="1834241"/>
                  <a:pt x="840619" y="2186259"/>
                  <a:pt x="1006562" y="2397455"/>
                </a:cubicBezTo>
                <a:lnTo>
                  <a:pt x="1005198" y="2397455"/>
                </a:lnTo>
                <a:cubicBezTo>
                  <a:pt x="1027765" y="2397455"/>
                  <a:pt x="1046060" y="2415750"/>
                  <a:pt x="1046060" y="2438317"/>
                </a:cubicBezTo>
                <a:lnTo>
                  <a:pt x="1046059" y="2438317"/>
                </a:lnTo>
                <a:cubicBezTo>
                  <a:pt x="1046059" y="2450137"/>
                  <a:pt x="1041040" y="2460785"/>
                  <a:pt x="1032621" y="2467820"/>
                </a:cubicBezTo>
                <a:cubicBezTo>
                  <a:pt x="1079361" y="2530209"/>
                  <a:pt x="1104899" y="2603760"/>
                  <a:pt x="1104899" y="2682076"/>
                </a:cubicBezTo>
                <a:cubicBezTo>
                  <a:pt x="1104899" y="2769275"/>
                  <a:pt x="1073240" y="2850566"/>
                  <a:pt x="1015880" y="2916671"/>
                </a:cubicBezTo>
                <a:cubicBezTo>
                  <a:pt x="1041463" y="2932650"/>
                  <a:pt x="1057500" y="2961309"/>
                  <a:pt x="1057500" y="2993714"/>
                </a:cubicBezTo>
                <a:lnTo>
                  <a:pt x="1057500" y="3034897"/>
                </a:lnTo>
                <a:lnTo>
                  <a:pt x="881231" y="3034897"/>
                </a:lnTo>
                <a:lnTo>
                  <a:pt x="223669" y="3034897"/>
                </a:lnTo>
                <a:lnTo>
                  <a:pt x="47401" y="3034897"/>
                </a:lnTo>
                <a:lnTo>
                  <a:pt x="47401" y="2993714"/>
                </a:lnTo>
                <a:cubicBezTo>
                  <a:pt x="47401" y="2961309"/>
                  <a:pt x="63437" y="2932651"/>
                  <a:pt x="89020" y="2916671"/>
                </a:cubicBezTo>
                <a:cubicBezTo>
                  <a:pt x="31659" y="2850567"/>
                  <a:pt x="0" y="2769275"/>
                  <a:pt x="0" y="2682076"/>
                </a:cubicBezTo>
                <a:cubicBezTo>
                  <a:pt x="0" y="2605483"/>
                  <a:pt x="24427" y="2533448"/>
                  <a:pt x="69407" y="2472045"/>
                </a:cubicBezTo>
                <a:cubicBezTo>
                  <a:pt x="54818" y="2467950"/>
                  <a:pt x="45766" y="2454190"/>
                  <a:pt x="45766" y="2438317"/>
                </a:cubicBezTo>
                <a:cubicBezTo>
                  <a:pt x="45766" y="2415750"/>
                  <a:pt x="64061" y="2397455"/>
                  <a:pt x="86628" y="2397455"/>
                </a:cubicBezTo>
                <a:lnTo>
                  <a:pt x="92234" y="2397455"/>
                </a:lnTo>
                <a:cubicBezTo>
                  <a:pt x="258177" y="2186259"/>
                  <a:pt x="366555" y="1834241"/>
                  <a:pt x="366555" y="1435725"/>
                </a:cubicBezTo>
                <a:lnTo>
                  <a:pt x="365225" y="1387355"/>
                </a:lnTo>
                <a:lnTo>
                  <a:pt x="258248" y="1387355"/>
                </a:lnTo>
                <a:cubicBezTo>
                  <a:pt x="213113" y="1387355"/>
                  <a:pt x="176524" y="1350767"/>
                  <a:pt x="176524" y="1305632"/>
                </a:cubicBezTo>
                <a:cubicBezTo>
                  <a:pt x="176524" y="1260497"/>
                  <a:pt x="213113" y="1223908"/>
                  <a:pt x="258248" y="1223908"/>
                </a:cubicBezTo>
                <a:lnTo>
                  <a:pt x="349409" y="1223908"/>
                </a:lnTo>
                <a:cubicBezTo>
                  <a:pt x="332627" y="1001981"/>
                  <a:pt x="254734" y="804966"/>
                  <a:pt x="138681" y="665240"/>
                </a:cubicBezTo>
                <a:cubicBezTo>
                  <a:pt x="99339" y="648314"/>
                  <a:pt x="71918" y="609152"/>
                  <a:pt x="71918" y="563585"/>
                </a:cubicBezTo>
                <a:cubicBezTo>
                  <a:pt x="71918" y="502202"/>
                  <a:pt x="121678" y="452441"/>
                  <a:pt x="183061" y="452441"/>
                </a:cubicBezTo>
                <a:close/>
                <a:moveTo>
                  <a:pt x="545913" y="0"/>
                </a:moveTo>
                <a:cubicBezTo>
                  <a:pt x="656041" y="0"/>
                  <a:pt x="745318" y="89277"/>
                  <a:pt x="745318" y="199405"/>
                </a:cubicBezTo>
                <a:cubicBezTo>
                  <a:pt x="745318" y="309533"/>
                  <a:pt x="656041" y="398810"/>
                  <a:pt x="545913" y="398810"/>
                </a:cubicBezTo>
                <a:cubicBezTo>
                  <a:pt x="435785" y="398810"/>
                  <a:pt x="346508" y="309533"/>
                  <a:pt x="346508" y="199405"/>
                </a:cubicBezTo>
                <a:cubicBezTo>
                  <a:pt x="346508" y="89277"/>
                  <a:pt x="435785" y="0"/>
                  <a:pt x="545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157916" y="3023183"/>
            <a:ext cx="5998233" cy="590539"/>
          </a:xfrm>
        </p:spPr>
        <p:txBody>
          <a:bodyPr>
            <a:normAutofit/>
          </a:bodyPr>
          <a:lstStyle>
            <a:lvl1pPr algn="ct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157916" y="2191030"/>
            <a:ext cx="599823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8243083" y="2899044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4"/>
          <p:cNvSpPr/>
          <p:nvPr userDrawn="1"/>
        </p:nvSpPr>
        <p:spPr>
          <a:xfrm>
            <a:off x="8611939" y="3755995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865196" y="401006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円/楕円 4"/>
          <p:cNvSpPr/>
          <p:nvPr userDrawn="1"/>
        </p:nvSpPr>
        <p:spPr>
          <a:xfrm>
            <a:off x="10701039" y="5228213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10954296" y="5482285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090811" y="5624558"/>
            <a:ext cx="4250597" cy="1096266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090811" y="4792405"/>
            <a:ext cx="42505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12176539" y="550041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6" name="円/楕円 4"/>
          <p:cNvSpPr/>
          <p:nvPr userDrawn="1"/>
        </p:nvSpPr>
        <p:spPr>
          <a:xfrm>
            <a:off x="6519919" y="52238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6773176" y="5477915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89683" y="5620188"/>
            <a:ext cx="4250597" cy="1096266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89683" y="4788035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4312365" y="549604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2" name="円/楕円 4"/>
          <p:cNvSpPr/>
          <p:nvPr userDrawn="1"/>
        </p:nvSpPr>
        <p:spPr>
          <a:xfrm>
            <a:off x="11880418" y="735755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12133675" y="761162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70190" y="7753900"/>
            <a:ext cx="4250597" cy="1096266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70190" y="6921747"/>
            <a:ext cx="42505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正方形/長方形 65"/>
          <p:cNvSpPr/>
          <p:nvPr userDrawn="1"/>
        </p:nvSpPr>
        <p:spPr>
          <a:xfrm>
            <a:off x="13355918" y="7629761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67" name="円/楕円 4"/>
          <p:cNvSpPr/>
          <p:nvPr userDrawn="1"/>
        </p:nvSpPr>
        <p:spPr>
          <a:xfrm>
            <a:off x="5346461" y="7361665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5599718" y="761573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16225" y="7758010"/>
            <a:ext cx="4250597" cy="1096266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816225" y="6925857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3138907" y="7633871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2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75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2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75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50"/>
                            </p:stCondLst>
                            <p:childTnLst>
                              <p:par>
                                <p:cTn id="1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/>
      <p:bldP spid="39" grpId="0" animBg="1"/>
      <p:bldP spid="40" grpId="0"/>
      <p:bldP spid="4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46" grpId="0" animBg="1"/>
      <p:bldP spid="47" grpId="0"/>
      <p:bldP spid="4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 animBg="1"/>
      <p:bldP spid="63" grpId="0"/>
      <p:bldP spid="6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animBg="1"/>
      <p:bldP spid="68" grpId="0"/>
      <p:bldP spid="69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</p:bldLst>
  </p:timing>
  <p:extLst mod="1">
    <p:ext uri="{DCECCB84-F9BA-43D5-87BE-67443E8EF086}">
      <p15:sldGuideLst xmlns:p15="http://schemas.microsoft.com/office/powerpoint/2012/main">
        <p15:guide id="1" orient="horz" pos="3194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537980" y="223872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8217564" y="2232491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 userDrawn="1"/>
        </p:nvSpPr>
        <p:spPr>
          <a:xfrm>
            <a:off x="8341124" y="244762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537980" y="3645050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円/楕円 4"/>
          <p:cNvSpPr/>
          <p:nvPr userDrawn="1"/>
        </p:nvSpPr>
        <p:spPr>
          <a:xfrm>
            <a:off x="8217564" y="363881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8341124" y="385394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37980" y="5051378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4"/>
          <p:cNvSpPr/>
          <p:nvPr userDrawn="1"/>
        </p:nvSpPr>
        <p:spPr>
          <a:xfrm>
            <a:off x="8217564" y="5045147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8341124" y="5260276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37980" y="6457706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8217564" y="645147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8341124" y="6666604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37980" y="786403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8217564" y="78578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8341124" y="807293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08892" y="2215248"/>
            <a:ext cx="6752493" cy="678069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328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75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7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200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25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フリーフォーム 41"/>
          <p:cNvSpPr/>
          <p:nvPr userDrawn="1"/>
        </p:nvSpPr>
        <p:spPr>
          <a:xfrm rot="2700000">
            <a:off x="6793057" y="1649341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2700000">
            <a:off x="2128748" y="472143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 rot="2700000">
            <a:off x="12367248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 rot="2700000">
            <a:off x="6195271" y="6129705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3326919" y="1476686"/>
            <a:ext cx="5412207" cy="5190503"/>
            <a:chOff x="3326919" y="1476686"/>
            <a:chExt cx="5412207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599070" y="3510121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700897" y="3481545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6811422" y="2903055"/>
            <a:ext cx="5464797" cy="5190503"/>
            <a:chOff x="6811422" y="2903055"/>
            <a:chExt cx="5464797" cy="5190503"/>
          </a:xfrm>
        </p:grpSpPr>
        <p:sp>
          <p:nvSpPr>
            <p:cNvPr id="39" name="フリーフォーム 38"/>
            <p:cNvSpPr/>
            <p:nvPr userDrawn="1"/>
          </p:nvSpPr>
          <p:spPr>
            <a:xfrm rot="2700000">
              <a:off x="6548750" y="3165727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/>
            <p:cNvSpPr txBox="1"/>
            <p:nvPr userDrawn="1"/>
          </p:nvSpPr>
          <p:spPr>
            <a:xfrm>
              <a:off x="11136163" y="491839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191081" y="492245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10295924" y="4329423"/>
            <a:ext cx="5479402" cy="5190503"/>
            <a:chOff x="10295924" y="4329423"/>
            <a:chExt cx="5479402" cy="5190503"/>
          </a:xfrm>
        </p:grpSpPr>
        <p:sp>
          <p:nvSpPr>
            <p:cNvPr id="40" name="フリーフォーム 39"/>
            <p:cNvSpPr/>
            <p:nvPr userDrawn="1"/>
          </p:nvSpPr>
          <p:spPr>
            <a:xfrm rot="2700000">
              <a:off x="10033252" y="4592095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テキスト ボックス 47"/>
            <p:cNvSpPr txBox="1"/>
            <p:nvPr userDrawn="1"/>
          </p:nvSpPr>
          <p:spPr>
            <a:xfrm>
              <a:off x="14635270" y="637555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677628" y="6329481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072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1" grpId="0" animBg="1"/>
      <p:bldP spid="43" grpId="0" animBg="1"/>
      <p:bldP spid="44" grpId="0" animBg="1"/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1581149" y="3053187"/>
            <a:ext cx="4131127" cy="4128938"/>
            <a:chOff x="3326919" y="1476686"/>
            <a:chExt cx="5193255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380118" y="3291171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7124851" y="3077444"/>
            <a:ext cx="4364293" cy="4128938"/>
            <a:chOff x="3326919" y="1476686"/>
            <a:chExt cx="5486368" cy="5190503"/>
          </a:xfrm>
        </p:grpSpPr>
        <p:sp>
          <p:nvSpPr>
            <p:cNvPr id="25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テキスト ボックス 25"/>
            <p:cNvSpPr txBox="1"/>
            <p:nvPr userDrawn="1"/>
          </p:nvSpPr>
          <p:spPr>
            <a:xfrm>
              <a:off x="7380119" y="3291171"/>
              <a:ext cx="1433168" cy="1392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8" name="グループ化 27"/>
          <p:cNvGrpSpPr/>
          <p:nvPr userDrawn="1"/>
        </p:nvGrpSpPr>
        <p:grpSpPr>
          <a:xfrm>
            <a:off x="12668553" y="3077444"/>
            <a:ext cx="4364292" cy="4128938"/>
            <a:chOff x="3326919" y="1476686"/>
            <a:chExt cx="5486367" cy="5190503"/>
          </a:xfrm>
        </p:grpSpPr>
        <p:sp>
          <p:nvSpPr>
            <p:cNvPr id="29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 userDrawn="1"/>
          </p:nvSpPr>
          <p:spPr>
            <a:xfrm>
              <a:off x="7380118" y="3291171"/>
              <a:ext cx="1433168" cy="1392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フリーフォーム 31"/>
          <p:cNvSpPr/>
          <p:nvPr userDrawn="1"/>
        </p:nvSpPr>
        <p:spPr>
          <a:xfrm rot="2700000">
            <a:off x="6102172" y="20986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980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017589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2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6545262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9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2072591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9" name="テキスト プレースホルダー 58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89" y="4155702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0" name="テキスト プレースホルダー 59"/>
          <p:cNvSpPr>
            <a:spLocks noGrp="1"/>
          </p:cNvSpPr>
          <p:nvPr>
            <p:ph type="body" sz="quarter" idx="30" hasCustomPrompt="1"/>
          </p:nvPr>
        </p:nvSpPr>
        <p:spPr>
          <a:xfrm>
            <a:off x="6545262" y="4156471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31" hasCustomPrompt="1"/>
          </p:nvPr>
        </p:nvSpPr>
        <p:spPr>
          <a:xfrm>
            <a:off x="12072591" y="4156471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90387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618060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145389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009100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63938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76397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748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2" grpId="0"/>
      <p:bldP spid="49" grpId="0"/>
      <p:bldP spid="59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フリーフォーム 51"/>
          <p:cNvSpPr/>
          <p:nvPr userDrawn="1"/>
        </p:nvSpPr>
        <p:spPr>
          <a:xfrm rot="2700000">
            <a:off x="10253326" y="21092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1612770" y="221114"/>
            <a:ext cx="7388422" cy="6827572"/>
            <a:chOff x="1612770" y="221114"/>
            <a:chExt cx="7388422" cy="6827572"/>
          </a:xfrm>
        </p:grpSpPr>
        <p:sp>
          <p:nvSpPr>
            <p:cNvPr id="65" name="フリーフォーム 64"/>
            <p:cNvSpPr/>
            <p:nvPr userDrawn="1"/>
          </p:nvSpPr>
          <p:spPr>
            <a:xfrm rot="2700000">
              <a:off x="1350155" y="483729"/>
              <a:ext cx="6827572" cy="6302341"/>
            </a:xfrm>
            <a:custGeom>
              <a:avLst/>
              <a:gdLst>
                <a:gd name="connsiteX0" fmla="*/ 3192491 w 6827572"/>
                <a:gd name="connsiteY0" fmla="*/ 742950 h 6302341"/>
                <a:gd name="connsiteX1" fmla="*/ 3935441 w 6827572"/>
                <a:gd name="connsiteY1" fmla="*/ 0 h 6302341"/>
                <a:gd name="connsiteX2" fmla="*/ 6827572 w 6827572"/>
                <a:gd name="connsiteY2" fmla="*/ 0 h 6302341"/>
                <a:gd name="connsiteX3" fmla="*/ 6102500 w 6827572"/>
                <a:gd name="connsiteY3" fmla="*/ 725072 h 6302341"/>
                <a:gd name="connsiteX4" fmla="*/ 6102501 w 6827572"/>
                <a:gd name="connsiteY4" fmla="*/ 725073 h 6302341"/>
                <a:gd name="connsiteX5" fmla="*/ 2162414 w 6827572"/>
                <a:gd name="connsiteY5" fmla="*/ 4665160 h 6302341"/>
                <a:gd name="connsiteX6" fmla="*/ 2162414 w 6827572"/>
                <a:gd name="connsiteY6" fmla="*/ 4665160 h 6302341"/>
                <a:gd name="connsiteX7" fmla="*/ 525233 w 6827572"/>
                <a:gd name="connsiteY7" fmla="*/ 6302341 h 6302341"/>
                <a:gd name="connsiteX8" fmla="*/ 0 w 6827572"/>
                <a:gd name="connsiteY8" fmla="*/ 5777107 h 6302341"/>
                <a:gd name="connsiteX9" fmla="*/ 1637181 w 6827572"/>
                <a:gd name="connsiteY9" fmla="*/ 4139926 h 6302341"/>
                <a:gd name="connsiteX10" fmla="*/ 1637069 w 6827572"/>
                <a:gd name="connsiteY10" fmla="*/ 4139815 h 6302341"/>
                <a:gd name="connsiteX11" fmla="*/ 5033934 w 6827572"/>
                <a:gd name="connsiteY11" fmla="*/ 742950 h 630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27572" h="6302341">
                  <a:moveTo>
                    <a:pt x="3192491" y="742950"/>
                  </a:moveTo>
                  <a:lnTo>
                    <a:pt x="3935441" y="0"/>
                  </a:lnTo>
                  <a:lnTo>
                    <a:pt x="6827572" y="0"/>
                  </a:lnTo>
                  <a:lnTo>
                    <a:pt x="6102500" y="725072"/>
                  </a:lnTo>
                  <a:lnTo>
                    <a:pt x="6102501" y="725073"/>
                  </a:lnTo>
                  <a:lnTo>
                    <a:pt x="2162414" y="4665160"/>
                  </a:lnTo>
                  <a:lnTo>
                    <a:pt x="2162414" y="4665160"/>
                  </a:lnTo>
                  <a:lnTo>
                    <a:pt x="525233" y="6302341"/>
                  </a:lnTo>
                  <a:lnTo>
                    <a:pt x="0" y="5777107"/>
                  </a:lnTo>
                  <a:lnTo>
                    <a:pt x="1637181" y="4139926"/>
                  </a:lnTo>
                  <a:lnTo>
                    <a:pt x="1637069" y="4139815"/>
                  </a:lnTo>
                  <a:lnTo>
                    <a:pt x="5033934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861136" y="3073044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5088923" y="1637232"/>
            <a:ext cx="6667652" cy="6230468"/>
            <a:chOff x="5088923" y="1637232"/>
            <a:chExt cx="6667652" cy="6230468"/>
          </a:xfrm>
        </p:grpSpPr>
        <p:sp>
          <p:nvSpPr>
            <p:cNvPr id="66" name="フリーフォーム 65"/>
            <p:cNvSpPr/>
            <p:nvPr userDrawn="1"/>
          </p:nvSpPr>
          <p:spPr>
            <a:xfrm rot="2700000">
              <a:off x="4826307" y="1899848"/>
              <a:ext cx="6230468" cy="5705236"/>
            </a:xfrm>
            <a:custGeom>
              <a:avLst/>
              <a:gdLst>
                <a:gd name="connsiteX0" fmla="*/ 2595387 w 6230468"/>
                <a:gd name="connsiteY0" fmla="*/ 742950 h 5705236"/>
                <a:gd name="connsiteX1" fmla="*/ 3338337 w 6230468"/>
                <a:gd name="connsiteY1" fmla="*/ 0 h 5705236"/>
                <a:gd name="connsiteX2" fmla="*/ 6230468 w 6230468"/>
                <a:gd name="connsiteY2" fmla="*/ 0 h 5705236"/>
                <a:gd name="connsiteX3" fmla="*/ 5505396 w 6230468"/>
                <a:gd name="connsiteY3" fmla="*/ 725072 h 5705236"/>
                <a:gd name="connsiteX4" fmla="*/ 5505397 w 6230468"/>
                <a:gd name="connsiteY4" fmla="*/ 725073 h 5705236"/>
                <a:gd name="connsiteX5" fmla="*/ 1710117 w 6230468"/>
                <a:gd name="connsiteY5" fmla="*/ 4520353 h 5705236"/>
                <a:gd name="connsiteX6" fmla="*/ 1565310 w 6230468"/>
                <a:gd name="connsiteY6" fmla="*/ 4665160 h 5705236"/>
                <a:gd name="connsiteX7" fmla="*/ 525233 w 6230468"/>
                <a:gd name="connsiteY7" fmla="*/ 5705236 h 5705236"/>
                <a:gd name="connsiteX8" fmla="*/ 0 w 6230468"/>
                <a:gd name="connsiteY8" fmla="*/ 5180003 h 5705236"/>
                <a:gd name="connsiteX9" fmla="*/ 1040077 w 6230468"/>
                <a:gd name="connsiteY9" fmla="*/ 4139927 h 5705236"/>
                <a:gd name="connsiteX10" fmla="*/ 1039965 w 6230468"/>
                <a:gd name="connsiteY10" fmla="*/ 4139815 h 5705236"/>
                <a:gd name="connsiteX11" fmla="*/ 4436830 w 6230468"/>
                <a:gd name="connsiteY11" fmla="*/ 742950 h 570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30468" h="5705236">
                  <a:moveTo>
                    <a:pt x="2595387" y="742950"/>
                  </a:moveTo>
                  <a:lnTo>
                    <a:pt x="3338337" y="0"/>
                  </a:lnTo>
                  <a:lnTo>
                    <a:pt x="6230468" y="0"/>
                  </a:lnTo>
                  <a:lnTo>
                    <a:pt x="5505396" y="725072"/>
                  </a:lnTo>
                  <a:lnTo>
                    <a:pt x="5505397" y="725073"/>
                  </a:lnTo>
                  <a:lnTo>
                    <a:pt x="1710117" y="4520353"/>
                  </a:lnTo>
                  <a:lnTo>
                    <a:pt x="1565310" y="4665160"/>
                  </a:lnTo>
                  <a:lnTo>
                    <a:pt x="525233" y="5705236"/>
                  </a:lnTo>
                  <a:lnTo>
                    <a:pt x="0" y="5180003"/>
                  </a:lnTo>
                  <a:lnTo>
                    <a:pt x="1040077" y="4139927"/>
                  </a:lnTo>
                  <a:lnTo>
                    <a:pt x="1039965" y="4139815"/>
                  </a:lnTo>
                  <a:lnTo>
                    <a:pt x="4436830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 userDrawn="1"/>
          </p:nvSpPr>
          <p:spPr>
            <a:xfrm>
              <a:off x="10616519" y="419061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>
            <a:off x="8440954" y="3001937"/>
            <a:ext cx="6071004" cy="5736188"/>
            <a:chOff x="8440954" y="3001937"/>
            <a:chExt cx="6071004" cy="5736188"/>
          </a:xfrm>
        </p:grpSpPr>
        <p:sp>
          <p:nvSpPr>
            <p:cNvPr id="67" name="フリーフォーム 66"/>
            <p:cNvSpPr/>
            <p:nvPr userDrawn="1"/>
          </p:nvSpPr>
          <p:spPr>
            <a:xfrm rot="2700000">
              <a:off x="8178338" y="3264553"/>
              <a:ext cx="5736188" cy="5210956"/>
            </a:xfrm>
            <a:custGeom>
              <a:avLst/>
              <a:gdLst>
                <a:gd name="connsiteX0" fmla="*/ 2101107 w 5736188"/>
                <a:gd name="connsiteY0" fmla="*/ 742950 h 5210956"/>
                <a:gd name="connsiteX1" fmla="*/ 2844057 w 5736188"/>
                <a:gd name="connsiteY1" fmla="*/ 0 h 5210956"/>
                <a:gd name="connsiteX2" fmla="*/ 5736188 w 5736188"/>
                <a:gd name="connsiteY2" fmla="*/ 0 h 5210956"/>
                <a:gd name="connsiteX3" fmla="*/ 5011116 w 5736188"/>
                <a:gd name="connsiteY3" fmla="*/ 725072 h 5210956"/>
                <a:gd name="connsiteX4" fmla="*/ 5011117 w 5736188"/>
                <a:gd name="connsiteY4" fmla="*/ 725073 h 5210956"/>
                <a:gd name="connsiteX5" fmla="*/ 1215837 w 5736188"/>
                <a:gd name="connsiteY5" fmla="*/ 4520353 h 5210956"/>
                <a:gd name="connsiteX6" fmla="*/ 1071030 w 5736188"/>
                <a:gd name="connsiteY6" fmla="*/ 4665160 h 5210956"/>
                <a:gd name="connsiteX7" fmla="*/ 525234 w 5736188"/>
                <a:gd name="connsiteY7" fmla="*/ 5210956 h 5210956"/>
                <a:gd name="connsiteX8" fmla="*/ 0 w 5736188"/>
                <a:gd name="connsiteY8" fmla="*/ 4685723 h 5210956"/>
                <a:gd name="connsiteX9" fmla="*/ 545797 w 5736188"/>
                <a:gd name="connsiteY9" fmla="*/ 4139927 h 5210956"/>
                <a:gd name="connsiteX10" fmla="*/ 545685 w 5736188"/>
                <a:gd name="connsiteY10" fmla="*/ 4139815 h 5210956"/>
                <a:gd name="connsiteX11" fmla="*/ 3942550 w 5736188"/>
                <a:gd name="connsiteY11" fmla="*/ 742950 h 521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36188" h="5210956">
                  <a:moveTo>
                    <a:pt x="2101107" y="742950"/>
                  </a:moveTo>
                  <a:lnTo>
                    <a:pt x="2844057" y="0"/>
                  </a:lnTo>
                  <a:lnTo>
                    <a:pt x="5736188" y="0"/>
                  </a:lnTo>
                  <a:lnTo>
                    <a:pt x="5011116" y="725072"/>
                  </a:lnTo>
                  <a:lnTo>
                    <a:pt x="5011117" y="725073"/>
                  </a:lnTo>
                  <a:lnTo>
                    <a:pt x="1215837" y="4520353"/>
                  </a:lnTo>
                  <a:lnTo>
                    <a:pt x="1071030" y="4665160"/>
                  </a:lnTo>
                  <a:lnTo>
                    <a:pt x="525234" y="5210956"/>
                  </a:lnTo>
                  <a:lnTo>
                    <a:pt x="0" y="4685723"/>
                  </a:lnTo>
                  <a:lnTo>
                    <a:pt x="545797" y="4139927"/>
                  </a:lnTo>
                  <a:lnTo>
                    <a:pt x="545685" y="4139815"/>
                  </a:lnTo>
                  <a:lnTo>
                    <a:pt x="3942550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" name="テキスト ボックス 32"/>
            <p:cNvSpPr txBox="1"/>
            <p:nvPr userDrawn="1"/>
          </p:nvSpPr>
          <p:spPr>
            <a:xfrm>
              <a:off x="13371902" y="5308176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>
            <a:off x="11855133" y="4392308"/>
            <a:ext cx="5412207" cy="5190503"/>
            <a:chOff x="11855133" y="4392308"/>
            <a:chExt cx="5412207" cy="5190503"/>
          </a:xfrm>
        </p:grpSpPr>
        <p:sp>
          <p:nvSpPr>
            <p:cNvPr id="37" name="フリーフォーム 36"/>
            <p:cNvSpPr/>
            <p:nvPr userDrawn="1"/>
          </p:nvSpPr>
          <p:spPr>
            <a:xfrm rot="2700000">
              <a:off x="11592461" y="4654980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テキスト ボックス 46"/>
            <p:cNvSpPr txBox="1"/>
            <p:nvPr userDrawn="1"/>
          </p:nvSpPr>
          <p:spPr>
            <a:xfrm>
              <a:off x="16127284" y="6425743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04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フリーフォーム 52"/>
          <p:cNvSpPr/>
          <p:nvPr userDrawn="1"/>
        </p:nvSpPr>
        <p:spPr>
          <a:xfrm rot="2700000">
            <a:off x="721152" y="1052069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/>
          <p:cNvSpPr/>
          <p:nvPr userDrawn="1"/>
        </p:nvSpPr>
        <p:spPr>
          <a:xfrm rot="2700000">
            <a:off x="15266296" y="3096793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992313" y="3075687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730030" y="4180178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532646" y="529765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1250219" y="6428276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529026" y="3941071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4118631" y="5043921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554582" y="6166842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077106" y="7298904"/>
            <a:ext cx="6595110" cy="2102176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フリーフォーム 63"/>
          <p:cNvSpPr/>
          <p:nvPr userDrawn="1"/>
        </p:nvSpPr>
        <p:spPr>
          <a:xfrm rot="2700000">
            <a:off x="3171260" y="8080421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31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37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i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楕円 9"/>
          <p:cNvSpPr/>
          <p:nvPr userDrawn="1"/>
        </p:nvSpPr>
        <p:spPr>
          <a:xfrm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 userDrawn="1"/>
        </p:nvSpPr>
        <p:spPr>
          <a:xfrm rot="18000000"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 userDrawn="1"/>
        </p:nvSpPr>
        <p:spPr>
          <a:xfrm rot="14400000"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 userDrawn="1"/>
        </p:nvSpPr>
        <p:spPr>
          <a:xfrm>
            <a:off x="9677017" y="3135364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 userDrawn="1"/>
        </p:nvSpPr>
        <p:spPr>
          <a:xfrm>
            <a:off x="6362317" y="6297664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 userDrawn="1"/>
        </p:nvSpPr>
        <p:spPr>
          <a:xfrm>
            <a:off x="10894271" y="7165661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2314973" y="3343674"/>
            <a:ext cx="5429628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2314973" y="2354353"/>
            <a:ext cx="5429628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422470" y="311951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2960" y="6166982"/>
            <a:ext cx="5514403" cy="179165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2960" y="5177661"/>
            <a:ext cx="5514403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4079367" y="594282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2314973" y="6721633"/>
            <a:ext cx="5429628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2314973" y="5732312"/>
            <a:ext cx="5429628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2422470" y="6497478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7" name="直線コネクタ 9"/>
          <p:cNvCxnSpPr>
            <a:stCxn id="15" idx="6"/>
            <a:endCxn id="19" idx="1"/>
          </p:cNvCxnSpPr>
          <p:nvPr userDrawn="1"/>
        </p:nvCxnSpPr>
        <p:spPr>
          <a:xfrm flipV="1">
            <a:off x="10062414" y="2727869"/>
            <a:ext cx="2252559" cy="6001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9"/>
          <p:cNvCxnSpPr>
            <a:stCxn id="22" idx="3"/>
            <a:endCxn id="16" idx="0"/>
          </p:cNvCxnSpPr>
          <p:nvPr userDrawn="1"/>
        </p:nvCxnSpPr>
        <p:spPr>
          <a:xfrm>
            <a:off x="6037363" y="5551177"/>
            <a:ext cx="517653" cy="746487"/>
          </a:xfrm>
          <a:prstGeom prst="bentConnector2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9"/>
          <p:cNvCxnSpPr>
            <a:stCxn id="17" idx="6"/>
            <a:endCxn id="25" idx="1"/>
          </p:cNvCxnSpPr>
          <p:nvPr userDrawn="1"/>
        </p:nvCxnSpPr>
        <p:spPr>
          <a:xfrm flipV="1">
            <a:off x="11279668" y="6105828"/>
            <a:ext cx="1035305" cy="1252532"/>
          </a:xfrm>
          <a:prstGeom prst="bentConnector3">
            <a:avLst>
              <a:gd name="adj1" fmla="val 68225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27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3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9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9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4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95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4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2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7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882775" y="2500074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882775" y="3138994"/>
            <a:ext cx="4152900" cy="1269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882775" y="4379126"/>
            <a:ext cx="4152900" cy="280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1882775" y="7191719"/>
            <a:ext cx="4152900" cy="24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1882775" y="3143689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82775" y="2504769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1882775" y="454442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1882775" y="5181775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1882775" y="5819122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1882775" y="645647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7064375" y="2496502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064375" y="3135422"/>
            <a:ext cx="4152900" cy="126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7064375" y="4375554"/>
            <a:ext cx="4152900" cy="2805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7064375" y="7188147"/>
            <a:ext cx="4152900" cy="246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7064375" y="3140117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7064375" y="2501197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7064375" y="4540856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7064375" y="5178203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7064375" y="581555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7064375" y="645289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2245975" y="2492882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2245975" y="3131802"/>
            <a:ext cx="4152900" cy="1269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12245975" y="4371934"/>
            <a:ext cx="4152900" cy="2805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12245975" y="7184527"/>
            <a:ext cx="4152900" cy="246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12245975" y="3136497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12245975" y="2497577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12245975" y="4537236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12245975" y="5174583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12245975" y="581193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12245975" y="644927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01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3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1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 animBg="1"/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950791" y="2500074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0791" y="3138994"/>
            <a:ext cx="3867394" cy="1269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950791" y="4379126"/>
            <a:ext cx="3867394" cy="280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50791" y="7191719"/>
            <a:ext cx="3867394" cy="24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950791" y="3143689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950791" y="2504769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950791" y="454442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950791" y="5181775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950791" y="5819122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950791" y="645647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5125916" y="2496502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125916" y="3135422"/>
            <a:ext cx="3867394" cy="126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5125916" y="4375554"/>
            <a:ext cx="3867394" cy="2805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5125916" y="7188147"/>
            <a:ext cx="3867394" cy="246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5125916" y="3140117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5125916" y="2501197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5125916" y="4540856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5125916" y="517820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5125916" y="581555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5125916" y="645289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9301041" y="2492882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9301041" y="3131802"/>
            <a:ext cx="3867394" cy="1269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9301041" y="4371934"/>
            <a:ext cx="3867394" cy="2805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9301041" y="7184527"/>
            <a:ext cx="3867394" cy="246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9301041" y="3136497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9301041" y="2497577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9301041" y="4537236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9301041" y="517458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9301041" y="581193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9301041" y="644927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476166" y="2497577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3476166" y="3136497"/>
            <a:ext cx="3867394" cy="12699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3476166" y="4376629"/>
            <a:ext cx="3867394" cy="2805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3476166" y="7189222"/>
            <a:ext cx="3867394" cy="2461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プレースホルダー 18"/>
          <p:cNvSpPr>
            <a:spLocks noGrp="1"/>
          </p:cNvSpPr>
          <p:nvPr>
            <p:ph type="body" sz="quarter" idx="47" hasCustomPrompt="1"/>
          </p:nvPr>
        </p:nvSpPr>
        <p:spPr>
          <a:xfrm>
            <a:off x="13476166" y="3141192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8" name="テキスト プレースホルダー 18"/>
          <p:cNvSpPr>
            <a:spLocks noGrp="1"/>
          </p:cNvSpPr>
          <p:nvPr>
            <p:ph type="body" sz="quarter" idx="48" hasCustomPrompt="1"/>
          </p:nvPr>
        </p:nvSpPr>
        <p:spPr>
          <a:xfrm>
            <a:off x="13476166" y="2502272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59" name="テキスト プレースホルダー 18"/>
          <p:cNvSpPr>
            <a:spLocks noGrp="1"/>
          </p:cNvSpPr>
          <p:nvPr>
            <p:ph type="body" sz="quarter" idx="49" hasCustomPrompt="1"/>
          </p:nvPr>
        </p:nvSpPr>
        <p:spPr>
          <a:xfrm>
            <a:off x="13476166" y="4541931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0" name="テキスト プレースホルダー 18"/>
          <p:cNvSpPr>
            <a:spLocks noGrp="1"/>
          </p:cNvSpPr>
          <p:nvPr>
            <p:ph type="body" sz="quarter" idx="50" hasCustomPrompt="1"/>
          </p:nvPr>
        </p:nvSpPr>
        <p:spPr>
          <a:xfrm>
            <a:off x="13476166" y="517927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1" name="テキスト プレースホルダー 18"/>
          <p:cNvSpPr>
            <a:spLocks noGrp="1"/>
          </p:cNvSpPr>
          <p:nvPr>
            <p:ph type="body" sz="quarter" idx="51" hasCustomPrompt="1"/>
          </p:nvPr>
        </p:nvSpPr>
        <p:spPr>
          <a:xfrm>
            <a:off x="13476166" y="5816625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2" name="テキスト プレースホルダー 18"/>
          <p:cNvSpPr>
            <a:spLocks noGrp="1"/>
          </p:cNvSpPr>
          <p:nvPr>
            <p:ph type="body" sz="quarter" idx="52" hasCustomPrompt="1"/>
          </p:nvPr>
        </p:nvSpPr>
        <p:spPr>
          <a:xfrm>
            <a:off x="13476166" y="645397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513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3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150"/>
                            </p:stCondLst>
                            <p:childTnLst>
                              <p:par>
                                <p:cTn id="11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15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695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 animBg="1"/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9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9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32240" y="4416703"/>
            <a:ext cx="161121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60594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60594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6671545" y="4416703"/>
            <a:ext cx="161121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899899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899899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010850" y="4416703"/>
            <a:ext cx="161121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37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フリーフォーム 88"/>
          <p:cNvSpPr/>
          <p:nvPr userDrawn="1"/>
        </p:nvSpPr>
        <p:spPr>
          <a:xfrm flipH="1">
            <a:off x="7090483" y="3840023"/>
            <a:ext cx="1186761" cy="1961880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8257714" y="7240469"/>
            <a:ext cx="1772573" cy="28871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2" name="グループ化 91"/>
          <p:cNvGrpSpPr/>
          <p:nvPr userDrawn="1"/>
        </p:nvGrpSpPr>
        <p:grpSpPr>
          <a:xfrm>
            <a:off x="8257714" y="7624159"/>
            <a:ext cx="1772573" cy="598272"/>
            <a:chOff x="8257714" y="7948214"/>
            <a:chExt cx="1772573" cy="598272"/>
          </a:xfrm>
        </p:grpSpPr>
        <p:sp>
          <p:nvSpPr>
            <p:cNvPr id="52" name="角丸四角形 51"/>
            <p:cNvSpPr/>
            <p:nvPr userDrawn="1"/>
          </p:nvSpPr>
          <p:spPr>
            <a:xfrm>
              <a:off x="8257714" y="7948214"/>
              <a:ext cx="1772573" cy="288717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7"/>
            <p:cNvSpPr/>
            <p:nvPr userDrawn="1"/>
          </p:nvSpPr>
          <p:spPr>
            <a:xfrm>
              <a:off x="8690097" y="8160953"/>
              <a:ext cx="907807" cy="385533"/>
            </a:xfrm>
            <a:custGeom>
              <a:avLst/>
              <a:gdLst/>
              <a:ahLst/>
              <a:cxnLst/>
              <a:rect l="l" t="t" r="r" b="b"/>
              <a:pathLst>
                <a:path w="758714" h="322215">
                  <a:moveTo>
                    <a:pt x="0" y="0"/>
                  </a:moveTo>
                  <a:lnTo>
                    <a:pt x="758714" y="0"/>
                  </a:lnTo>
                  <a:cubicBezTo>
                    <a:pt x="729497" y="182913"/>
                    <a:pt x="570695" y="322215"/>
                    <a:pt x="379357" y="322215"/>
                  </a:cubicBezTo>
                  <a:cubicBezTo>
                    <a:pt x="188019" y="322215"/>
                    <a:pt x="29217" y="18291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フリーフォーム 75"/>
          <p:cNvSpPr/>
          <p:nvPr userDrawn="1"/>
        </p:nvSpPr>
        <p:spPr>
          <a:xfrm>
            <a:off x="9163230" y="2737514"/>
            <a:ext cx="1777378" cy="1596296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フリーフォーム 84"/>
          <p:cNvSpPr/>
          <p:nvPr userDrawn="1"/>
        </p:nvSpPr>
        <p:spPr>
          <a:xfrm>
            <a:off x="10007427" y="3840690"/>
            <a:ext cx="1186761" cy="1961880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7" name="フリーフォーム 86"/>
          <p:cNvSpPr/>
          <p:nvPr userDrawn="1"/>
        </p:nvSpPr>
        <p:spPr>
          <a:xfrm>
            <a:off x="9170850" y="5318355"/>
            <a:ext cx="1736803" cy="1828474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8" name="フリーフォーム 87"/>
          <p:cNvSpPr/>
          <p:nvPr userDrawn="1"/>
        </p:nvSpPr>
        <p:spPr>
          <a:xfrm flipH="1">
            <a:off x="7344063" y="2736847"/>
            <a:ext cx="1777378" cy="1596296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0" name="フリーフォーム 89"/>
          <p:cNvSpPr/>
          <p:nvPr userDrawn="1"/>
        </p:nvSpPr>
        <p:spPr>
          <a:xfrm flipH="1">
            <a:off x="7377018" y="5317688"/>
            <a:ext cx="1736803" cy="1828474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3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9606200" y="3206428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4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10355359" y="4571965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5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9606200" y="580925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127545" y="580925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7438415" y="456657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8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8127545" y="3206428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4938" y="8866801"/>
            <a:ext cx="6178123" cy="535813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6054938" y="8327013"/>
            <a:ext cx="6178123" cy="58684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1744227" y="6687801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6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744228" y="6190387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744226" y="4699440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744227" y="4202026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1010972" y="2654827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010973" y="2157413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2481511" y="2654827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2481512" y="2176737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3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879065" y="4699017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4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879066" y="4220927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5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1959396" y="6687909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959397" y="6209819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18" name="直線コネクタ 117"/>
          <p:cNvCxnSpPr>
            <a:stCxn id="93" idx="0"/>
            <a:endCxn id="110" idx="1"/>
          </p:cNvCxnSpPr>
          <p:nvPr userDrawn="1"/>
        </p:nvCxnSpPr>
        <p:spPr>
          <a:xfrm rot="5400000" flipH="1" flipV="1">
            <a:off x="10042919" y="2238375"/>
            <a:ext cx="776782" cy="1159325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94" idx="3"/>
            <a:endCxn id="108" idx="1"/>
          </p:cNvCxnSpPr>
          <p:nvPr userDrawn="1"/>
        </p:nvCxnSpPr>
        <p:spPr>
          <a:xfrm flipV="1">
            <a:off x="10846255" y="4474259"/>
            <a:ext cx="897972" cy="34315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95" idx="3"/>
            <a:endCxn id="106" idx="1"/>
          </p:cNvCxnSpPr>
          <p:nvPr userDrawn="1"/>
        </p:nvCxnSpPr>
        <p:spPr>
          <a:xfrm>
            <a:off x="10097096" y="6054699"/>
            <a:ext cx="1647132" cy="40792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>
            <a:stCxn id="116" idx="3"/>
            <a:endCxn id="96" idx="1"/>
          </p:cNvCxnSpPr>
          <p:nvPr userDrawn="1"/>
        </p:nvCxnSpPr>
        <p:spPr>
          <a:xfrm flipV="1">
            <a:off x="6568368" y="6054699"/>
            <a:ext cx="1559177" cy="4176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stCxn id="114" idx="3"/>
            <a:endCxn id="97" idx="1"/>
          </p:cNvCxnSpPr>
          <p:nvPr userDrawn="1"/>
        </p:nvCxnSpPr>
        <p:spPr>
          <a:xfrm>
            <a:off x="6488037" y="4483498"/>
            <a:ext cx="950378" cy="32852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12" idx="3"/>
            <a:endCxn id="98" idx="0"/>
          </p:cNvCxnSpPr>
          <p:nvPr userDrawn="1"/>
        </p:nvCxnSpPr>
        <p:spPr>
          <a:xfrm>
            <a:off x="7090483" y="2439308"/>
            <a:ext cx="1282510" cy="767120"/>
          </a:xfrm>
          <a:prstGeom prst="bentConnector2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73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50"/>
                            </p:stCondLst>
                            <p:childTnLst>
                              <p:par>
                                <p:cTn id="1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5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75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250"/>
                            </p:stCondLst>
                            <p:childTnLst>
                              <p:par>
                                <p:cTn id="1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75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25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750"/>
                            </p:stCondLst>
                            <p:childTnLst>
                              <p:par>
                                <p:cTn id="16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25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75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250"/>
                            </p:stCondLst>
                            <p:childTnLst>
                              <p:par>
                                <p:cTn id="17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75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6250"/>
                            </p:stCondLst>
                            <p:childTnLst>
                              <p:par>
                                <p:cTn id="1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6750"/>
                            </p:stCondLst>
                            <p:childTnLst>
                              <p:par>
                                <p:cTn id="18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7250"/>
                            </p:stCondLst>
                            <p:childTnLst>
                              <p:par>
                                <p:cTn id="1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3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7750"/>
                            </p:stCondLst>
                            <p:childTnLst>
                              <p:par>
                                <p:cTn id="1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8250"/>
                            </p:stCondLst>
                            <p:childTnLst>
                              <p:par>
                                <p:cTn id="1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8750"/>
                            </p:stCondLst>
                            <p:childTnLst>
                              <p:par>
                                <p:cTn id="2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6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9250"/>
                            </p:stCondLst>
                            <p:childTnLst>
                              <p:par>
                                <p:cTn id="20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9750"/>
                            </p:stCondLst>
                            <p:childTnLst>
                              <p:par>
                                <p:cTn id="21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250"/>
                            </p:stCondLst>
                            <p:childTnLst>
                              <p:par>
                                <p:cTn id="2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9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9" grpId="1" animBg="1"/>
      <p:bldP spid="51" grpId="0" animBg="1"/>
      <p:bldP spid="76" grpId="0" animBg="1"/>
      <p:bldP spid="76" grpId="1" animBg="1"/>
      <p:bldP spid="85" grpId="0" animBg="1"/>
      <p:bldP spid="85" grpId="1" animBg="1"/>
      <p:bldP spid="87" grpId="0" animBg="1"/>
      <p:bldP spid="87" grpId="1" animBg="1"/>
      <p:bldP spid="88" grpId="0" animBg="1"/>
      <p:bldP spid="88" grpId="1" animBg="1"/>
      <p:bldP spid="90" grpId="0" animBg="1"/>
      <p:bldP spid="90" grpId="1" animBg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98" grpId="0"/>
      <p:bldP spid="98" grpId="1"/>
      <p:bldP spid="9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inite 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アーチ 47"/>
          <p:cNvSpPr/>
          <p:nvPr userDrawn="1"/>
        </p:nvSpPr>
        <p:spPr>
          <a:xfrm>
            <a:off x="8513310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アーチ 45"/>
          <p:cNvSpPr/>
          <p:nvPr userDrawn="1"/>
        </p:nvSpPr>
        <p:spPr>
          <a:xfrm>
            <a:off x="5752874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アーチ 46"/>
          <p:cNvSpPr/>
          <p:nvPr userDrawn="1"/>
        </p:nvSpPr>
        <p:spPr>
          <a:xfrm rot="10800000">
            <a:off x="5752874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アーチ 48"/>
          <p:cNvSpPr/>
          <p:nvPr userDrawn="1"/>
        </p:nvSpPr>
        <p:spPr>
          <a:xfrm rot="10800000">
            <a:off x="8513310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1035" y="3443562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045924" y="2959781"/>
            <a:ext cx="4608971" cy="1922552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045923" y="5014143"/>
            <a:ext cx="4608971" cy="1922552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2628325" y="2956517"/>
            <a:ext cx="4608971" cy="1922552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12628325" y="5014143"/>
            <a:ext cx="4608971" cy="1922552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9297517" y="5769003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9297516" y="3443561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6501035" y="5780273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570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50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8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9" grpId="0" animBg="1"/>
      <p:bldP spid="49" grpId="1" animBg="1"/>
      <p:bldP spid="49" grpId="2" animBg="1"/>
      <p:bldP spid="1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us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楕円 34"/>
          <p:cNvSpPr/>
          <p:nvPr userDrawn="1"/>
        </p:nvSpPr>
        <p:spPr>
          <a:xfrm>
            <a:off x="10223622" y="3099867"/>
            <a:ext cx="992116" cy="100845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/>
          <p:cNvSpPr/>
          <p:nvPr userDrawn="1"/>
        </p:nvSpPr>
        <p:spPr>
          <a:xfrm>
            <a:off x="13866888" y="6213624"/>
            <a:ext cx="961809" cy="961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636409" y="6250538"/>
            <a:ext cx="1533779" cy="15337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楕円 30"/>
          <p:cNvSpPr/>
          <p:nvPr userDrawn="1"/>
        </p:nvSpPr>
        <p:spPr>
          <a:xfrm>
            <a:off x="7896962" y="7735218"/>
            <a:ext cx="614369" cy="62448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 userDrawn="1"/>
        </p:nvSpPr>
        <p:spPr>
          <a:xfrm>
            <a:off x="3965059" y="7738314"/>
            <a:ext cx="591738" cy="59173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楕円 4"/>
          <p:cNvSpPr/>
          <p:nvPr userDrawn="1"/>
        </p:nvSpPr>
        <p:spPr>
          <a:xfrm>
            <a:off x="493213" y="2547535"/>
            <a:ext cx="4973638" cy="497363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楕円 18"/>
          <p:cNvSpPr/>
          <p:nvPr userDrawn="1"/>
        </p:nvSpPr>
        <p:spPr>
          <a:xfrm>
            <a:off x="4617888" y="4921333"/>
            <a:ext cx="3785949" cy="3785949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 userDrawn="1"/>
        </p:nvSpPr>
        <p:spPr>
          <a:xfrm>
            <a:off x="7360120" y="3308567"/>
            <a:ext cx="3090795" cy="3090795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 userDrawn="1"/>
        </p:nvSpPr>
        <p:spPr>
          <a:xfrm>
            <a:off x="9437184" y="5014698"/>
            <a:ext cx="3557109" cy="3557109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/>
          <p:nvPr userDrawn="1"/>
        </p:nvSpPr>
        <p:spPr>
          <a:xfrm>
            <a:off x="12055396" y="2629765"/>
            <a:ext cx="3944488" cy="394448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/>
          <p:cNvSpPr/>
          <p:nvPr userDrawn="1"/>
        </p:nvSpPr>
        <p:spPr>
          <a:xfrm>
            <a:off x="14947018" y="5399098"/>
            <a:ext cx="2788308" cy="2788308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/>
          <p:cNvSpPr/>
          <p:nvPr userDrawn="1"/>
        </p:nvSpPr>
        <p:spPr>
          <a:xfrm>
            <a:off x="5534416" y="3223041"/>
            <a:ext cx="1029225" cy="10292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 userDrawn="1"/>
        </p:nvSpPr>
        <p:spPr>
          <a:xfrm>
            <a:off x="493213" y="2370479"/>
            <a:ext cx="855529" cy="8555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/>
          <p:cNvSpPr/>
          <p:nvPr userDrawn="1"/>
        </p:nvSpPr>
        <p:spPr>
          <a:xfrm>
            <a:off x="13027675" y="7247023"/>
            <a:ext cx="742541" cy="7425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 userDrawn="1"/>
        </p:nvSpPr>
        <p:spPr>
          <a:xfrm>
            <a:off x="16966759" y="4532006"/>
            <a:ext cx="884808" cy="8848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75547" y="3719292"/>
            <a:ext cx="4608971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108616" y="3583183"/>
            <a:ext cx="3838048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9632132" y="5404718"/>
            <a:ext cx="3167212" cy="122168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4908081" y="5382994"/>
            <a:ext cx="3167212" cy="122168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1550" y="4397766"/>
            <a:ext cx="3936531" cy="1937350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4639094" y="6688663"/>
            <a:ext cx="3705186" cy="131749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9608595" y="6648520"/>
            <a:ext cx="3214286" cy="131749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12175047" y="4237086"/>
            <a:ext cx="3705186" cy="131749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7409364" y="4255782"/>
            <a:ext cx="2992308" cy="1161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36" hasCustomPrompt="1"/>
          </p:nvPr>
        </p:nvSpPr>
        <p:spPr>
          <a:xfrm>
            <a:off x="15070315" y="6146235"/>
            <a:ext cx="2534050" cy="12951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552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3" grpId="0" animBg="1"/>
      <p:bldP spid="24" grpId="0" animBg="1"/>
      <p:bldP spid="31" grpId="0" animBg="1"/>
      <p:bldP spid="30" grpId="0" animBg="1"/>
      <p:bldP spid="5" grpId="0" animBg="1"/>
      <p:bldP spid="19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4" grpId="0" animBg="1"/>
      <p:bldP spid="3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>
            <a:stCxn id="5" idx="7"/>
            <a:endCxn id="8" idx="0"/>
          </p:cNvCxnSpPr>
          <p:nvPr userDrawn="1"/>
        </p:nvCxnSpPr>
        <p:spPr>
          <a:xfrm>
            <a:off x="9144001" y="2890044"/>
            <a:ext cx="0" cy="1186994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涙形 4"/>
          <p:cNvSpPr/>
          <p:nvPr userDrawn="1"/>
        </p:nvSpPr>
        <p:spPr>
          <a:xfrm rot="8100000">
            <a:off x="8836980" y="2148831"/>
            <a:ext cx="614041" cy="614041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837415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89621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76526" y="46132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2" name="直線コネクタ 21"/>
          <p:cNvCxnSpPr>
            <a:stCxn id="8" idx="4"/>
            <a:endCxn id="24" idx="0"/>
          </p:cNvCxnSpPr>
          <p:nvPr userDrawn="1"/>
        </p:nvCxnSpPr>
        <p:spPr>
          <a:xfrm>
            <a:off x="9144001" y="4462435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1"/>
            <a:endCxn id="24" idx="6"/>
          </p:cNvCxnSpPr>
          <p:nvPr userDrawn="1"/>
        </p:nvCxnSpPr>
        <p:spPr>
          <a:xfrm flipH="1">
            <a:off x="9336699" y="6126367"/>
            <a:ext cx="629766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5557295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5752851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6694047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5752851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79697" y="646989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96780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5558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76526" y="827262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40" idx="0"/>
          </p:cNvCxnSpPr>
          <p:nvPr userDrawn="1"/>
        </p:nvCxnSpPr>
        <p:spPr>
          <a:xfrm>
            <a:off x="9144001" y="6319068"/>
            <a:ext cx="0" cy="141594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 flipV="1">
            <a:off x="8335845" y="426973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700663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89621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27708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0" idx="4"/>
          </p:cNvCxnSpPr>
          <p:nvPr userDrawn="1"/>
        </p:nvCxnSpPr>
        <p:spPr>
          <a:xfrm>
            <a:off x="9144001" y="8120407"/>
            <a:ext cx="0" cy="216500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58635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55584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4077038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5933671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35010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05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75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25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25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750"/>
                            </p:stCondLst>
                            <p:childTnLst>
                              <p:par>
                                <p:cTn id="1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4" grpId="0" animBg="1"/>
      <p:bldP spid="40" grpId="0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8742743" y="5141912"/>
            <a:ext cx="6381143" cy="51419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5080000" y="0"/>
            <a:ext cx="5341257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7027855" cy="5141913"/>
          </a:xfrm>
          <a:custGeom>
            <a:avLst/>
            <a:gdLst>
              <a:gd name="connsiteX0" fmla="*/ 6379855 w 7027855"/>
              <a:gd name="connsiteY0" fmla="*/ 4493913 h 5141913"/>
              <a:gd name="connsiteX1" fmla="*/ 7027855 w 7027855"/>
              <a:gd name="connsiteY1" fmla="*/ 4493913 h 5141913"/>
              <a:gd name="connsiteX2" fmla="*/ 7027855 w 7027855"/>
              <a:gd name="connsiteY2" fmla="*/ 5141913 h 5141913"/>
              <a:gd name="connsiteX3" fmla="*/ 6379855 w 7027855"/>
              <a:gd name="connsiteY3" fmla="*/ 5141913 h 5141913"/>
              <a:gd name="connsiteX4" fmla="*/ 5082572 w 7027855"/>
              <a:gd name="connsiteY4" fmla="*/ 4493912 h 5141913"/>
              <a:gd name="connsiteX5" fmla="*/ 5730572 w 7027855"/>
              <a:gd name="connsiteY5" fmla="*/ 4493912 h 5141913"/>
              <a:gd name="connsiteX6" fmla="*/ 5730572 w 7027855"/>
              <a:gd name="connsiteY6" fmla="*/ 5141912 h 5141913"/>
              <a:gd name="connsiteX7" fmla="*/ 5082572 w 7027855"/>
              <a:gd name="connsiteY7" fmla="*/ 5141912 h 5141913"/>
              <a:gd name="connsiteX8" fmla="*/ 5731855 w 7027855"/>
              <a:gd name="connsiteY8" fmla="*/ 3845912 h 5141913"/>
              <a:gd name="connsiteX9" fmla="*/ 6379855 w 7027855"/>
              <a:gd name="connsiteY9" fmla="*/ 3845912 h 5141913"/>
              <a:gd name="connsiteX10" fmla="*/ 6379855 w 7027855"/>
              <a:gd name="connsiteY10" fmla="*/ 4493912 h 5141913"/>
              <a:gd name="connsiteX11" fmla="*/ 5731855 w 7027855"/>
              <a:gd name="connsiteY11" fmla="*/ 4493912 h 5141913"/>
              <a:gd name="connsiteX12" fmla="*/ 5082572 w 7027855"/>
              <a:gd name="connsiteY12" fmla="*/ 3197912 h 5141913"/>
              <a:gd name="connsiteX13" fmla="*/ 5730572 w 7027855"/>
              <a:gd name="connsiteY13" fmla="*/ 3197912 h 5141913"/>
              <a:gd name="connsiteX14" fmla="*/ 5730572 w 7027855"/>
              <a:gd name="connsiteY14" fmla="*/ 3845912 h 5141913"/>
              <a:gd name="connsiteX15" fmla="*/ 5082572 w 7027855"/>
              <a:gd name="connsiteY15" fmla="*/ 3845912 h 5141913"/>
              <a:gd name="connsiteX16" fmla="*/ 0 w 7027855"/>
              <a:gd name="connsiteY16" fmla="*/ 0 h 5141913"/>
              <a:gd name="connsiteX17" fmla="*/ 5080001 w 7027855"/>
              <a:gd name="connsiteY17" fmla="*/ 0 h 5141913"/>
              <a:gd name="connsiteX18" fmla="*/ 5080001 w 7027855"/>
              <a:gd name="connsiteY18" fmla="*/ 5141913 h 5141913"/>
              <a:gd name="connsiteX19" fmla="*/ 0 w 702785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027855" h="5141913">
                <a:moveTo>
                  <a:pt x="6379855" y="4493913"/>
                </a:moveTo>
                <a:lnTo>
                  <a:pt x="7027855" y="4493913"/>
                </a:lnTo>
                <a:lnTo>
                  <a:pt x="7027855" y="5141913"/>
                </a:lnTo>
                <a:lnTo>
                  <a:pt x="6379855" y="5141913"/>
                </a:lnTo>
                <a:close/>
                <a:moveTo>
                  <a:pt x="5082572" y="4493912"/>
                </a:moveTo>
                <a:lnTo>
                  <a:pt x="5730572" y="4493912"/>
                </a:lnTo>
                <a:lnTo>
                  <a:pt x="5730572" y="5141912"/>
                </a:lnTo>
                <a:lnTo>
                  <a:pt x="5082572" y="5141912"/>
                </a:lnTo>
                <a:close/>
                <a:moveTo>
                  <a:pt x="5731855" y="3845912"/>
                </a:moveTo>
                <a:lnTo>
                  <a:pt x="6379855" y="3845912"/>
                </a:lnTo>
                <a:lnTo>
                  <a:pt x="6379855" y="4493912"/>
                </a:lnTo>
                <a:lnTo>
                  <a:pt x="5731855" y="4493912"/>
                </a:lnTo>
                <a:close/>
                <a:moveTo>
                  <a:pt x="5082572" y="3197912"/>
                </a:moveTo>
                <a:lnTo>
                  <a:pt x="5730572" y="3197912"/>
                </a:lnTo>
                <a:lnTo>
                  <a:pt x="5730572" y="3845912"/>
                </a:lnTo>
                <a:lnTo>
                  <a:pt x="5082572" y="3845912"/>
                </a:lnTo>
                <a:close/>
                <a:moveTo>
                  <a:pt x="0" y="0"/>
                </a:moveTo>
                <a:lnTo>
                  <a:pt x="5080001" y="0"/>
                </a:lnTo>
                <a:lnTo>
                  <a:pt x="5080001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1" hasCustomPrompt="1"/>
          </p:nvPr>
        </p:nvSpPr>
        <p:spPr>
          <a:xfrm>
            <a:off x="8473403" y="0"/>
            <a:ext cx="9814597" cy="5141913"/>
          </a:xfrm>
          <a:custGeom>
            <a:avLst/>
            <a:gdLst>
              <a:gd name="connsiteX0" fmla="*/ 648000 w 9814597"/>
              <a:gd name="connsiteY0" fmla="*/ 648000 h 5141913"/>
              <a:gd name="connsiteX1" fmla="*/ 1296000 w 9814597"/>
              <a:gd name="connsiteY1" fmla="*/ 648000 h 5141913"/>
              <a:gd name="connsiteX2" fmla="*/ 1296000 w 9814597"/>
              <a:gd name="connsiteY2" fmla="*/ 1296000 h 5141913"/>
              <a:gd name="connsiteX3" fmla="*/ 648000 w 9814597"/>
              <a:gd name="connsiteY3" fmla="*/ 1296000 h 5141913"/>
              <a:gd name="connsiteX4" fmla="*/ 1296000 w 9814597"/>
              <a:gd name="connsiteY4" fmla="*/ 0 h 5141913"/>
              <a:gd name="connsiteX5" fmla="*/ 1611372 w 9814597"/>
              <a:gd name="connsiteY5" fmla="*/ 0 h 5141913"/>
              <a:gd name="connsiteX6" fmla="*/ 1944000 w 9814597"/>
              <a:gd name="connsiteY6" fmla="*/ 0 h 5141913"/>
              <a:gd name="connsiteX7" fmla="*/ 1947854 w 9814597"/>
              <a:gd name="connsiteY7" fmla="*/ 0 h 5141913"/>
              <a:gd name="connsiteX8" fmla="*/ 2259372 w 9814597"/>
              <a:gd name="connsiteY8" fmla="*/ 0 h 5141913"/>
              <a:gd name="connsiteX9" fmla="*/ 9814597 w 9814597"/>
              <a:gd name="connsiteY9" fmla="*/ 0 h 5141913"/>
              <a:gd name="connsiteX10" fmla="*/ 9814597 w 9814597"/>
              <a:gd name="connsiteY10" fmla="*/ 5141913 h 5141913"/>
              <a:gd name="connsiteX11" fmla="*/ 1947854 w 9814597"/>
              <a:gd name="connsiteY11" fmla="*/ 5141913 h 5141913"/>
              <a:gd name="connsiteX12" fmla="*/ 1947854 w 9814597"/>
              <a:gd name="connsiteY12" fmla="*/ 1945206 h 5141913"/>
              <a:gd name="connsiteX13" fmla="*/ 1757239 w 9814597"/>
              <a:gd name="connsiteY13" fmla="*/ 1945206 h 5141913"/>
              <a:gd name="connsiteX14" fmla="*/ 1757239 w 9814597"/>
              <a:gd name="connsiteY14" fmla="*/ 1944000 h 5141913"/>
              <a:gd name="connsiteX15" fmla="*/ 1296000 w 9814597"/>
              <a:gd name="connsiteY15" fmla="*/ 1944000 h 5141913"/>
              <a:gd name="connsiteX16" fmla="*/ 1296000 w 9814597"/>
              <a:gd name="connsiteY16" fmla="*/ 1296000 h 5141913"/>
              <a:gd name="connsiteX17" fmla="*/ 1944000 w 9814597"/>
              <a:gd name="connsiteY17" fmla="*/ 1296000 h 5141913"/>
              <a:gd name="connsiteX18" fmla="*/ 1944000 w 9814597"/>
              <a:gd name="connsiteY18" fmla="*/ 1297206 h 5141913"/>
              <a:gd name="connsiteX19" fmla="*/ 1947854 w 9814597"/>
              <a:gd name="connsiteY19" fmla="*/ 1297206 h 5141913"/>
              <a:gd name="connsiteX20" fmla="*/ 1947854 w 9814597"/>
              <a:gd name="connsiteY20" fmla="*/ 648000 h 5141913"/>
              <a:gd name="connsiteX21" fmla="*/ 1944000 w 9814597"/>
              <a:gd name="connsiteY21" fmla="*/ 648000 h 5141913"/>
              <a:gd name="connsiteX22" fmla="*/ 1611372 w 9814597"/>
              <a:gd name="connsiteY22" fmla="*/ 648000 h 5141913"/>
              <a:gd name="connsiteX23" fmla="*/ 1296000 w 9814597"/>
              <a:gd name="connsiteY23" fmla="*/ 648000 h 5141913"/>
              <a:gd name="connsiteX24" fmla="*/ 0 w 9814597"/>
              <a:gd name="connsiteY24" fmla="*/ 0 h 5141913"/>
              <a:gd name="connsiteX25" fmla="*/ 648000 w 9814597"/>
              <a:gd name="connsiteY25" fmla="*/ 0 h 5141913"/>
              <a:gd name="connsiteX26" fmla="*/ 648000 w 9814597"/>
              <a:gd name="connsiteY26" fmla="*/ 648000 h 5141913"/>
              <a:gd name="connsiteX27" fmla="*/ 0 w 9814597"/>
              <a:gd name="connsiteY27" fmla="*/ 648000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814597" h="5141913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611372" y="0"/>
                </a:lnTo>
                <a:lnTo>
                  <a:pt x="1944000" y="0"/>
                </a:lnTo>
                <a:lnTo>
                  <a:pt x="1947854" y="0"/>
                </a:lnTo>
                <a:lnTo>
                  <a:pt x="2259372" y="0"/>
                </a:lnTo>
                <a:lnTo>
                  <a:pt x="9814597" y="0"/>
                </a:lnTo>
                <a:lnTo>
                  <a:pt x="9814597" y="5141913"/>
                </a:lnTo>
                <a:lnTo>
                  <a:pt x="1947854" y="5141913"/>
                </a:lnTo>
                <a:lnTo>
                  <a:pt x="1947854" y="1945206"/>
                </a:lnTo>
                <a:lnTo>
                  <a:pt x="1757239" y="1945206"/>
                </a:lnTo>
                <a:lnTo>
                  <a:pt x="1757239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1297206"/>
                </a:lnTo>
                <a:lnTo>
                  <a:pt x="1947854" y="1297206"/>
                </a:lnTo>
                <a:lnTo>
                  <a:pt x="1947854" y="648000"/>
                </a:lnTo>
                <a:lnTo>
                  <a:pt x="1944000" y="648000"/>
                </a:lnTo>
                <a:lnTo>
                  <a:pt x="1611372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5141913"/>
            <a:ext cx="10688025" cy="5141913"/>
          </a:xfrm>
          <a:custGeom>
            <a:avLst/>
            <a:gdLst>
              <a:gd name="connsiteX0" fmla="*/ 10040025 w 10688025"/>
              <a:gd name="connsiteY0" fmla="*/ 4493912 h 5141913"/>
              <a:gd name="connsiteX1" fmla="*/ 10688025 w 10688025"/>
              <a:gd name="connsiteY1" fmla="*/ 4493912 h 5141913"/>
              <a:gd name="connsiteX2" fmla="*/ 10688025 w 10688025"/>
              <a:gd name="connsiteY2" fmla="*/ 5141912 h 5141913"/>
              <a:gd name="connsiteX3" fmla="*/ 10040025 w 10688025"/>
              <a:gd name="connsiteY3" fmla="*/ 5141912 h 5141913"/>
              <a:gd name="connsiteX4" fmla="*/ 9392025 w 10688025"/>
              <a:gd name="connsiteY4" fmla="*/ 3845911 h 5141913"/>
              <a:gd name="connsiteX5" fmla="*/ 10040025 w 10688025"/>
              <a:gd name="connsiteY5" fmla="*/ 3845911 h 5141913"/>
              <a:gd name="connsiteX6" fmla="*/ 10040025 w 10688025"/>
              <a:gd name="connsiteY6" fmla="*/ 4493911 h 5141913"/>
              <a:gd name="connsiteX7" fmla="*/ 9392025 w 10688025"/>
              <a:gd name="connsiteY7" fmla="*/ 4493911 h 5141913"/>
              <a:gd name="connsiteX8" fmla="*/ 0 w 10688025"/>
              <a:gd name="connsiteY8" fmla="*/ 0 h 5141913"/>
              <a:gd name="connsiteX9" fmla="*/ 8742742 w 10688025"/>
              <a:gd name="connsiteY9" fmla="*/ 0 h 5141913"/>
              <a:gd name="connsiteX10" fmla="*/ 8742742 w 10688025"/>
              <a:gd name="connsiteY10" fmla="*/ 3197911 h 5141913"/>
              <a:gd name="connsiteX11" fmla="*/ 9390742 w 10688025"/>
              <a:gd name="connsiteY11" fmla="*/ 3197911 h 5141913"/>
              <a:gd name="connsiteX12" fmla="*/ 9390742 w 10688025"/>
              <a:gd name="connsiteY12" fmla="*/ 3845911 h 5141913"/>
              <a:gd name="connsiteX13" fmla="*/ 8742742 w 10688025"/>
              <a:gd name="connsiteY13" fmla="*/ 3845911 h 5141913"/>
              <a:gd name="connsiteX14" fmla="*/ 8742742 w 10688025"/>
              <a:gd name="connsiteY14" fmla="*/ 4493911 h 5141913"/>
              <a:gd name="connsiteX15" fmla="*/ 9390742 w 10688025"/>
              <a:gd name="connsiteY15" fmla="*/ 4493911 h 5141913"/>
              <a:gd name="connsiteX16" fmla="*/ 9390742 w 10688025"/>
              <a:gd name="connsiteY16" fmla="*/ 5141911 h 5141913"/>
              <a:gd name="connsiteX17" fmla="*/ 8742742 w 10688025"/>
              <a:gd name="connsiteY17" fmla="*/ 5141911 h 5141913"/>
              <a:gd name="connsiteX18" fmla="*/ 8742742 w 10688025"/>
              <a:gd name="connsiteY18" fmla="*/ 5141913 h 5141913"/>
              <a:gd name="connsiteX19" fmla="*/ 0 w 1068802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688025" h="5141913">
                <a:moveTo>
                  <a:pt x="10040025" y="4493912"/>
                </a:moveTo>
                <a:lnTo>
                  <a:pt x="10688025" y="4493912"/>
                </a:lnTo>
                <a:lnTo>
                  <a:pt x="10688025" y="5141912"/>
                </a:lnTo>
                <a:lnTo>
                  <a:pt x="10040025" y="5141912"/>
                </a:lnTo>
                <a:close/>
                <a:moveTo>
                  <a:pt x="9392025" y="3845911"/>
                </a:moveTo>
                <a:lnTo>
                  <a:pt x="10040025" y="3845911"/>
                </a:lnTo>
                <a:lnTo>
                  <a:pt x="10040025" y="4493911"/>
                </a:lnTo>
                <a:lnTo>
                  <a:pt x="9392025" y="4493911"/>
                </a:lnTo>
                <a:close/>
                <a:moveTo>
                  <a:pt x="0" y="0"/>
                </a:moveTo>
                <a:lnTo>
                  <a:pt x="8742742" y="0"/>
                </a:lnTo>
                <a:lnTo>
                  <a:pt x="8742742" y="3197911"/>
                </a:lnTo>
                <a:lnTo>
                  <a:pt x="9390742" y="3197911"/>
                </a:lnTo>
                <a:lnTo>
                  <a:pt x="9390742" y="3845911"/>
                </a:lnTo>
                <a:lnTo>
                  <a:pt x="8742742" y="3845911"/>
                </a:lnTo>
                <a:lnTo>
                  <a:pt x="8742742" y="4493911"/>
                </a:lnTo>
                <a:lnTo>
                  <a:pt x="9390742" y="4493911"/>
                </a:lnTo>
                <a:lnTo>
                  <a:pt x="9390742" y="5141911"/>
                </a:lnTo>
                <a:lnTo>
                  <a:pt x="8742742" y="5141911"/>
                </a:lnTo>
                <a:lnTo>
                  <a:pt x="8742742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13" hasCustomPrompt="1"/>
          </p:nvPr>
        </p:nvSpPr>
        <p:spPr>
          <a:xfrm>
            <a:off x="13179886" y="5141912"/>
            <a:ext cx="5108114" cy="5143500"/>
          </a:xfrm>
          <a:custGeom>
            <a:avLst/>
            <a:gdLst>
              <a:gd name="connsiteX0" fmla="*/ 648000 w 5108114"/>
              <a:gd name="connsiteY0" fmla="*/ 648000 h 5143500"/>
              <a:gd name="connsiteX1" fmla="*/ 1296000 w 5108114"/>
              <a:gd name="connsiteY1" fmla="*/ 648000 h 5143500"/>
              <a:gd name="connsiteX2" fmla="*/ 1296000 w 5108114"/>
              <a:gd name="connsiteY2" fmla="*/ 1296000 h 5143500"/>
              <a:gd name="connsiteX3" fmla="*/ 648000 w 5108114"/>
              <a:gd name="connsiteY3" fmla="*/ 1296000 h 5143500"/>
              <a:gd name="connsiteX4" fmla="*/ 1296000 w 5108114"/>
              <a:gd name="connsiteY4" fmla="*/ 0 h 5143500"/>
              <a:gd name="connsiteX5" fmla="*/ 1944000 w 5108114"/>
              <a:gd name="connsiteY5" fmla="*/ 0 h 5143500"/>
              <a:gd name="connsiteX6" fmla="*/ 1944000 w 5108114"/>
              <a:gd name="connsiteY6" fmla="*/ 1587 h 5143500"/>
              <a:gd name="connsiteX7" fmla="*/ 5108114 w 5108114"/>
              <a:gd name="connsiteY7" fmla="*/ 1587 h 5143500"/>
              <a:gd name="connsiteX8" fmla="*/ 5108114 w 5108114"/>
              <a:gd name="connsiteY8" fmla="*/ 5143500 h 5143500"/>
              <a:gd name="connsiteX9" fmla="*/ 1944000 w 5108114"/>
              <a:gd name="connsiteY9" fmla="*/ 5143500 h 5143500"/>
              <a:gd name="connsiteX10" fmla="*/ 1944000 w 5108114"/>
              <a:gd name="connsiteY10" fmla="*/ 1944000 h 5143500"/>
              <a:gd name="connsiteX11" fmla="*/ 1296000 w 5108114"/>
              <a:gd name="connsiteY11" fmla="*/ 1944000 h 5143500"/>
              <a:gd name="connsiteX12" fmla="*/ 1296000 w 5108114"/>
              <a:gd name="connsiteY12" fmla="*/ 1296000 h 5143500"/>
              <a:gd name="connsiteX13" fmla="*/ 1944000 w 5108114"/>
              <a:gd name="connsiteY13" fmla="*/ 1296000 h 5143500"/>
              <a:gd name="connsiteX14" fmla="*/ 1944000 w 5108114"/>
              <a:gd name="connsiteY14" fmla="*/ 648000 h 5143500"/>
              <a:gd name="connsiteX15" fmla="*/ 1296000 w 5108114"/>
              <a:gd name="connsiteY15" fmla="*/ 648000 h 5143500"/>
              <a:gd name="connsiteX16" fmla="*/ 0 w 5108114"/>
              <a:gd name="connsiteY16" fmla="*/ 0 h 5143500"/>
              <a:gd name="connsiteX17" fmla="*/ 648000 w 5108114"/>
              <a:gd name="connsiteY17" fmla="*/ 0 h 5143500"/>
              <a:gd name="connsiteX18" fmla="*/ 648000 w 5108114"/>
              <a:gd name="connsiteY18" fmla="*/ 648000 h 5143500"/>
              <a:gd name="connsiteX19" fmla="*/ 0 w 5108114"/>
              <a:gd name="connsiteY19" fmla="*/ 6480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108114" h="5143500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944000" y="0"/>
                </a:lnTo>
                <a:lnTo>
                  <a:pt x="1944000" y="1587"/>
                </a:lnTo>
                <a:lnTo>
                  <a:pt x="5108114" y="1587"/>
                </a:lnTo>
                <a:lnTo>
                  <a:pt x="5108114" y="5143500"/>
                </a:lnTo>
                <a:lnTo>
                  <a:pt x="1944000" y="5143500"/>
                </a:lnTo>
                <a:lnTo>
                  <a:pt x="1944000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5707917" y="1311492"/>
            <a:ext cx="4085423" cy="7470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707917" y="2278743"/>
            <a:ext cx="4085423" cy="1596571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61338" y="6706620"/>
            <a:ext cx="4743952" cy="2012497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079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30" grpId="0" animBg="1"/>
      <p:bldP spid="14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 userDrawn="1"/>
        </p:nvGrpSpPr>
        <p:grpSpPr>
          <a:xfrm>
            <a:off x="5823561" y="4418122"/>
            <a:ext cx="1940630" cy="72008"/>
            <a:chOff x="6119664" y="3270498"/>
            <a:chExt cx="1940630" cy="72008"/>
          </a:xfrm>
        </p:grpSpPr>
        <p:sp>
          <p:nvSpPr>
            <p:cNvPr id="10" name="正方形/長方形 9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12608" y="4698914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12608" y="3578967"/>
            <a:ext cx="8545863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4156530" y="2953658"/>
            <a:ext cx="1391649" cy="1117600"/>
          </a:xfrm>
          <a:custGeom>
            <a:avLst/>
            <a:gdLst/>
            <a:ahLst/>
            <a:cxnLst/>
            <a:rect l="l" t="t" r="r" b="b"/>
            <a:pathLst>
              <a:path w="1391649" h="1117600">
                <a:moveTo>
                  <a:pt x="641350" y="0"/>
                </a:moveTo>
                <a:cubicBezTo>
                  <a:pt x="995558" y="0"/>
                  <a:pt x="1282700" y="250183"/>
                  <a:pt x="1282700" y="558800"/>
                </a:cubicBezTo>
                <a:cubicBezTo>
                  <a:pt x="1282700" y="678010"/>
                  <a:pt x="1239857" y="788500"/>
                  <a:pt x="1166143" y="878649"/>
                </a:cubicBezTo>
                <a:cubicBezTo>
                  <a:pt x="1228612" y="951179"/>
                  <a:pt x="1306525" y="1002662"/>
                  <a:pt x="1391649" y="1064962"/>
                </a:cubicBezTo>
                <a:lnTo>
                  <a:pt x="1016117" y="1010533"/>
                </a:lnTo>
                <a:cubicBezTo>
                  <a:pt x="911360" y="1078369"/>
                  <a:pt x="781613" y="1117600"/>
                  <a:pt x="641350" y="1117600"/>
                </a:cubicBezTo>
                <a:cubicBezTo>
                  <a:pt x="287142" y="1117600"/>
                  <a:pt x="0" y="867417"/>
                  <a:pt x="0" y="558800"/>
                </a:cubicBezTo>
                <a:cubicBezTo>
                  <a:pt x="0" y="250183"/>
                  <a:pt x="287142" y="0"/>
                  <a:pt x="641350" y="0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1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396828" y="496966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751137" y="496966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043695" y="496966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669212" y="5250457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233749" y="2732842"/>
            <a:ext cx="6574129" cy="2144700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817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2696029" y="1767115"/>
            <a:ext cx="3548742" cy="3548742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825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5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1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65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65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65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65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65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65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65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65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65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32" hasCustomPrompt="1"/>
          </p:nvPr>
        </p:nvSpPr>
        <p:spPr>
          <a:xfrm>
            <a:off x="1217446" y="1271786"/>
            <a:ext cx="6504961" cy="4045273"/>
          </a:xfrm>
          <a:custGeom>
            <a:avLst/>
            <a:gdLst>
              <a:gd name="connsiteX0" fmla="*/ 984238 w 6504961"/>
              <a:gd name="connsiteY0" fmla="*/ 3553896 h 4045273"/>
              <a:gd name="connsiteX1" fmla="*/ 1475615 w 6504961"/>
              <a:gd name="connsiteY1" fmla="*/ 3553896 h 4045273"/>
              <a:gd name="connsiteX2" fmla="*/ 1475615 w 6504961"/>
              <a:gd name="connsiteY2" fmla="*/ 4045273 h 4045273"/>
              <a:gd name="connsiteX3" fmla="*/ 984238 w 6504961"/>
              <a:gd name="connsiteY3" fmla="*/ 4045273 h 4045273"/>
              <a:gd name="connsiteX4" fmla="*/ 0 w 6504961"/>
              <a:gd name="connsiteY4" fmla="*/ 3551920 h 4045273"/>
              <a:gd name="connsiteX5" fmla="*/ 491377 w 6504961"/>
              <a:gd name="connsiteY5" fmla="*/ 3551920 h 4045273"/>
              <a:gd name="connsiteX6" fmla="*/ 491377 w 6504961"/>
              <a:gd name="connsiteY6" fmla="*/ 4043297 h 4045273"/>
              <a:gd name="connsiteX7" fmla="*/ 0 w 6504961"/>
              <a:gd name="connsiteY7" fmla="*/ 4043297 h 4045273"/>
              <a:gd name="connsiteX8" fmla="*/ 492861 w 6504961"/>
              <a:gd name="connsiteY8" fmla="*/ 3060543 h 4045273"/>
              <a:gd name="connsiteX9" fmla="*/ 984238 w 6504961"/>
              <a:gd name="connsiteY9" fmla="*/ 3060543 h 4045273"/>
              <a:gd name="connsiteX10" fmla="*/ 984238 w 6504961"/>
              <a:gd name="connsiteY10" fmla="*/ 3551920 h 4045273"/>
              <a:gd name="connsiteX11" fmla="*/ 492861 w 6504961"/>
              <a:gd name="connsiteY11" fmla="*/ 3551920 h 4045273"/>
              <a:gd name="connsiteX12" fmla="*/ 5518702 w 6504961"/>
              <a:gd name="connsiteY12" fmla="*/ 499760 h 4045273"/>
              <a:gd name="connsiteX13" fmla="*/ 6010079 w 6504961"/>
              <a:gd name="connsiteY13" fmla="*/ 499760 h 4045273"/>
              <a:gd name="connsiteX14" fmla="*/ 6010079 w 6504961"/>
              <a:gd name="connsiteY14" fmla="*/ 991137 h 4045273"/>
              <a:gd name="connsiteX15" fmla="*/ 5518702 w 6504961"/>
              <a:gd name="connsiteY15" fmla="*/ 991137 h 4045273"/>
              <a:gd name="connsiteX16" fmla="*/ 1478583 w 6504961"/>
              <a:gd name="connsiteY16" fmla="*/ 495329 h 4045273"/>
              <a:gd name="connsiteX17" fmla="*/ 5027325 w 6504961"/>
              <a:gd name="connsiteY17" fmla="*/ 495329 h 4045273"/>
              <a:gd name="connsiteX18" fmla="*/ 5027325 w 6504961"/>
              <a:gd name="connsiteY18" fmla="*/ 4044071 h 4045273"/>
              <a:gd name="connsiteX19" fmla="*/ 1478583 w 6504961"/>
              <a:gd name="connsiteY19" fmla="*/ 4044071 h 4045273"/>
              <a:gd name="connsiteX20" fmla="*/ 6010079 w 6504961"/>
              <a:gd name="connsiteY20" fmla="*/ 0 h 4045273"/>
              <a:gd name="connsiteX21" fmla="*/ 6504961 w 6504961"/>
              <a:gd name="connsiteY21" fmla="*/ 0 h 4045273"/>
              <a:gd name="connsiteX22" fmla="*/ 6504961 w 6504961"/>
              <a:gd name="connsiteY22" fmla="*/ 494882 h 4045273"/>
              <a:gd name="connsiteX23" fmla="*/ 6010079 w 6504961"/>
              <a:gd name="connsiteY23" fmla="*/ 494882 h 4045273"/>
              <a:gd name="connsiteX24" fmla="*/ 5027325 w 6504961"/>
              <a:gd name="connsiteY24" fmla="*/ 0 h 4045273"/>
              <a:gd name="connsiteX25" fmla="*/ 5518702 w 6504961"/>
              <a:gd name="connsiteY25" fmla="*/ 0 h 4045273"/>
              <a:gd name="connsiteX26" fmla="*/ 5518702 w 6504961"/>
              <a:gd name="connsiteY26" fmla="*/ 491377 h 4045273"/>
              <a:gd name="connsiteX27" fmla="*/ 5027325 w 6504961"/>
              <a:gd name="connsiteY27" fmla="*/ 491377 h 404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504961" h="4045273">
                <a:moveTo>
                  <a:pt x="984238" y="3553896"/>
                </a:moveTo>
                <a:lnTo>
                  <a:pt x="1475615" y="3553896"/>
                </a:lnTo>
                <a:lnTo>
                  <a:pt x="1475615" y="4045273"/>
                </a:lnTo>
                <a:lnTo>
                  <a:pt x="984238" y="4045273"/>
                </a:lnTo>
                <a:close/>
                <a:moveTo>
                  <a:pt x="0" y="3551920"/>
                </a:moveTo>
                <a:lnTo>
                  <a:pt x="491377" y="3551920"/>
                </a:lnTo>
                <a:lnTo>
                  <a:pt x="491377" y="4043297"/>
                </a:lnTo>
                <a:lnTo>
                  <a:pt x="0" y="4043297"/>
                </a:lnTo>
                <a:close/>
                <a:moveTo>
                  <a:pt x="492861" y="3060543"/>
                </a:moveTo>
                <a:lnTo>
                  <a:pt x="984238" y="3060543"/>
                </a:lnTo>
                <a:lnTo>
                  <a:pt x="984238" y="3551920"/>
                </a:lnTo>
                <a:lnTo>
                  <a:pt x="492861" y="3551920"/>
                </a:lnTo>
                <a:close/>
                <a:moveTo>
                  <a:pt x="5518702" y="499760"/>
                </a:moveTo>
                <a:lnTo>
                  <a:pt x="6010079" y="499760"/>
                </a:lnTo>
                <a:lnTo>
                  <a:pt x="6010079" y="991137"/>
                </a:lnTo>
                <a:lnTo>
                  <a:pt x="5518702" y="991137"/>
                </a:lnTo>
                <a:close/>
                <a:moveTo>
                  <a:pt x="1478583" y="495329"/>
                </a:moveTo>
                <a:lnTo>
                  <a:pt x="5027325" y="495329"/>
                </a:lnTo>
                <a:lnTo>
                  <a:pt x="5027325" y="4044071"/>
                </a:lnTo>
                <a:lnTo>
                  <a:pt x="1478583" y="4044071"/>
                </a:lnTo>
                <a:close/>
                <a:moveTo>
                  <a:pt x="6010079" y="0"/>
                </a:moveTo>
                <a:lnTo>
                  <a:pt x="6504961" y="0"/>
                </a:lnTo>
                <a:lnTo>
                  <a:pt x="6504961" y="494882"/>
                </a:lnTo>
                <a:lnTo>
                  <a:pt x="6010079" y="494882"/>
                </a:lnTo>
                <a:close/>
                <a:moveTo>
                  <a:pt x="5027325" y="0"/>
                </a:moveTo>
                <a:lnTo>
                  <a:pt x="5518702" y="0"/>
                </a:lnTo>
                <a:lnTo>
                  <a:pt x="5518702" y="491377"/>
                </a:lnTo>
                <a:lnTo>
                  <a:pt x="5027325" y="49137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767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15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65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65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65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65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65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65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65"/>
                            </p:stCondLst>
                            <p:childTnLst>
                              <p:par>
                                <p:cTn id="6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65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65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図プレースホルダー 15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-794"/>
            <a:ext cx="18287642" cy="7086707"/>
          </a:xfrm>
          <a:custGeom>
            <a:avLst/>
            <a:gdLst>
              <a:gd name="connsiteX0" fmla="*/ 0 w 18287642"/>
              <a:gd name="connsiteY0" fmla="*/ 6438707 h 7086707"/>
              <a:gd name="connsiteX1" fmla="*/ 648000 w 18287642"/>
              <a:gd name="connsiteY1" fmla="*/ 6438707 h 7086707"/>
              <a:gd name="connsiteX2" fmla="*/ 648000 w 18287642"/>
              <a:gd name="connsiteY2" fmla="*/ 7086707 h 7086707"/>
              <a:gd name="connsiteX3" fmla="*/ 0 w 18287642"/>
              <a:gd name="connsiteY3" fmla="*/ 7086707 h 7086707"/>
              <a:gd name="connsiteX4" fmla="*/ 648000 w 18287642"/>
              <a:gd name="connsiteY4" fmla="*/ 5790707 h 7086707"/>
              <a:gd name="connsiteX5" fmla="*/ 1296000 w 18287642"/>
              <a:gd name="connsiteY5" fmla="*/ 5790707 h 7086707"/>
              <a:gd name="connsiteX6" fmla="*/ 1296000 w 18287642"/>
              <a:gd name="connsiteY6" fmla="*/ 6438707 h 7086707"/>
              <a:gd name="connsiteX7" fmla="*/ 648000 w 18287642"/>
              <a:gd name="connsiteY7" fmla="*/ 6438707 h 7086707"/>
              <a:gd name="connsiteX8" fmla="*/ 0 w 18287642"/>
              <a:gd name="connsiteY8" fmla="*/ 0 h 7086707"/>
              <a:gd name="connsiteX9" fmla="*/ 18287642 w 18287642"/>
              <a:gd name="connsiteY9" fmla="*/ 0 h 7086707"/>
              <a:gd name="connsiteX10" fmla="*/ 18287642 w 18287642"/>
              <a:gd name="connsiteY10" fmla="*/ 5142707 h 7086707"/>
              <a:gd name="connsiteX11" fmla="*/ 1944000 w 18287642"/>
              <a:gd name="connsiteY11" fmla="*/ 5142707 h 7086707"/>
              <a:gd name="connsiteX12" fmla="*/ 1944000 w 18287642"/>
              <a:gd name="connsiteY12" fmla="*/ 5790707 h 7086707"/>
              <a:gd name="connsiteX13" fmla="*/ 1296000 w 18287642"/>
              <a:gd name="connsiteY13" fmla="*/ 5790707 h 7086707"/>
              <a:gd name="connsiteX14" fmla="*/ 1296000 w 18287642"/>
              <a:gd name="connsiteY14" fmla="*/ 5142707 h 7086707"/>
              <a:gd name="connsiteX15" fmla="*/ 648000 w 18287642"/>
              <a:gd name="connsiteY15" fmla="*/ 5142707 h 7086707"/>
              <a:gd name="connsiteX16" fmla="*/ 648000 w 18287642"/>
              <a:gd name="connsiteY16" fmla="*/ 5790707 h 7086707"/>
              <a:gd name="connsiteX17" fmla="*/ 0 w 18287642"/>
              <a:gd name="connsiteY17" fmla="*/ 5790707 h 7086707"/>
              <a:gd name="connsiteX18" fmla="*/ 0 w 18287642"/>
              <a:gd name="connsiteY18" fmla="*/ 5142707 h 7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287642" h="7086707">
                <a:moveTo>
                  <a:pt x="0" y="6438707"/>
                </a:moveTo>
                <a:lnTo>
                  <a:pt x="648000" y="6438707"/>
                </a:lnTo>
                <a:lnTo>
                  <a:pt x="648000" y="7086707"/>
                </a:lnTo>
                <a:lnTo>
                  <a:pt x="0" y="7086707"/>
                </a:lnTo>
                <a:close/>
                <a:moveTo>
                  <a:pt x="648000" y="5790707"/>
                </a:moveTo>
                <a:lnTo>
                  <a:pt x="1296000" y="5790707"/>
                </a:lnTo>
                <a:lnTo>
                  <a:pt x="1296000" y="6438707"/>
                </a:lnTo>
                <a:lnTo>
                  <a:pt x="648000" y="6438707"/>
                </a:lnTo>
                <a:close/>
                <a:moveTo>
                  <a:pt x="0" y="0"/>
                </a:moveTo>
                <a:lnTo>
                  <a:pt x="18287642" y="0"/>
                </a:lnTo>
                <a:lnTo>
                  <a:pt x="18287642" y="5142707"/>
                </a:lnTo>
                <a:lnTo>
                  <a:pt x="1944000" y="5142707"/>
                </a:lnTo>
                <a:lnTo>
                  <a:pt x="1944000" y="5790707"/>
                </a:lnTo>
                <a:lnTo>
                  <a:pt x="1296000" y="5790707"/>
                </a:lnTo>
                <a:lnTo>
                  <a:pt x="1296000" y="5142707"/>
                </a:lnTo>
                <a:lnTo>
                  <a:pt x="648000" y="5142707"/>
                </a:lnTo>
                <a:lnTo>
                  <a:pt x="648000" y="5790707"/>
                </a:lnTo>
                <a:lnTo>
                  <a:pt x="0" y="5790707"/>
                </a:lnTo>
                <a:lnTo>
                  <a:pt x="0" y="514270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1363663" y="0"/>
            <a:ext cx="7504566" cy="102854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061250" y="3122656"/>
            <a:ext cx="8167207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061250" y="5347380"/>
            <a:ext cx="8167207" cy="2882219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061250" y="4283799"/>
            <a:ext cx="8167207" cy="714166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22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6" grpId="1"/>
      <p:bldP spid="23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2384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2384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403335" y="330448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14348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914348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025299" y="330448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292384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92384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403335" y="6669410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14348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914348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025299" y="6669410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5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図プレースホルダー 46"/>
          <p:cNvSpPr>
            <a:spLocks noGrp="1"/>
          </p:cNvSpPr>
          <p:nvPr>
            <p:ph type="pic" sz="quarter" idx="21" hasCustomPrompt="1"/>
          </p:nvPr>
        </p:nvSpPr>
        <p:spPr>
          <a:xfrm>
            <a:off x="5439454" y="1391478"/>
            <a:ext cx="7409092" cy="3478887"/>
          </a:xfrm>
          <a:custGeom>
            <a:avLst/>
            <a:gdLst>
              <a:gd name="connsiteX0" fmla="*/ 6753718 w 7409092"/>
              <a:gd name="connsiteY0" fmla="*/ 2823513 h 3478887"/>
              <a:gd name="connsiteX1" fmla="*/ 7409092 w 7409092"/>
              <a:gd name="connsiteY1" fmla="*/ 2823513 h 3478887"/>
              <a:gd name="connsiteX2" fmla="*/ 7409092 w 7409092"/>
              <a:gd name="connsiteY2" fmla="*/ 3478887 h 3478887"/>
              <a:gd name="connsiteX3" fmla="*/ 6753718 w 7409092"/>
              <a:gd name="connsiteY3" fmla="*/ 3478887 h 3478887"/>
              <a:gd name="connsiteX4" fmla="*/ 6098344 w 7409092"/>
              <a:gd name="connsiteY4" fmla="*/ 2145252 h 3478887"/>
              <a:gd name="connsiteX5" fmla="*/ 6753718 w 7409092"/>
              <a:gd name="connsiteY5" fmla="*/ 2145252 h 3478887"/>
              <a:gd name="connsiteX6" fmla="*/ 6753718 w 7409092"/>
              <a:gd name="connsiteY6" fmla="*/ 2800626 h 3478887"/>
              <a:gd name="connsiteX7" fmla="*/ 6098344 w 7409092"/>
              <a:gd name="connsiteY7" fmla="*/ 2800626 h 3478887"/>
              <a:gd name="connsiteX8" fmla="*/ 655374 w 7409092"/>
              <a:gd name="connsiteY8" fmla="*/ 655374 h 3478887"/>
              <a:gd name="connsiteX9" fmla="*/ 1310748 w 7409092"/>
              <a:gd name="connsiteY9" fmla="*/ 655374 h 3478887"/>
              <a:gd name="connsiteX10" fmla="*/ 1310748 w 7409092"/>
              <a:gd name="connsiteY10" fmla="*/ 1310748 h 3478887"/>
              <a:gd name="connsiteX11" fmla="*/ 655374 w 7409092"/>
              <a:gd name="connsiteY11" fmla="*/ 1310748 h 3478887"/>
              <a:gd name="connsiteX12" fmla="*/ 1310748 w 7409092"/>
              <a:gd name="connsiteY12" fmla="*/ 0 h 3478887"/>
              <a:gd name="connsiteX13" fmla="*/ 1966122 w 7409092"/>
              <a:gd name="connsiteY13" fmla="*/ 0 h 3478887"/>
              <a:gd name="connsiteX14" fmla="*/ 5422122 w 7409092"/>
              <a:gd name="connsiteY14" fmla="*/ 0 h 3478887"/>
              <a:gd name="connsiteX15" fmla="*/ 5422122 w 7409092"/>
              <a:gd name="connsiteY15" fmla="*/ 1481843 h 3478887"/>
              <a:gd name="connsiteX16" fmla="*/ 6077496 w 7409092"/>
              <a:gd name="connsiteY16" fmla="*/ 1481843 h 3478887"/>
              <a:gd name="connsiteX17" fmla="*/ 6077496 w 7409092"/>
              <a:gd name="connsiteY17" fmla="*/ 2137217 h 3478887"/>
              <a:gd name="connsiteX18" fmla="*/ 5422122 w 7409092"/>
              <a:gd name="connsiteY18" fmla="*/ 2137217 h 3478887"/>
              <a:gd name="connsiteX19" fmla="*/ 5422122 w 7409092"/>
              <a:gd name="connsiteY19" fmla="*/ 2800626 h 3478887"/>
              <a:gd name="connsiteX20" fmla="*/ 6077496 w 7409092"/>
              <a:gd name="connsiteY20" fmla="*/ 2800626 h 3478887"/>
              <a:gd name="connsiteX21" fmla="*/ 6077496 w 7409092"/>
              <a:gd name="connsiteY21" fmla="*/ 3456000 h 3478887"/>
              <a:gd name="connsiteX22" fmla="*/ 5422122 w 7409092"/>
              <a:gd name="connsiteY22" fmla="*/ 3456000 h 3478887"/>
              <a:gd name="connsiteX23" fmla="*/ 1966122 w 7409092"/>
              <a:gd name="connsiteY23" fmla="*/ 3456000 h 3478887"/>
              <a:gd name="connsiteX24" fmla="*/ 1966122 w 7409092"/>
              <a:gd name="connsiteY24" fmla="*/ 1966122 h 3478887"/>
              <a:gd name="connsiteX25" fmla="*/ 1310748 w 7409092"/>
              <a:gd name="connsiteY25" fmla="*/ 1966122 h 3478887"/>
              <a:gd name="connsiteX26" fmla="*/ 1310748 w 7409092"/>
              <a:gd name="connsiteY26" fmla="*/ 1310748 h 3478887"/>
              <a:gd name="connsiteX27" fmla="*/ 1966122 w 7409092"/>
              <a:gd name="connsiteY27" fmla="*/ 1310748 h 3478887"/>
              <a:gd name="connsiteX28" fmla="*/ 1966122 w 7409092"/>
              <a:gd name="connsiteY28" fmla="*/ 655374 h 3478887"/>
              <a:gd name="connsiteX29" fmla="*/ 1310748 w 7409092"/>
              <a:gd name="connsiteY29" fmla="*/ 655374 h 3478887"/>
              <a:gd name="connsiteX30" fmla="*/ 0 w 7409092"/>
              <a:gd name="connsiteY30" fmla="*/ 0 h 3478887"/>
              <a:gd name="connsiteX31" fmla="*/ 655374 w 7409092"/>
              <a:gd name="connsiteY31" fmla="*/ 0 h 3478887"/>
              <a:gd name="connsiteX32" fmla="*/ 655374 w 7409092"/>
              <a:gd name="connsiteY32" fmla="*/ 655374 h 3478887"/>
              <a:gd name="connsiteX33" fmla="*/ 0 w 7409092"/>
              <a:gd name="connsiteY33" fmla="*/ 655374 h 347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409092" h="3478887">
                <a:moveTo>
                  <a:pt x="6753718" y="2823513"/>
                </a:moveTo>
                <a:lnTo>
                  <a:pt x="7409092" y="2823513"/>
                </a:lnTo>
                <a:lnTo>
                  <a:pt x="7409092" y="3478887"/>
                </a:lnTo>
                <a:lnTo>
                  <a:pt x="6753718" y="3478887"/>
                </a:lnTo>
                <a:close/>
                <a:moveTo>
                  <a:pt x="6098344" y="2145252"/>
                </a:moveTo>
                <a:lnTo>
                  <a:pt x="6753718" y="2145252"/>
                </a:lnTo>
                <a:lnTo>
                  <a:pt x="6753718" y="2800626"/>
                </a:lnTo>
                <a:lnTo>
                  <a:pt x="6098344" y="2800626"/>
                </a:lnTo>
                <a:close/>
                <a:moveTo>
                  <a:pt x="655374" y="655374"/>
                </a:moveTo>
                <a:lnTo>
                  <a:pt x="1310748" y="655374"/>
                </a:lnTo>
                <a:lnTo>
                  <a:pt x="1310748" y="1310748"/>
                </a:lnTo>
                <a:lnTo>
                  <a:pt x="655374" y="1310748"/>
                </a:lnTo>
                <a:close/>
                <a:moveTo>
                  <a:pt x="1310748" y="0"/>
                </a:moveTo>
                <a:lnTo>
                  <a:pt x="1966122" y="0"/>
                </a:lnTo>
                <a:lnTo>
                  <a:pt x="5422122" y="0"/>
                </a:lnTo>
                <a:lnTo>
                  <a:pt x="5422122" y="1481843"/>
                </a:lnTo>
                <a:lnTo>
                  <a:pt x="6077496" y="1481843"/>
                </a:lnTo>
                <a:lnTo>
                  <a:pt x="6077496" y="2137217"/>
                </a:lnTo>
                <a:lnTo>
                  <a:pt x="5422122" y="2137217"/>
                </a:lnTo>
                <a:lnTo>
                  <a:pt x="5422122" y="2800626"/>
                </a:lnTo>
                <a:lnTo>
                  <a:pt x="6077496" y="2800626"/>
                </a:lnTo>
                <a:lnTo>
                  <a:pt x="6077496" y="3456000"/>
                </a:lnTo>
                <a:lnTo>
                  <a:pt x="5422122" y="3456000"/>
                </a:lnTo>
                <a:lnTo>
                  <a:pt x="1966122" y="3456000"/>
                </a:lnTo>
                <a:lnTo>
                  <a:pt x="1966122" y="1966122"/>
                </a:lnTo>
                <a:lnTo>
                  <a:pt x="1310748" y="1966122"/>
                </a:lnTo>
                <a:lnTo>
                  <a:pt x="1310748" y="1310748"/>
                </a:lnTo>
                <a:lnTo>
                  <a:pt x="1966122" y="1310748"/>
                </a:lnTo>
                <a:lnTo>
                  <a:pt x="1966122" y="655374"/>
                </a:lnTo>
                <a:lnTo>
                  <a:pt x="1310748" y="655374"/>
                </a:lnTo>
                <a:close/>
                <a:moveTo>
                  <a:pt x="0" y="0"/>
                </a:moveTo>
                <a:lnTo>
                  <a:pt x="655374" y="0"/>
                </a:lnTo>
                <a:lnTo>
                  <a:pt x="655374" y="655374"/>
                </a:lnTo>
                <a:lnTo>
                  <a:pt x="0" y="65537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7150">
            <a:noFill/>
          </a:ln>
          <a:effectLst/>
        </p:spPr>
        <p:txBody>
          <a:bodyPr wrap="square">
            <a:noAutofit/>
          </a:bodyPr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96" y="5250023"/>
            <a:ext cx="12572808" cy="6916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857596" y="5959390"/>
            <a:ext cx="12572808" cy="735120"/>
          </a:xfrm>
        </p:spPr>
        <p:txBody>
          <a:bodyPr anchor="t">
            <a:no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8808185" y="67608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8162494" y="67608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9455052" y="67608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443436" y="7049366"/>
            <a:ext cx="11401128" cy="1968288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200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1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15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3 Icons,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図プレースホルダー 76"/>
          <p:cNvSpPr>
            <a:spLocks noGrp="1"/>
          </p:cNvSpPr>
          <p:nvPr>
            <p:ph type="pic" sz="quarter" idx="34" hasCustomPrompt="1"/>
          </p:nvPr>
        </p:nvSpPr>
        <p:spPr>
          <a:xfrm>
            <a:off x="-2" y="0"/>
            <a:ext cx="18288002" cy="7085913"/>
          </a:xfrm>
          <a:custGeom>
            <a:avLst/>
            <a:gdLst>
              <a:gd name="connsiteX0" fmla="*/ 0 w 18288002"/>
              <a:gd name="connsiteY0" fmla="*/ 6437913 h 7085913"/>
              <a:gd name="connsiteX1" fmla="*/ 648000 w 18288002"/>
              <a:gd name="connsiteY1" fmla="*/ 6437913 h 7085913"/>
              <a:gd name="connsiteX2" fmla="*/ 648000 w 18288002"/>
              <a:gd name="connsiteY2" fmla="*/ 7085913 h 7085913"/>
              <a:gd name="connsiteX3" fmla="*/ 0 w 18288002"/>
              <a:gd name="connsiteY3" fmla="*/ 7085913 h 7085913"/>
              <a:gd name="connsiteX4" fmla="*/ 3 w 18288002"/>
              <a:gd name="connsiteY4" fmla="*/ 0 h 7085913"/>
              <a:gd name="connsiteX5" fmla="*/ 18288002 w 18288002"/>
              <a:gd name="connsiteY5" fmla="*/ 0 h 7085913"/>
              <a:gd name="connsiteX6" fmla="*/ 18288002 w 18288002"/>
              <a:gd name="connsiteY6" fmla="*/ 5141913 h 7085913"/>
              <a:gd name="connsiteX7" fmla="*/ 1944001 w 18288002"/>
              <a:gd name="connsiteY7" fmla="*/ 5141913 h 7085913"/>
              <a:gd name="connsiteX8" fmla="*/ 1944001 w 18288002"/>
              <a:gd name="connsiteY8" fmla="*/ 5789913 h 7085913"/>
              <a:gd name="connsiteX9" fmla="*/ 1296001 w 18288002"/>
              <a:gd name="connsiteY9" fmla="*/ 5789913 h 7085913"/>
              <a:gd name="connsiteX10" fmla="*/ 1296001 w 18288002"/>
              <a:gd name="connsiteY10" fmla="*/ 5141913 h 7085913"/>
              <a:gd name="connsiteX11" fmla="*/ 648001 w 18288002"/>
              <a:gd name="connsiteY11" fmla="*/ 5141913 h 7085913"/>
              <a:gd name="connsiteX12" fmla="*/ 648001 w 18288002"/>
              <a:gd name="connsiteY12" fmla="*/ 5789913 h 7085913"/>
              <a:gd name="connsiteX13" fmla="*/ 1296001 w 18288002"/>
              <a:gd name="connsiteY13" fmla="*/ 5789913 h 7085913"/>
              <a:gd name="connsiteX14" fmla="*/ 1296001 w 18288002"/>
              <a:gd name="connsiteY14" fmla="*/ 6437913 h 7085913"/>
              <a:gd name="connsiteX15" fmla="*/ 648001 w 18288002"/>
              <a:gd name="connsiteY15" fmla="*/ 6437913 h 7085913"/>
              <a:gd name="connsiteX16" fmla="*/ 648001 w 18288002"/>
              <a:gd name="connsiteY16" fmla="*/ 5789913 h 7085913"/>
              <a:gd name="connsiteX17" fmla="*/ 1 w 18288002"/>
              <a:gd name="connsiteY17" fmla="*/ 5789913 h 7085913"/>
              <a:gd name="connsiteX18" fmla="*/ 1 w 18288002"/>
              <a:gd name="connsiteY18" fmla="*/ 5141913 h 7085913"/>
              <a:gd name="connsiteX19" fmla="*/ 3 w 18288002"/>
              <a:gd name="connsiteY19" fmla="*/ 5141913 h 708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002" h="7085913">
                <a:moveTo>
                  <a:pt x="0" y="6437913"/>
                </a:moveTo>
                <a:lnTo>
                  <a:pt x="648000" y="6437913"/>
                </a:lnTo>
                <a:lnTo>
                  <a:pt x="648000" y="7085913"/>
                </a:lnTo>
                <a:lnTo>
                  <a:pt x="0" y="7085913"/>
                </a:lnTo>
                <a:close/>
                <a:moveTo>
                  <a:pt x="3" y="0"/>
                </a:moveTo>
                <a:lnTo>
                  <a:pt x="18288002" y="0"/>
                </a:lnTo>
                <a:lnTo>
                  <a:pt x="18288002" y="5141913"/>
                </a:lnTo>
                <a:lnTo>
                  <a:pt x="1944001" y="5141913"/>
                </a:lnTo>
                <a:lnTo>
                  <a:pt x="1944001" y="5789913"/>
                </a:lnTo>
                <a:lnTo>
                  <a:pt x="1296001" y="5789913"/>
                </a:lnTo>
                <a:lnTo>
                  <a:pt x="1296001" y="5141913"/>
                </a:lnTo>
                <a:lnTo>
                  <a:pt x="648001" y="5141913"/>
                </a:lnTo>
                <a:lnTo>
                  <a:pt x="648001" y="5789913"/>
                </a:lnTo>
                <a:lnTo>
                  <a:pt x="1296001" y="5789913"/>
                </a:lnTo>
                <a:lnTo>
                  <a:pt x="1296001" y="6437913"/>
                </a:lnTo>
                <a:lnTo>
                  <a:pt x="648001" y="6437913"/>
                </a:lnTo>
                <a:lnTo>
                  <a:pt x="648001" y="5789913"/>
                </a:lnTo>
                <a:lnTo>
                  <a:pt x="1" y="5789913"/>
                </a:lnTo>
                <a:lnTo>
                  <a:pt x="1" y="5141913"/>
                </a:lnTo>
                <a:lnTo>
                  <a:pt x="3" y="51419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3191877" y="4573588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3445677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463455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463455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60"/>
          <p:cNvSpPr>
            <a:spLocks noGrp="1"/>
          </p:cNvSpPr>
          <p:nvPr>
            <p:ph type="body" sz="quarter" idx="26" hasCustomPrompt="1"/>
          </p:nvPr>
        </p:nvSpPr>
        <p:spPr>
          <a:xfrm>
            <a:off x="8575199" y="4573588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7" hasCustomPrompt="1"/>
          </p:nvPr>
        </p:nvSpPr>
        <p:spPr>
          <a:xfrm>
            <a:off x="8828999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846777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6846777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60"/>
          <p:cNvSpPr>
            <a:spLocks noGrp="1"/>
          </p:cNvSpPr>
          <p:nvPr>
            <p:ph type="body" sz="quarter" idx="30" hasCustomPrompt="1"/>
          </p:nvPr>
        </p:nvSpPr>
        <p:spPr>
          <a:xfrm>
            <a:off x="13958521" y="4573588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7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14212321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2230099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12230099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2850933" y="665843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8230050" y="665843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3613371" y="6641976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40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6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/>
      <p:bldP spid="6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/>
      <p:bldP spid="79" grpId="0" animBg="1"/>
      <p:bldP spid="80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9144000" y="0"/>
            <a:ext cx="0" cy="197148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655094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713898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89589" y="4430938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9" name="直線コネクタ 28"/>
          <p:cNvCxnSpPr>
            <a:stCxn id="27" idx="1"/>
            <a:endCxn id="24" idx="6"/>
          </p:cNvCxnSpPr>
          <p:nvPr userDrawn="1"/>
        </p:nvCxnSpPr>
        <p:spPr>
          <a:xfrm flipH="1">
            <a:off x="9336699" y="2164184"/>
            <a:ext cx="649778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1595111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17906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2731863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17906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66634" y="2507707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81658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40462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89589" y="8257502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>
            <a:off x="8335845" y="4080320"/>
            <a:ext cx="615457" cy="70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518342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713898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1258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43513"/>
            <a:ext cx="1136515" cy="1138145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40462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50" name="直線コネクタ 49"/>
          <p:cNvCxnSpPr>
            <a:stCxn id="51" idx="1"/>
            <a:endCxn id="57" idx="6"/>
          </p:cNvCxnSpPr>
          <p:nvPr userDrawn="1"/>
        </p:nvCxnSpPr>
        <p:spPr>
          <a:xfrm flipH="1">
            <a:off x="9336699" y="5996187"/>
            <a:ext cx="649778" cy="26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4"/>
          <p:cNvSpPr/>
          <p:nvPr userDrawn="1"/>
        </p:nvSpPr>
        <p:spPr>
          <a:xfrm>
            <a:off x="9986477" y="5427114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66465" y="5622670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275193" y="6563866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275193" y="5622670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1366634" y="6339710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61" name="直線コネクタ 60"/>
          <p:cNvCxnSpPr/>
          <p:nvPr userDrawn="1"/>
        </p:nvCxnSpPr>
        <p:spPr>
          <a:xfrm>
            <a:off x="9144000" y="2356884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 userDrawn="1"/>
        </p:nvCxnSpPr>
        <p:spPr>
          <a:xfrm flipV="1">
            <a:off x="9144000" y="4273018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 userDrawn="1"/>
        </p:nvCxnSpPr>
        <p:spPr>
          <a:xfrm>
            <a:off x="9144000" y="6189152"/>
            <a:ext cx="0" cy="15307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 userDrawn="1"/>
        </p:nvCxnSpPr>
        <p:spPr>
          <a:xfrm>
            <a:off x="9144000" y="8105285"/>
            <a:ext cx="0" cy="2180128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 userDrawn="1"/>
        </p:nvSpPr>
        <p:spPr>
          <a:xfrm>
            <a:off x="8951302" y="388762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1971487"/>
            <a:ext cx="385397" cy="38539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19888"/>
            <a:ext cx="385397" cy="38539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 userDrawn="1"/>
        </p:nvSpPr>
        <p:spPr>
          <a:xfrm>
            <a:off x="8951302" y="5803755"/>
            <a:ext cx="385397" cy="385397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13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5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animBg="1"/>
      <p:bldP spid="8" grpId="0" animBg="1"/>
      <p:bldP spid="24" grpId="0" animBg="1"/>
      <p:bldP spid="40" grpId="0" animBg="1"/>
      <p:bldP spid="57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>
            <a:endCxn id="8" idx="0"/>
          </p:cNvCxnSpPr>
          <p:nvPr userDrawn="1"/>
        </p:nvCxnSpPr>
        <p:spPr>
          <a:xfrm>
            <a:off x="9144000" y="0"/>
            <a:ext cx="1" cy="196828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75193" y="2728663"/>
            <a:ext cx="4608971" cy="1479012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1275193" y="17874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1366633" y="250450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144000" y="2353683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3"/>
            <a:endCxn id="24" idx="2"/>
          </p:cNvCxnSpPr>
          <p:nvPr userDrawn="1"/>
        </p:nvCxnSpPr>
        <p:spPr>
          <a:xfrm>
            <a:off x="8349923" y="4081115"/>
            <a:ext cx="601379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7193396" y="35120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173384" y="370759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2394088" y="4648795"/>
            <a:ext cx="4608971" cy="1479012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4088" y="370759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5089589" y="442463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2" idx="0"/>
          </p:cNvCxnSpPr>
          <p:nvPr userDrawn="1"/>
        </p:nvCxnSpPr>
        <p:spPr>
          <a:xfrm>
            <a:off x="9144001" y="4273816"/>
            <a:ext cx="0" cy="174236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6"/>
            <a:endCxn id="17" idx="1"/>
          </p:cNvCxnSpPr>
          <p:nvPr userDrawn="1"/>
        </p:nvCxnSpPr>
        <p:spPr>
          <a:xfrm flipV="1">
            <a:off x="9336699" y="2160983"/>
            <a:ext cx="629766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9986477" y="1591911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966465" y="17874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" name="二等辺三角形 1"/>
          <p:cNvSpPr/>
          <p:nvPr userDrawn="1"/>
        </p:nvSpPr>
        <p:spPr bwMode="auto">
          <a:xfrm>
            <a:off x="8813940" y="6016176"/>
            <a:ext cx="660121" cy="569070"/>
          </a:xfrm>
          <a:prstGeom prst="triangle">
            <a:avLst/>
          </a:prstGeom>
          <a:solidFill>
            <a:schemeClr val="tx2"/>
          </a:solidFill>
          <a:ln w="57150">
            <a:solidFill>
              <a:schemeClr val="bg1"/>
            </a:solidFill>
            <a:prstDash val="solid"/>
            <a:round/>
            <a:headEnd/>
            <a:tailEnd/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48" name="正方形/長方形 47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19682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388841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48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75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13" grpId="0" animBg="1"/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24" grpId="0" animBg="1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 bwMode="auto">
          <a:xfrm>
            <a:off x="0" y="0"/>
            <a:ext cx="9144000" cy="10285413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 bwMode="auto">
          <a:xfrm>
            <a:off x="9144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 bwMode="auto">
          <a:xfrm>
            <a:off x="9792000" y="648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 bwMode="auto">
          <a:xfrm>
            <a:off x="10440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 bwMode="auto">
          <a:xfrm>
            <a:off x="9144000" y="1296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99830" y="2551906"/>
            <a:ext cx="7544341" cy="51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588843" y="2551906"/>
            <a:ext cx="7665487" cy="5181600"/>
          </a:xfrm>
        </p:spPr>
        <p:txBody>
          <a:bodyPr anchor="ctr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847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"/>
                            </p:stCondLst>
                            <p:childTnLst>
                              <p:par>
                                <p:cTn id="2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20" grpId="0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</p:grpSpPr>
        <p:sp>
          <p:nvSpPr>
            <p:cNvPr id="2" name="正方形/長方形 1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78" y="911133"/>
            <a:ext cx="4142834" cy="8464733"/>
          </a:xfrm>
          <a:prstGeom prst="rect">
            <a:avLst/>
          </a:prstGeom>
          <a:effectLst/>
        </p:spPr>
      </p:pic>
      <p:sp>
        <p:nvSpPr>
          <p:cNvPr id="11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657702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00535" y="1103086"/>
            <a:ext cx="942643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00534" y="5274171"/>
            <a:ext cx="942643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541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&amp;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023832"/>
            <a:ext cx="2611063" cy="5334986"/>
          </a:xfrm>
          <a:prstGeom prst="rect">
            <a:avLst/>
          </a:prstGeom>
          <a:effectLst/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949977"/>
            <a:ext cx="5884221" cy="8366379"/>
          </a:xfrm>
          <a:prstGeom prst="rect">
            <a:avLst/>
          </a:prstGeom>
        </p:spPr>
      </p:pic>
      <p:sp>
        <p:nvSpPr>
          <p:cNvPr id="7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1738131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4737100"/>
            <a:ext cx="2160841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85535" y="1103086"/>
            <a:ext cx="7657436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85534" y="5274171"/>
            <a:ext cx="7657436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29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473429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473428" y="5274171"/>
            <a:ext cx="698725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1056105" y="2800178"/>
            <a:ext cx="9177429" cy="515989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1056107" y="2279243"/>
            <a:ext cx="9177428" cy="523844"/>
            <a:chOff x="4888773" y="2065794"/>
            <a:chExt cx="8534400" cy="487140"/>
          </a:xfrm>
        </p:grpSpPr>
        <p:sp>
          <p:nvSpPr>
            <p:cNvPr id="19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" name="グループ化 20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26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3" name="正方形/長方形 22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941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7" grpId="1" animBg="1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0" name="図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361382"/>
            <a:ext cx="7911618" cy="6409096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323763"/>
            <a:ext cx="3830770" cy="5446715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604814"/>
            <a:ext cx="2044962" cy="4165664"/>
          </a:xfrm>
          <a:prstGeom prst="rect">
            <a:avLst/>
          </a:prstGeom>
        </p:spPr>
      </p:pic>
      <p:sp>
        <p:nvSpPr>
          <p:cNvPr id="33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135071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4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631412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5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822452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6" name="グループ化 35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37" name="正方形/長方形 36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966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4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783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235550" y="533225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28344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232167" y="533225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831116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0228784" y="533225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0827733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4225401" y="5332253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1482435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94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3"/>
          <p:cNvSpPr/>
          <p:nvPr userDrawn="1"/>
        </p:nvSpPr>
        <p:spPr>
          <a:xfrm rot="10800000">
            <a:off x="14510655" y="-14515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3"/>
          <p:cNvSpPr/>
          <p:nvPr userDrawn="1"/>
        </p:nvSpPr>
        <p:spPr>
          <a:xfrm>
            <a:off x="-1988456" y="0"/>
            <a:ext cx="9760856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1059543 w 6560457"/>
              <a:gd name="connsiteY0" fmla="*/ 0 h 10314442"/>
              <a:gd name="connsiteX1" fmla="*/ 4746171 w 6560457"/>
              <a:gd name="connsiteY1" fmla="*/ 0 h 10314442"/>
              <a:gd name="connsiteX2" fmla="*/ 6560457 w 6560457"/>
              <a:gd name="connsiteY2" fmla="*/ 10314442 h 10314442"/>
              <a:gd name="connsiteX3" fmla="*/ 0 w 6560457"/>
              <a:gd name="connsiteY3" fmla="*/ 10299927 h 10314442"/>
              <a:gd name="connsiteX4" fmla="*/ 1059543 w 6560457"/>
              <a:gd name="connsiteY4" fmla="*/ 0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457" h="10314442">
                <a:moveTo>
                  <a:pt x="1059543" y="0"/>
                </a:moveTo>
                <a:lnTo>
                  <a:pt x="4746171" y="0"/>
                </a:lnTo>
                <a:lnTo>
                  <a:pt x="6560457" y="10314442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772070" y="0"/>
            <a:ext cx="9811657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9811657"/>
              <a:gd name="connsiteY0" fmla="*/ 14515 h 10314442"/>
              <a:gd name="connsiteX1" fmla="*/ 9811657 w 9811657"/>
              <a:gd name="connsiteY1" fmla="*/ 0 h 10314442"/>
              <a:gd name="connsiteX2" fmla="*/ 6110514 w 9811657"/>
              <a:gd name="connsiteY2" fmla="*/ 10314442 h 10314442"/>
              <a:gd name="connsiteX3" fmla="*/ 0 w 9811657"/>
              <a:gd name="connsiteY3" fmla="*/ 10314442 h 10314442"/>
              <a:gd name="connsiteX4" fmla="*/ 1059543 w 9811657"/>
              <a:gd name="connsiteY4" fmla="*/ 14515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1657" h="10314442">
                <a:moveTo>
                  <a:pt x="1059543" y="14515"/>
                </a:moveTo>
                <a:lnTo>
                  <a:pt x="9811657" y="0"/>
                </a:lnTo>
                <a:lnTo>
                  <a:pt x="6110514" y="10314442"/>
                </a:lnTo>
                <a:lnTo>
                  <a:pt x="0" y="10314442"/>
                </a:lnTo>
                <a:lnTo>
                  <a:pt x="1059543" y="1451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3"/>
          <p:cNvSpPr/>
          <p:nvPr userDrawn="1"/>
        </p:nvSpPr>
        <p:spPr>
          <a:xfrm rot="10800000">
            <a:off x="4749800" y="0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3"/>
          <p:cNvSpPr/>
          <p:nvPr userDrawn="1"/>
        </p:nvSpPr>
        <p:spPr>
          <a:xfrm rot="10800000">
            <a:off x="8931726" y="-43543"/>
            <a:ext cx="9506857" cy="10328956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0 w 9506857"/>
              <a:gd name="connsiteY0" fmla="*/ 0 h 10328956"/>
              <a:gd name="connsiteX1" fmla="*/ 3686628 w 9506857"/>
              <a:gd name="connsiteY1" fmla="*/ 0 h 10328956"/>
              <a:gd name="connsiteX2" fmla="*/ 9506857 w 9506857"/>
              <a:gd name="connsiteY2" fmla="*/ 10328956 h 10328956"/>
              <a:gd name="connsiteX3" fmla="*/ 4601028 w 9506857"/>
              <a:gd name="connsiteY3" fmla="*/ 10314441 h 10328956"/>
              <a:gd name="connsiteX4" fmla="*/ 0 w 9506857"/>
              <a:gd name="connsiteY4" fmla="*/ 0 h 1032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6857" h="10328956">
                <a:moveTo>
                  <a:pt x="0" y="0"/>
                </a:moveTo>
                <a:lnTo>
                  <a:pt x="3686628" y="0"/>
                </a:lnTo>
                <a:lnTo>
                  <a:pt x="9506857" y="10328956"/>
                </a:lnTo>
                <a:lnTo>
                  <a:pt x="4601028" y="103144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3956957" y="-4047444"/>
            <a:ext cx="10414005" cy="1843858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3979522" y="-3986781"/>
            <a:ext cx="10328958" cy="1828800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直角三角形 25"/>
          <p:cNvSpPr/>
          <p:nvPr userDrawn="1"/>
        </p:nvSpPr>
        <p:spPr>
          <a:xfrm rot="5400000">
            <a:off x="3969137" y="-4049777"/>
            <a:ext cx="10391461" cy="1839866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直角三角形 26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直角三角形 27"/>
          <p:cNvSpPr/>
          <p:nvPr userDrawn="1"/>
        </p:nvSpPr>
        <p:spPr>
          <a:xfrm rot="5400000">
            <a:off x="3887541" y="-4034279"/>
            <a:ext cx="10430401" cy="18467612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00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xit" presetSubtype="2" accel="10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2" ac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8" ac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8" ac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8" ac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600"/>
                            </p:stCondLst>
                            <p:childTnLst>
                              <p:par>
                                <p:cTn id="7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9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xit" presetSubtype="9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6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35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1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6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1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6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1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 animBg="1"/>
      <p:bldP spid="17" grpId="2" animBg="1"/>
      <p:bldP spid="17" grpId="3" animBg="1"/>
      <p:bldP spid="16" grpId="1" animBg="1"/>
      <p:bldP spid="16" grpId="2" animBg="1"/>
      <p:bldP spid="16" grpId="3" animBg="1"/>
      <p:bldP spid="4" grpId="1" animBg="1"/>
      <p:bldP spid="4" grpId="2" animBg="1"/>
      <p:bldP spid="4" grpId="3" animBg="1"/>
      <p:bldP spid="13" grpId="1" animBg="1"/>
      <p:bldP spid="13" grpId="2" animBg="1"/>
      <p:bldP spid="13" grpId="3" animBg="1"/>
      <p:bldP spid="14" grpId="1" animBg="1"/>
      <p:bldP spid="14" grpId="2" animBg="1"/>
      <p:bldP spid="14" grpId="3" animBg="1"/>
      <p:bldP spid="5" grpId="0" animBg="1"/>
      <p:bldP spid="19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38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958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78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54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230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346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194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8742743" y="5141912"/>
            <a:ext cx="6381143" cy="51419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5080000" y="0"/>
            <a:ext cx="5341257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7027855" cy="5141913"/>
          </a:xfrm>
          <a:custGeom>
            <a:avLst/>
            <a:gdLst>
              <a:gd name="connsiteX0" fmla="*/ 6379855 w 7027855"/>
              <a:gd name="connsiteY0" fmla="*/ 4493913 h 5141913"/>
              <a:gd name="connsiteX1" fmla="*/ 7027855 w 7027855"/>
              <a:gd name="connsiteY1" fmla="*/ 4493913 h 5141913"/>
              <a:gd name="connsiteX2" fmla="*/ 7027855 w 7027855"/>
              <a:gd name="connsiteY2" fmla="*/ 5141913 h 5141913"/>
              <a:gd name="connsiteX3" fmla="*/ 6379855 w 7027855"/>
              <a:gd name="connsiteY3" fmla="*/ 5141913 h 5141913"/>
              <a:gd name="connsiteX4" fmla="*/ 5082572 w 7027855"/>
              <a:gd name="connsiteY4" fmla="*/ 4493912 h 5141913"/>
              <a:gd name="connsiteX5" fmla="*/ 5730572 w 7027855"/>
              <a:gd name="connsiteY5" fmla="*/ 4493912 h 5141913"/>
              <a:gd name="connsiteX6" fmla="*/ 5730572 w 7027855"/>
              <a:gd name="connsiteY6" fmla="*/ 5141912 h 5141913"/>
              <a:gd name="connsiteX7" fmla="*/ 5082572 w 7027855"/>
              <a:gd name="connsiteY7" fmla="*/ 5141912 h 5141913"/>
              <a:gd name="connsiteX8" fmla="*/ 5731855 w 7027855"/>
              <a:gd name="connsiteY8" fmla="*/ 3845912 h 5141913"/>
              <a:gd name="connsiteX9" fmla="*/ 6379855 w 7027855"/>
              <a:gd name="connsiteY9" fmla="*/ 3845912 h 5141913"/>
              <a:gd name="connsiteX10" fmla="*/ 6379855 w 7027855"/>
              <a:gd name="connsiteY10" fmla="*/ 4493912 h 5141913"/>
              <a:gd name="connsiteX11" fmla="*/ 5731855 w 7027855"/>
              <a:gd name="connsiteY11" fmla="*/ 4493912 h 5141913"/>
              <a:gd name="connsiteX12" fmla="*/ 5082572 w 7027855"/>
              <a:gd name="connsiteY12" fmla="*/ 3197912 h 5141913"/>
              <a:gd name="connsiteX13" fmla="*/ 5730572 w 7027855"/>
              <a:gd name="connsiteY13" fmla="*/ 3197912 h 5141913"/>
              <a:gd name="connsiteX14" fmla="*/ 5730572 w 7027855"/>
              <a:gd name="connsiteY14" fmla="*/ 3845912 h 5141913"/>
              <a:gd name="connsiteX15" fmla="*/ 5082572 w 7027855"/>
              <a:gd name="connsiteY15" fmla="*/ 3845912 h 5141913"/>
              <a:gd name="connsiteX16" fmla="*/ 0 w 7027855"/>
              <a:gd name="connsiteY16" fmla="*/ 0 h 5141913"/>
              <a:gd name="connsiteX17" fmla="*/ 5080001 w 7027855"/>
              <a:gd name="connsiteY17" fmla="*/ 0 h 5141913"/>
              <a:gd name="connsiteX18" fmla="*/ 5080001 w 7027855"/>
              <a:gd name="connsiteY18" fmla="*/ 5141913 h 5141913"/>
              <a:gd name="connsiteX19" fmla="*/ 0 w 702785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027855" h="5141913">
                <a:moveTo>
                  <a:pt x="6379855" y="4493913"/>
                </a:moveTo>
                <a:lnTo>
                  <a:pt x="7027855" y="4493913"/>
                </a:lnTo>
                <a:lnTo>
                  <a:pt x="7027855" y="5141913"/>
                </a:lnTo>
                <a:lnTo>
                  <a:pt x="6379855" y="5141913"/>
                </a:lnTo>
                <a:close/>
                <a:moveTo>
                  <a:pt x="5082572" y="4493912"/>
                </a:moveTo>
                <a:lnTo>
                  <a:pt x="5730572" y="4493912"/>
                </a:lnTo>
                <a:lnTo>
                  <a:pt x="5730572" y="5141912"/>
                </a:lnTo>
                <a:lnTo>
                  <a:pt x="5082572" y="5141912"/>
                </a:lnTo>
                <a:close/>
                <a:moveTo>
                  <a:pt x="5731855" y="3845912"/>
                </a:moveTo>
                <a:lnTo>
                  <a:pt x="6379855" y="3845912"/>
                </a:lnTo>
                <a:lnTo>
                  <a:pt x="6379855" y="4493912"/>
                </a:lnTo>
                <a:lnTo>
                  <a:pt x="5731855" y="4493912"/>
                </a:lnTo>
                <a:close/>
                <a:moveTo>
                  <a:pt x="5082572" y="3197912"/>
                </a:moveTo>
                <a:lnTo>
                  <a:pt x="5730572" y="3197912"/>
                </a:lnTo>
                <a:lnTo>
                  <a:pt x="5730572" y="3845912"/>
                </a:lnTo>
                <a:lnTo>
                  <a:pt x="5082572" y="3845912"/>
                </a:lnTo>
                <a:close/>
                <a:moveTo>
                  <a:pt x="0" y="0"/>
                </a:moveTo>
                <a:lnTo>
                  <a:pt x="5080001" y="0"/>
                </a:lnTo>
                <a:lnTo>
                  <a:pt x="5080001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1" hasCustomPrompt="1"/>
          </p:nvPr>
        </p:nvSpPr>
        <p:spPr>
          <a:xfrm>
            <a:off x="8473403" y="0"/>
            <a:ext cx="9814597" cy="5141913"/>
          </a:xfrm>
          <a:custGeom>
            <a:avLst/>
            <a:gdLst>
              <a:gd name="connsiteX0" fmla="*/ 648000 w 9814597"/>
              <a:gd name="connsiteY0" fmla="*/ 648000 h 5141913"/>
              <a:gd name="connsiteX1" fmla="*/ 1296000 w 9814597"/>
              <a:gd name="connsiteY1" fmla="*/ 648000 h 5141913"/>
              <a:gd name="connsiteX2" fmla="*/ 1296000 w 9814597"/>
              <a:gd name="connsiteY2" fmla="*/ 1296000 h 5141913"/>
              <a:gd name="connsiteX3" fmla="*/ 648000 w 9814597"/>
              <a:gd name="connsiteY3" fmla="*/ 1296000 h 5141913"/>
              <a:gd name="connsiteX4" fmla="*/ 1296000 w 9814597"/>
              <a:gd name="connsiteY4" fmla="*/ 0 h 5141913"/>
              <a:gd name="connsiteX5" fmla="*/ 1611372 w 9814597"/>
              <a:gd name="connsiteY5" fmla="*/ 0 h 5141913"/>
              <a:gd name="connsiteX6" fmla="*/ 1944000 w 9814597"/>
              <a:gd name="connsiteY6" fmla="*/ 0 h 5141913"/>
              <a:gd name="connsiteX7" fmla="*/ 1947854 w 9814597"/>
              <a:gd name="connsiteY7" fmla="*/ 0 h 5141913"/>
              <a:gd name="connsiteX8" fmla="*/ 2259372 w 9814597"/>
              <a:gd name="connsiteY8" fmla="*/ 0 h 5141913"/>
              <a:gd name="connsiteX9" fmla="*/ 9814597 w 9814597"/>
              <a:gd name="connsiteY9" fmla="*/ 0 h 5141913"/>
              <a:gd name="connsiteX10" fmla="*/ 9814597 w 9814597"/>
              <a:gd name="connsiteY10" fmla="*/ 5141913 h 5141913"/>
              <a:gd name="connsiteX11" fmla="*/ 1947854 w 9814597"/>
              <a:gd name="connsiteY11" fmla="*/ 5141913 h 5141913"/>
              <a:gd name="connsiteX12" fmla="*/ 1947854 w 9814597"/>
              <a:gd name="connsiteY12" fmla="*/ 1945206 h 5141913"/>
              <a:gd name="connsiteX13" fmla="*/ 1757239 w 9814597"/>
              <a:gd name="connsiteY13" fmla="*/ 1945206 h 5141913"/>
              <a:gd name="connsiteX14" fmla="*/ 1757239 w 9814597"/>
              <a:gd name="connsiteY14" fmla="*/ 1944000 h 5141913"/>
              <a:gd name="connsiteX15" fmla="*/ 1296000 w 9814597"/>
              <a:gd name="connsiteY15" fmla="*/ 1944000 h 5141913"/>
              <a:gd name="connsiteX16" fmla="*/ 1296000 w 9814597"/>
              <a:gd name="connsiteY16" fmla="*/ 1296000 h 5141913"/>
              <a:gd name="connsiteX17" fmla="*/ 1944000 w 9814597"/>
              <a:gd name="connsiteY17" fmla="*/ 1296000 h 5141913"/>
              <a:gd name="connsiteX18" fmla="*/ 1944000 w 9814597"/>
              <a:gd name="connsiteY18" fmla="*/ 1297206 h 5141913"/>
              <a:gd name="connsiteX19" fmla="*/ 1947854 w 9814597"/>
              <a:gd name="connsiteY19" fmla="*/ 1297206 h 5141913"/>
              <a:gd name="connsiteX20" fmla="*/ 1947854 w 9814597"/>
              <a:gd name="connsiteY20" fmla="*/ 648000 h 5141913"/>
              <a:gd name="connsiteX21" fmla="*/ 1944000 w 9814597"/>
              <a:gd name="connsiteY21" fmla="*/ 648000 h 5141913"/>
              <a:gd name="connsiteX22" fmla="*/ 1611372 w 9814597"/>
              <a:gd name="connsiteY22" fmla="*/ 648000 h 5141913"/>
              <a:gd name="connsiteX23" fmla="*/ 1296000 w 9814597"/>
              <a:gd name="connsiteY23" fmla="*/ 648000 h 5141913"/>
              <a:gd name="connsiteX24" fmla="*/ 0 w 9814597"/>
              <a:gd name="connsiteY24" fmla="*/ 0 h 5141913"/>
              <a:gd name="connsiteX25" fmla="*/ 648000 w 9814597"/>
              <a:gd name="connsiteY25" fmla="*/ 0 h 5141913"/>
              <a:gd name="connsiteX26" fmla="*/ 648000 w 9814597"/>
              <a:gd name="connsiteY26" fmla="*/ 648000 h 5141913"/>
              <a:gd name="connsiteX27" fmla="*/ 0 w 9814597"/>
              <a:gd name="connsiteY27" fmla="*/ 648000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814597" h="5141913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611372" y="0"/>
                </a:lnTo>
                <a:lnTo>
                  <a:pt x="1944000" y="0"/>
                </a:lnTo>
                <a:lnTo>
                  <a:pt x="1947854" y="0"/>
                </a:lnTo>
                <a:lnTo>
                  <a:pt x="2259372" y="0"/>
                </a:lnTo>
                <a:lnTo>
                  <a:pt x="9814597" y="0"/>
                </a:lnTo>
                <a:lnTo>
                  <a:pt x="9814597" y="5141913"/>
                </a:lnTo>
                <a:lnTo>
                  <a:pt x="1947854" y="5141913"/>
                </a:lnTo>
                <a:lnTo>
                  <a:pt x="1947854" y="1945206"/>
                </a:lnTo>
                <a:lnTo>
                  <a:pt x="1757239" y="1945206"/>
                </a:lnTo>
                <a:lnTo>
                  <a:pt x="1757239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1297206"/>
                </a:lnTo>
                <a:lnTo>
                  <a:pt x="1947854" y="1297206"/>
                </a:lnTo>
                <a:lnTo>
                  <a:pt x="1947854" y="648000"/>
                </a:lnTo>
                <a:lnTo>
                  <a:pt x="1944000" y="648000"/>
                </a:lnTo>
                <a:lnTo>
                  <a:pt x="1611372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5141913"/>
            <a:ext cx="10688025" cy="5141913"/>
          </a:xfrm>
          <a:custGeom>
            <a:avLst/>
            <a:gdLst>
              <a:gd name="connsiteX0" fmla="*/ 10040025 w 10688025"/>
              <a:gd name="connsiteY0" fmla="*/ 4493912 h 5141913"/>
              <a:gd name="connsiteX1" fmla="*/ 10688025 w 10688025"/>
              <a:gd name="connsiteY1" fmla="*/ 4493912 h 5141913"/>
              <a:gd name="connsiteX2" fmla="*/ 10688025 w 10688025"/>
              <a:gd name="connsiteY2" fmla="*/ 5141912 h 5141913"/>
              <a:gd name="connsiteX3" fmla="*/ 10040025 w 10688025"/>
              <a:gd name="connsiteY3" fmla="*/ 5141912 h 5141913"/>
              <a:gd name="connsiteX4" fmla="*/ 9392025 w 10688025"/>
              <a:gd name="connsiteY4" fmla="*/ 3845911 h 5141913"/>
              <a:gd name="connsiteX5" fmla="*/ 10040025 w 10688025"/>
              <a:gd name="connsiteY5" fmla="*/ 3845911 h 5141913"/>
              <a:gd name="connsiteX6" fmla="*/ 10040025 w 10688025"/>
              <a:gd name="connsiteY6" fmla="*/ 4493911 h 5141913"/>
              <a:gd name="connsiteX7" fmla="*/ 9392025 w 10688025"/>
              <a:gd name="connsiteY7" fmla="*/ 4493911 h 5141913"/>
              <a:gd name="connsiteX8" fmla="*/ 0 w 10688025"/>
              <a:gd name="connsiteY8" fmla="*/ 0 h 5141913"/>
              <a:gd name="connsiteX9" fmla="*/ 8742742 w 10688025"/>
              <a:gd name="connsiteY9" fmla="*/ 0 h 5141913"/>
              <a:gd name="connsiteX10" fmla="*/ 8742742 w 10688025"/>
              <a:gd name="connsiteY10" fmla="*/ 3197911 h 5141913"/>
              <a:gd name="connsiteX11" fmla="*/ 9390742 w 10688025"/>
              <a:gd name="connsiteY11" fmla="*/ 3197911 h 5141913"/>
              <a:gd name="connsiteX12" fmla="*/ 9390742 w 10688025"/>
              <a:gd name="connsiteY12" fmla="*/ 3845911 h 5141913"/>
              <a:gd name="connsiteX13" fmla="*/ 8742742 w 10688025"/>
              <a:gd name="connsiteY13" fmla="*/ 3845911 h 5141913"/>
              <a:gd name="connsiteX14" fmla="*/ 8742742 w 10688025"/>
              <a:gd name="connsiteY14" fmla="*/ 4493911 h 5141913"/>
              <a:gd name="connsiteX15" fmla="*/ 9390742 w 10688025"/>
              <a:gd name="connsiteY15" fmla="*/ 4493911 h 5141913"/>
              <a:gd name="connsiteX16" fmla="*/ 9390742 w 10688025"/>
              <a:gd name="connsiteY16" fmla="*/ 5141911 h 5141913"/>
              <a:gd name="connsiteX17" fmla="*/ 8742742 w 10688025"/>
              <a:gd name="connsiteY17" fmla="*/ 5141911 h 5141913"/>
              <a:gd name="connsiteX18" fmla="*/ 8742742 w 10688025"/>
              <a:gd name="connsiteY18" fmla="*/ 5141913 h 5141913"/>
              <a:gd name="connsiteX19" fmla="*/ 0 w 1068802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688025" h="5141913">
                <a:moveTo>
                  <a:pt x="10040025" y="4493912"/>
                </a:moveTo>
                <a:lnTo>
                  <a:pt x="10688025" y="4493912"/>
                </a:lnTo>
                <a:lnTo>
                  <a:pt x="10688025" y="5141912"/>
                </a:lnTo>
                <a:lnTo>
                  <a:pt x="10040025" y="5141912"/>
                </a:lnTo>
                <a:close/>
                <a:moveTo>
                  <a:pt x="9392025" y="3845911"/>
                </a:moveTo>
                <a:lnTo>
                  <a:pt x="10040025" y="3845911"/>
                </a:lnTo>
                <a:lnTo>
                  <a:pt x="10040025" y="4493911"/>
                </a:lnTo>
                <a:lnTo>
                  <a:pt x="9392025" y="4493911"/>
                </a:lnTo>
                <a:close/>
                <a:moveTo>
                  <a:pt x="0" y="0"/>
                </a:moveTo>
                <a:lnTo>
                  <a:pt x="8742742" y="0"/>
                </a:lnTo>
                <a:lnTo>
                  <a:pt x="8742742" y="3197911"/>
                </a:lnTo>
                <a:lnTo>
                  <a:pt x="9390742" y="3197911"/>
                </a:lnTo>
                <a:lnTo>
                  <a:pt x="9390742" y="3845911"/>
                </a:lnTo>
                <a:lnTo>
                  <a:pt x="8742742" y="3845911"/>
                </a:lnTo>
                <a:lnTo>
                  <a:pt x="8742742" y="4493911"/>
                </a:lnTo>
                <a:lnTo>
                  <a:pt x="9390742" y="4493911"/>
                </a:lnTo>
                <a:lnTo>
                  <a:pt x="9390742" y="5141911"/>
                </a:lnTo>
                <a:lnTo>
                  <a:pt x="8742742" y="5141911"/>
                </a:lnTo>
                <a:lnTo>
                  <a:pt x="8742742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13" hasCustomPrompt="1"/>
          </p:nvPr>
        </p:nvSpPr>
        <p:spPr>
          <a:xfrm>
            <a:off x="13179886" y="5141912"/>
            <a:ext cx="5108114" cy="5143500"/>
          </a:xfrm>
          <a:custGeom>
            <a:avLst/>
            <a:gdLst>
              <a:gd name="connsiteX0" fmla="*/ 648000 w 5108114"/>
              <a:gd name="connsiteY0" fmla="*/ 648000 h 5143500"/>
              <a:gd name="connsiteX1" fmla="*/ 1296000 w 5108114"/>
              <a:gd name="connsiteY1" fmla="*/ 648000 h 5143500"/>
              <a:gd name="connsiteX2" fmla="*/ 1296000 w 5108114"/>
              <a:gd name="connsiteY2" fmla="*/ 1296000 h 5143500"/>
              <a:gd name="connsiteX3" fmla="*/ 648000 w 5108114"/>
              <a:gd name="connsiteY3" fmla="*/ 1296000 h 5143500"/>
              <a:gd name="connsiteX4" fmla="*/ 1296000 w 5108114"/>
              <a:gd name="connsiteY4" fmla="*/ 0 h 5143500"/>
              <a:gd name="connsiteX5" fmla="*/ 1944000 w 5108114"/>
              <a:gd name="connsiteY5" fmla="*/ 0 h 5143500"/>
              <a:gd name="connsiteX6" fmla="*/ 1944000 w 5108114"/>
              <a:gd name="connsiteY6" fmla="*/ 1587 h 5143500"/>
              <a:gd name="connsiteX7" fmla="*/ 5108114 w 5108114"/>
              <a:gd name="connsiteY7" fmla="*/ 1587 h 5143500"/>
              <a:gd name="connsiteX8" fmla="*/ 5108114 w 5108114"/>
              <a:gd name="connsiteY8" fmla="*/ 5143500 h 5143500"/>
              <a:gd name="connsiteX9" fmla="*/ 1944000 w 5108114"/>
              <a:gd name="connsiteY9" fmla="*/ 5143500 h 5143500"/>
              <a:gd name="connsiteX10" fmla="*/ 1944000 w 5108114"/>
              <a:gd name="connsiteY10" fmla="*/ 1944000 h 5143500"/>
              <a:gd name="connsiteX11" fmla="*/ 1296000 w 5108114"/>
              <a:gd name="connsiteY11" fmla="*/ 1944000 h 5143500"/>
              <a:gd name="connsiteX12" fmla="*/ 1296000 w 5108114"/>
              <a:gd name="connsiteY12" fmla="*/ 1296000 h 5143500"/>
              <a:gd name="connsiteX13" fmla="*/ 1944000 w 5108114"/>
              <a:gd name="connsiteY13" fmla="*/ 1296000 h 5143500"/>
              <a:gd name="connsiteX14" fmla="*/ 1944000 w 5108114"/>
              <a:gd name="connsiteY14" fmla="*/ 648000 h 5143500"/>
              <a:gd name="connsiteX15" fmla="*/ 1296000 w 5108114"/>
              <a:gd name="connsiteY15" fmla="*/ 648000 h 5143500"/>
              <a:gd name="connsiteX16" fmla="*/ 0 w 5108114"/>
              <a:gd name="connsiteY16" fmla="*/ 0 h 5143500"/>
              <a:gd name="connsiteX17" fmla="*/ 648000 w 5108114"/>
              <a:gd name="connsiteY17" fmla="*/ 0 h 5143500"/>
              <a:gd name="connsiteX18" fmla="*/ 648000 w 5108114"/>
              <a:gd name="connsiteY18" fmla="*/ 648000 h 5143500"/>
              <a:gd name="connsiteX19" fmla="*/ 0 w 5108114"/>
              <a:gd name="connsiteY19" fmla="*/ 6480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108114" h="5143500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944000" y="0"/>
                </a:lnTo>
                <a:lnTo>
                  <a:pt x="1944000" y="1587"/>
                </a:lnTo>
                <a:lnTo>
                  <a:pt x="5108114" y="1587"/>
                </a:lnTo>
                <a:lnTo>
                  <a:pt x="5108114" y="5143500"/>
                </a:lnTo>
                <a:lnTo>
                  <a:pt x="1944000" y="5143500"/>
                </a:lnTo>
                <a:lnTo>
                  <a:pt x="1944000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5707917" y="1311492"/>
            <a:ext cx="4085423" cy="7470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707917" y="2278743"/>
            <a:ext cx="4085423" cy="1596571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61338" y="6706620"/>
            <a:ext cx="4743952" cy="2012497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118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30" grpId="0" animBg="1"/>
      <p:bldP spid="14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0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grpSp>
        <p:nvGrpSpPr>
          <p:cNvPr id="21" name="グループ化 20"/>
          <p:cNvGrpSpPr/>
          <p:nvPr userDrawn="1"/>
        </p:nvGrpSpPr>
        <p:grpSpPr>
          <a:xfrm>
            <a:off x="11954525" y="6247404"/>
            <a:ext cx="1940630" cy="72008"/>
            <a:chOff x="6119664" y="3270498"/>
            <a:chExt cx="1940630" cy="72008"/>
          </a:xfrm>
        </p:grpSpPr>
        <p:sp>
          <p:nvSpPr>
            <p:cNvPr id="22" name="正方形/長方形 21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8651909" y="6411535"/>
            <a:ext cx="8545863" cy="1024273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8651909" y="5408249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813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087331" y="533225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368628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8230050" y="533225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8289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372769" y="533225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3971718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5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222372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222372" y="5274171"/>
            <a:ext cx="6987257" cy="401420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496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848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496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20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349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72" y="349200"/>
            <a:ext cx="6987257" cy="12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932558" y="319625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190666" y="262066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932558" y="263624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932558" y="523398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1190666" y="465839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32558" y="467397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32557" y="7266664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190665" y="669106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932557" y="6706651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44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792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754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6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150"/>
                            </p:stCondLst>
                            <p:childTnLst>
                              <p:par>
                                <p:cTn id="6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65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1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543550"/>
            <a:ext cx="18288000" cy="474186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6191550"/>
            <a:ext cx="7995938" cy="332898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9600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48000" y="4247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3599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751563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6191550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9144000" y="8480350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9144000" y="7920337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686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5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6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1206" y="757239"/>
            <a:ext cx="16625588" cy="2786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092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- Si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0438" y="4394881"/>
            <a:ext cx="6607123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40438" y="5141912"/>
            <a:ext cx="6607123" cy="2012497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524377" y="2908981"/>
            <a:ext cx="1239243" cy="1239243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868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ide Image &amp; 3 Icons,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図プレースホルダー 76"/>
          <p:cNvSpPr>
            <a:spLocks noGrp="1"/>
          </p:cNvSpPr>
          <p:nvPr>
            <p:ph type="pic" sz="quarter" idx="34" hasCustomPrompt="1"/>
          </p:nvPr>
        </p:nvSpPr>
        <p:spPr>
          <a:xfrm>
            <a:off x="-2" y="0"/>
            <a:ext cx="18288002" cy="7085913"/>
          </a:xfrm>
          <a:custGeom>
            <a:avLst/>
            <a:gdLst>
              <a:gd name="connsiteX0" fmla="*/ 0 w 18288002"/>
              <a:gd name="connsiteY0" fmla="*/ 6437913 h 7085913"/>
              <a:gd name="connsiteX1" fmla="*/ 648000 w 18288002"/>
              <a:gd name="connsiteY1" fmla="*/ 6437913 h 7085913"/>
              <a:gd name="connsiteX2" fmla="*/ 648000 w 18288002"/>
              <a:gd name="connsiteY2" fmla="*/ 7085913 h 7085913"/>
              <a:gd name="connsiteX3" fmla="*/ 0 w 18288002"/>
              <a:gd name="connsiteY3" fmla="*/ 7085913 h 7085913"/>
              <a:gd name="connsiteX4" fmla="*/ 3 w 18288002"/>
              <a:gd name="connsiteY4" fmla="*/ 0 h 7085913"/>
              <a:gd name="connsiteX5" fmla="*/ 18288002 w 18288002"/>
              <a:gd name="connsiteY5" fmla="*/ 0 h 7085913"/>
              <a:gd name="connsiteX6" fmla="*/ 18288002 w 18288002"/>
              <a:gd name="connsiteY6" fmla="*/ 5141913 h 7085913"/>
              <a:gd name="connsiteX7" fmla="*/ 1944001 w 18288002"/>
              <a:gd name="connsiteY7" fmla="*/ 5141913 h 7085913"/>
              <a:gd name="connsiteX8" fmla="*/ 1944001 w 18288002"/>
              <a:gd name="connsiteY8" fmla="*/ 5789913 h 7085913"/>
              <a:gd name="connsiteX9" fmla="*/ 1296001 w 18288002"/>
              <a:gd name="connsiteY9" fmla="*/ 5789913 h 7085913"/>
              <a:gd name="connsiteX10" fmla="*/ 1296001 w 18288002"/>
              <a:gd name="connsiteY10" fmla="*/ 5141913 h 7085913"/>
              <a:gd name="connsiteX11" fmla="*/ 648001 w 18288002"/>
              <a:gd name="connsiteY11" fmla="*/ 5141913 h 7085913"/>
              <a:gd name="connsiteX12" fmla="*/ 648001 w 18288002"/>
              <a:gd name="connsiteY12" fmla="*/ 5789913 h 7085913"/>
              <a:gd name="connsiteX13" fmla="*/ 1296001 w 18288002"/>
              <a:gd name="connsiteY13" fmla="*/ 5789913 h 7085913"/>
              <a:gd name="connsiteX14" fmla="*/ 1296001 w 18288002"/>
              <a:gd name="connsiteY14" fmla="*/ 6437913 h 7085913"/>
              <a:gd name="connsiteX15" fmla="*/ 648001 w 18288002"/>
              <a:gd name="connsiteY15" fmla="*/ 6437913 h 7085913"/>
              <a:gd name="connsiteX16" fmla="*/ 648001 w 18288002"/>
              <a:gd name="connsiteY16" fmla="*/ 5789913 h 7085913"/>
              <a:gd name="connsiteX17" fmla="*/ 1 w 18288002"/>
              <a:gd name="connsiteY17" fmla="*/ 5789913 h 7085913"/>
              <a:gd name="connsiteX18" fmla="*/ 1 w 18288002"/>
              <a:gd name="connsiteY18" fmla="*/ 5141913 h 7085913"/>
              <a:gd name="connsiteX19" fmla="*/ 3 w 18288002"/>
              <a:gd name="connsiteY19" fmla="*/ 5141913 h 708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002" h="7085913">
                <a:moveTo>
                  <a:pt x="0" y="6437913"/>
                </a:moveTo>
                <a:lnTo>
                  <a:pt x="648000" y="6437913"/>
                </a:lnTo>
                <a:lnTo>
                  <a:pt x="648000" y="7085913"/>
                </a:lnTo>
                <a:lnTo>
                  <a:pt x="0" y="7085913"/>
                </a:lnTo>
                <a:close/>
                <a:moveTo>
                  <a:pt x="3" y="0"/>
                </a:moveTo>
                <a:lnTo>
                  <a:pt x="18288002" y="0"/>
                </a:lnTo>
                <a:lnTo>
                  <a:pt x="18288002" y="5141913"/>
                </a:lnTo>
                <a:lnTo>
                  <a:pt x="1944001" y="5141913"/>
                </a:lnTo>
                <a:lnTo>
                  <a:pt x="1944001" y="5789913"/>
                </a:lnTo>
                <a:lnTo>
                  <a:pt x="1296001" y="5789913"/>
                </a:lnTo>
                <a:lnTo>
                  <a:pt x="1296001" y="5141913"/>
                </a:lnTo>
                <a:lnTo>
                  <a:pt x="648001" y="5141913"/>
                </a:lnTo>
                <a:lnTo>
                  <a:pt x="648001" y="5789913"/>
                </a:lnTo>
                <a:lnTo>
                  <a:pt x="1296001" y="5789913"/>
                </a:lnTo>
                <a:lnTo>
                  <a:pt x="1296001" y="6437913"/>
                </a:lnTo>
                <a:lnTo>
                  <a:pt x="648001" y="6437913"/>
                </a:lnTo>
                <a:lnTo>
                  <a:pt x="648001" y="5789913"/>
                </a:lnTo>
                <a:lnTo>
                  <a:pt x="1" y="5789913"/>
                </a:lnTo>
                <a:lnTo>
                  <a:pt x="1" y="5141913"/>
                </a:lnTo>
                <a:lnTo>
                  <a:pt x="3" y="51419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3191877" y="4573588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3445677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463455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463455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60"/>
          <p:cNvSpPr>
            <a:spLocks noGrp="1"/>
          </p:cNvSpPr>
          <p:nvPr>
            <p:ph type="body" sz="quarter" idx="26" hasCustomPrompt="1"/>
          </p:nvPr>
        </p:nvSpPr>
        <p:spPr>
          <a:xfrm>
            <a:off x="8575199" y="4573588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7" hasCustomPrompt="1"/>
          </p:nvPr>
        </p:nvSpPr>
        <p:spPr>
          <a:xfrm>
            <a:off x="8828999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846777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6846777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60"/>
          <p:cNvSpPr>
            <a:spLocks noGrp="1"/>
          </p:cNvSpPr>
          <p:nvPr>
            <p:ph type="body" sz="quarter" idx="30" hasCustomPrompt="1"/>
          </p:nvPr>
        </p:nvSpPr>
        <p:spPr>
          <a:xfrm>
            <a:off x="13958521" y="4573588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7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14212321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2230099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12230099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2850933" y="665843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8230050" y="665843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3613371" y="6641976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15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6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/>
      <p:bldP spid="6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/>
      <p:bldP spid="79" grpId="0" animBg="1"/>
      <p:bldP spid="80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0438" y="4394881"/>
            <a:ext cx="6607123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40438" y="5141912"/>
            <a:ext cx="6607123" cy="2012497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524377" y="2908981"/>
            <a:ext cx="1239243" cy="1239243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486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547257" y="1582057"/>
            <a:ext cx="13193486" cy="31981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286020" y="5141913"/>
            <a:ext cx="7347351" cy="4581526"/>
          </a:xfrm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8496000" y="5299325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7848000" y="5985049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55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332434" y="3274899"/>
            <a:ext cx="13623132" cy="373561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588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3300413" y="2655321"/>
            <a:ext cx="4973183" cy="4973183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572499" y="2655321"/>
            <a:ext cx="7339693" cy="7796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19048" y="3754891"/>
            <a:ext cx="6400802" cy="987425"/>
          </a:xfrm>
        </p:spPr>
        <p:txBody>
          <a:bodyPr anchor="ctr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8572499" y="5686425"/>
            <a:ext cx="7347351" cy="1942079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8572499" y="3819186"/>
            <a:ext cx="858836" cy="858836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348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319211" y="3173861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141100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999232" y="317386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9821121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319211" y="6538782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141100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999232" y="6538782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9821121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522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4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図プレースホルダー 26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0"/>
            <a:ext cx="9144000" cy="10285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8583647" y="2478585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864171" y="298472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864171" y="243019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60"/>
          <p:cNvSpPr>
            <a:spLocks noGrp="1"/>
          </p:cNvSpPr>
          <p:nvPr>
            <p:ph type="body" sz="quarter" idx="33" hasCustomPrompt="1"/>
          </p:nvPr>
        </p:nvSpPr>
        <p:spPr>
          <a:xfrm>
            <a:off x="8583647" y="4196976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9864171" y="4722200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9864171" y="4167672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テキスト プレースホルダー 60"/>
          <p:cNvSpPr>
            <a:spLocks noGrp="1"/>
          </p:cNvSpPr>
          <p:nvPr>
            <p:ph type="body" sz="quarter" idx="36" hasCustomPrompt="1"/>
          </p:nvPr>
        </p:nvSpPr>
        <p:spPr>
          <a:xfrm>
            <a:off x="8583647" y="5886324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7" hasCustomPrompt="1"/>
          </p:nvPr>
        </p:nvSpPr>
        <p:spPr>
          <a:xfrm>
            <a:off x="9864171" y="6411548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8" hasCustomPrompt="1"/>
          </p:nvPr>
        </p:nvSpPr>
        <p:spPr>
          <a:xfrm>
            <a:off x="9864171" y="5857020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テキスト プレースホルダー 60"/>
          <p:cNvSpPr>
            <a:spLocks noGrp="1"/>
          </p:cNvSpPr>
          <p:nvPr>
            <p:ph type="body" sz="quarter" idx="39" hasCustomPrompt="1"/>
          </p:nvPr>
        </p:nvSpPr>
        <p:spPr>
          <a:xfrm>
            <a:off x="8583647" y="7575672"/>
            <a:ext cx="1137600" cy="1137600"/>
          </a:xfr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40" hasCustomPrompt="1"/>
          </p:nvPr>
        </p:nvSpPr>
        <p:spPr>
          <a:xfrm>
            <a:off x="9864171" y="810089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41" hasCustomPrompt="1"/>
          </p:nvPr>
        </p:nvSpPr>
        <p:spPr>
          <a:xfrm>
            <a:off x="9864171" y="754636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42" hasCustomPrompt="1"/>
          </p:nvPr>
        </p:nvSpPr>
        <p:spPr>
          <a:xfrm>
            <a:off x="8596315" y="2614394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43" hasCustomPrompt="1"/>
          </p:nvPr>
        </p:nvSpPr>
        <p:spPr>
          <a:xfrm>
            <a:off x="8596315" y="4332785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8596315" y="6022133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8596315" y="7711481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89937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0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8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0"/>
            <a:ext cx="11088000" cy="10285413"/>
          </a:xfrm>
          <a:custGeom>
            <a:avLst/>
            <a:gdLst>
              <a:gd name="connsiteX0" fmla="*/ 10440000 w 11088000"/>
              <a:gd name="connsiteY0" fmla="*/ 9637413 h 10285413"/>
              <a:gd name="connsiteX1" fmla="*/ 11088000 w 11088000"/>
              <a:gd name="connsiteY1" fmla="*/ 9637413 h 10285413"/>
              <a:gd name="connsiteX2" fmla="*/ 11088000 w 11088000"/>
              <a:gd name="connsiteY2" fmla="*/ 10285413 h 10285413"/>
              <a:gd name="connsiteX3" fmla="*/ 10440000 w 11088000"/>
              <a:gd name="connsiteY3" fmla="*/ 10285413 h 10285413"/>
              <a:gd name="connsiteX4" fmla="*/ 9792000 w 11088000"/>
              <a:gd name="connsiteY4" fmla="*/ 8989413 h 10285413"/>
              <a:gd name="connsiteX5" fmla="*/ 10440000 w 11088000"/>
              <a:gd name="connsiteY5" fmla="*/ 8989413 h 10285413"/>
              <a:gd name="connsiteX6" fmla="*/ 10440000 w 11088000"/>
              <a:gd name="connsiteY6" fmla="*/ 9637413 h 10285413"/>
              <a:gd name="connsiteX7" fmla="*/ 9792000 w 11088000"/>
              <a:gd name="connsiteY7" fmla="*/ 9637413 h 10285413"/>
              <a:gd name="connsiteX8" fmla="*/ 0 w 11088000"/>
              <a:gd name="connsiteY8" fmla="*/ 0 h 10285413"/>
              <a:gd name="connsiteX9" fmla="*/ 9144000 w 11088000"/>
              <a:gd name="connsiteY9" fmla="*/ 0 h 10285413"/>
              <a:gd name="connsiteX10" fmla="*/ 9144000 w 11088000"/>
              <a:gd name="connsiteY10" fmla="*/ 8341413 h 10285413"/>
              <a:gd name="connsiteX11" fmla="*/ 9791447 w 11088000"/>
              <a:gd name="connsiteY11" fmla="*/ 8341413 h 10285413"/>
              <a:gd name="connsiteX12" fmla="*/ 9791447 w 11088000"/>
              <a:gd name="connsiteY12" fmla="*/ 8989413 h 10285413"/>
              <a:gd name="connsiteX13" fmla="*/ 9144000 w 11088000"/>
              <a:gd name="connsiteY13" fmla="*/ 8989413 h 10285413"/>
              <a:gd name="connsiteX14" fmla="*/ 9144000 w 11088000"/>
              <a:gd name="connsiteY14" fmla="*/ 9637413 h 10285413"/>
              <a:gd name="connsiteX15" fmla="*/ 9792000 w 11088000"/>
              <a:gd name="connsiteY15" fmla="*/ 9637413 h 10285413"/>
              <a:gd name="connsiteX16" fmla="*/ 9792000 w 11088000"/>
              <a:gd name="connsiteY16" fmla="*/ 10285413 h 10285413"/>
              <a:gd name="connsiteX17" fmla="*/ 9144000 w 11088000"/>
              <a:gd name="connsiteY17" fmla="*/ 10285413 h 10285413"/>
              <a:gd name="connsiteX18" fmla="*/ 0 w 11088000"/>
              <a:gd name="connsiteY18" fmla="*/ 10285413 h 1028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88000" h="10285413">
                <a:moveTo>
                  <a:pt x="10440000" y="9637413"/>
                </a:moveTo>
                <a:lnTo>
                  <a:pt x="11088000" y="9637413"/>
                </a:lnTo>
                <a:lnTo>
                  <a:pt x="11088000" y="10285413"/>
                </a:lnTo>
                <a:lnTo>
                  <a:pt x="10440000" y="10285413"/>
                </a:lnTo>
                <a:close/>
                <a:moveTo>
                  <a:pt x="9792000" y="8989413"/>
                </a:moveTo>
                <a:lnTo>
                  <a:pt x="10440000" y="8989413"/>
                </a:lnTo>
                <a:lnTo>
                  <a:pt x="10440000" y="9637413"/>
                </a:lnTo>
                <a:lnTo>
                  <a:pt x="9792000" y="9637413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8341413"/>
                </a:lnTo>
                <a:lnTo>
                  <a:pt x="9791447" y="8341413"/>
                </a:lnTo>
                <a:lnTo>
                  <a:pt x="9791447" y="8989413"/>
                </a:lnTo>
                <a:lnTo>
                  <a:pt x="9144000" y="8989413"/>
                </a:lnTo>
                <a:lnTo>
                  <a:pt x="9144000" y="9637413"/>
                </a:lnTo>
                <a:lnTo>
                  <a:pt x="9792000" y="9637413"/>
                </a:lnTo>
                <a:lnTo>
                  <a:pt x="9792000" y="10285413"/>
                </a:lnTo>
                <a:lnTo>
                  <a:pt x="9144000" y="10285413"/>
                </a:lnTo>
                <a:lnTo>
                  <a:pt x="0" y="102854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467447" y="3294823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467447" y="2353628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9572871" y="307066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9467447" y="6349412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9467447" y="5408217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9572871" y="6125257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93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8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184004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8819376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455924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27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35" r:id="rId2"/>
    <p:sldLayoutId id="2147483708" r:id="rId3"/>
    <p:sldLayoutId id="2147483709" r:id="rId4"/>
    <p:sldLayoutId id="2147483710" r:id="rId5"/>
    <p:sldLayoutId id="2147483798" r:id="rId6"/>
    <p:sldLayoutId id="2147483745" r:id="rId7"/>
    <p:sldLayoutId id="2147483755" r:id="rId8"/>
    <p:sldLayoutId id="2147483715" r:id="rId9"/>
    <p:sldLayoutId id="2147483716" r:id="rId10"/>
    <p:sldLayoutId id="2147483805" r:id="rId11"/>
    <p:sldLayoutId id="2147483724" r:id="rId12"/>
    <p:sldLayoutId id="2147483756" r:id="rId13"/>
    <p:sldLayoutId id="2147483742" r:id="rId14"/>
    <p:sldLayoutId id="2147483757" r:id="rId15"/>
    <p:sldLayoutId id="2147483736" r:id="rId16"/>
    <p:sldLayoutId id="2147483761" r:id="rId17"/>
    <p:sldLayoutId id="2147483737" r:id="rId18"/>
    <p:sldLayoutId id="2147483759" r:id="rId19"/>
    <p:sldLayoutId id="2147483746" r:id="rId20"/>
    <p:sldLayoutId id="2147483758" r:id="rId21"/>
    <p:sldLayoutId id="2147483754" r:id="rId22"/>
    <p:sldLayoutId id="2147483731" r:id="rId23"/>
    <p:sldLayoutId id="2147483765" r:id="rId24"/>
    <p:sldLayoutId id="2147483766" r:id="rId25"/>
    <p:sldLayoutId id="2147483782" r:id="rId26"/>
    <p:sldLayoutId id="2147483792" r:id="rId27"/>
    <p:sldLayoutId id="2147483763" r:id="rId28"/>
    <p:sldLayoutId id="2147483775" r:id="rId29"/>
    <p:sldLayoutId id="2147483760" r:id="rId30"/>
    <p:sldLayoutId id="2147483762" r:id="rId31"/>
    <p:sldLayoutId id="2147483773" r:id="rId32"/>
    <p:sldLayoutId id="2147483777" r:id="rId33"/>
    <p:sldLayoutId id="2147483786" r:id="rId34"/>
    <p:sldLayoutId id="2147483787" r:id="rId35"/>
    <p:sldLayoutId id="2147483780" r:id="rId36"/>
    <p:sldLayoutId id="2147483783" r:id="rId37"/>
    <p:sldLayoutId id="2147483781" r:id="rId38"/>
    <p:sldLayoutId id="2147483785" r:id="rId39"/>
    <p:sldLayoutId id="2147483784" r:id="rId40"/>
    <p:sldLayoutId id="2147483791" r:id="rId41"/>
    <p:sldLayoutId id="2147483788" r:id="rId42"/>
    <p:sldLayoutId id="2147483789" r:id="rId43"/>
    <p:sldLayoutId id="2147483793" r:id="rId44"/>
    <p:sldLayoutId id="2147483794" r:id="rId45"/>
    <p:sldLayoutId id="2147483790" r:id="rId46"/>
    <p:sldLayoutId id="2147483796" r:id="rId47"/>
    <p:sldLayoutId id="2147483800" r:id="rId48"/>
    <p:sldLayoutId id="2147483801" r:id="rId49"/>
    <p:sldLayoutId id="2147483799" r:id="rId50"/>
    <p:sldLayoutId id="2147483803" r:id="rId51"/>
    <p:sldLayoutId id="2147483806" r:id="rId52"/>
    <p:sldLayoutId id="2147483751" r:id="rId53"/>
    <p:sldLayoutId id="2147483818" r:id="rId5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00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30" r:id="rId2"/>
    <p:sldLayoutId id="2147483727" r:id="rId3"/>
    <p:sldLayoutId id="2147483733" r:id="rId4"/>
    <p:sldLayoutId id="2147483729" r:id="rId5"/>
    <p:sldLayoutId id="2147483732" r:id="rId6"/>
    <p:sldLayoutId id="2147483734" r:id="rId7"/>
    <p:sldLayoutId id="2147483752" r:id="rId8"/>
    <p:sldLayoutId id="2147483753" r:id="rId9"/>
    <p:sldLayoutId id="2147483750" r:id="rId10"/>
    <p:sldLayoutId id="2147483771" r:id="rId11"/>
    <p:sldLayoutId id="2147483772" r:id="rId12"/>
    <p:sldLayoutId id="2147483774" r:id="rId13"/>
    <p:sldLayoutId id="2147483776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00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810" r:id="rId2"/>
    <p:sldLayoutId id="2147483809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68" r:id="rId10"/>
    <p:sldLayoutId id="2147483769" r:id="rId11"/>
    <p:sldLayoutId id="2147483778" r:id="rId12"/>
    <p:sldLayoutId id="2147483779" r:id="rId13"/>
    <p:sldLayoutId id="2147483802" r:id="rId14"/>
    <p:sldLayoutId id="2147483807" r:id="rId15"/>
    <p:sldLayoutId id="2147483811" r:id="rId16"/>
    <p:sldLayoutId id="2147483812" r:id="rId17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31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64" r:id="rId2"/>
    <p:sldLayoutId id="2147483804" r:id="rId3"/>
    <p:sldLayoutId id="2147483808" r:id="rId4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7447" y="348343"/>
            <a:ext cx="8361787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9579668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0215040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851588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15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67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8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8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Adobe Caslon Pro Bold" pitchFamily="18" charset="0"/>
              </a:rPr>
              <a:t>MEDICAL CHECK</a:t>
            </a:r>
            <a:endParaRPr kumimoji="1" lang="ja-JP" altLang="en-US" dirty="0">
              <a:latin typeface="Adobe Caslon Pro Bold" pitchFamily="18" charset="0"/>
            </a:endParaRP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>
          <a:xfrm>
            <a:off x="3200400" y="5346700"/>
            <a:ext cx="11887200" cy="290277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ja-JP" dirty="0" smtClean="0"/>
              <a:t>KELOMPOK 10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err="1" smtClean="0"/>
              <a:t>Maulida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Gusnina</a:t>
            </a:r>
            <a:r>
              <a:rPr kumimoji="1" lang="en-US" altLang="ja-JP" dirty="0" smtClean="0"/>
              <a:t> (M0516032)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Nirmala </a:t>
            </a:r>
            <a:r>
              <a:rPr kumimoji="1" lang="en-US" altLang="ja-JP" dirty="0" err="1" smtClean="0"/>
              <a:t>Aliffia</a:t>
            </a:r>
            <a:r>
              <a:rPr kumimoji="1" lang="en-US" altLang="ja-JP" dirty="0" smtClean="0"/>
              <a:t> S (</a:t>
            </a:r>
            <a:r>
              <a:rPr kumimoji="1" lang="en-US" altLang="ja-JP" dirty="0" smtClean="0"/>
              <a:t>M0516037)</a:t>
            </a:r>
            <a:endParaRPr kumimoji="1" lang="en-US" altLang="ja-JP" dirty="0" smtClean="0"/>
          </a:p>
          <a:p>
            <a:pPr>
              <a:lnSpc>
                <a:spcPct val="150000"/>
              </a:lnSpc>
            </a:pPr>
            <a:r>
              <a:rPr kumimoji="1" lang="en-US" altLang="ja-JP" dirty="0" err="1" smtClean="0"/>
              <a:t>Uzy</a:t>
            </a:r>
            <a:r>
              <a:rPr kumimoji="1" lang="en-US" altLang="ja-JP" dirty="0" smtClean="0"/>
              <a:t> Bela </a:t>
            </a:r>
            <a:r>
              <a:rPr kumimoji="1" lang="en-US" altLang="ja-JP" dirty="0" err="1" smtClean="0"/>
              <a:t>Puspita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/>
              <a:t>M0516044)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171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314">
        <p:fade/>
      </p:transition>
    </mc:Choice>
    <mc:Fallback xmlns="">
      <p:transition spd="med" advTm="9314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7609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47" b="12647"/>
          <a:stretch>
            <a:fillRect/>
          </a:stretch>
        </p:blipFill>
        <p:spPr>
          <a:xfrm>
            <a:off x="-1" y="-1"/>
            <a:ext cx="18288001" cy="10285413"/>
          </a:xfrm>
        </p:spPr>
      </p:pic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solidFill>
            <a:schemeClr val="accent6">
              <a:alpha val="7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Diet Plan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>
          <a:solidFill>
            <a:schemeClr val="accent6">
              <a:alpha val="70000"/>
            </a:schemeClr>
          </a:solidFill>
        </p:spPr>
        <p:txBody>
          <a:bodyPr/>
          <a:lstStyle/>
          <a:p>
            <a:endParaRPr kumimoji="1" lang="ja-JP" altLang="en-US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7"/>
          </p:nvPr>
        </p:nvSpPr>
        <p:spPr>
          <a:solidFill>
            <a:schemeClr val="accent6">
              <a:alpha val="70000"/>
            </a:schemeClr>
          </a:solidFill>
        </p:spPr>
        <p:txBody>
          <a:bodyPr/>
          <a:lstStyle/>
          <a:p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/>
          </p:nvPr>
        </p:nvSpPr>
        <p:spPr>
          <a:solidFill>
            <a:schemeClr val="accent6">
              <a:alpha val="70000"/>
            </a:schemeClr>
          </a:solidFill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9"/>
          </p:nvPr>
        </p:nvSpPr>
        <p:spPr>
          <a:solidFill>
            <a:schemeClr val="accent6">
              <a:alpha val="70000"/>
            </a:schemeClr>
          </a:solidFill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21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668">
        <p14:flip dir="r"/>
      </p:transition>
    </mc:Choice>
    <mc:Fallback xmlns="">
      <p:transition spd="slow" advTm="366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SUS\Pictures\tubes OOP\tab 2 hip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954" y="0"/>
            <a:ext cx="13723499" cy="1030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13871643" y="1007496"/>
            <a:ext cx="4182893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4000" dirty="0" smtClean="0"/>
              <a:t>Diet </a:t>
            </a:r>
            <a:r>
              <a:rPr lang="en-US" sz="4000" dirty="0" err="1" smtClean="0"/>
              <a:t>Hipotensi</a:t>
            </a:r>
            <a:endParaRPr lang="en-US" sz="4000" dirty="0" smtClean="0"/>
          </a:p>
          <a:p>
            <a:pPr algn="r">
              <a:lnSpc>
                <a:spcPct val="150000"/>
              </a:lnSpc>
            </a:pPr>
            <a:endParaRPr lang="en-US" sz="4000" dirty="0"/>
          </a:p>
          <a:p>
            <a:pPr algn="r">
              <a:lnSpc>
                <a:spcPct val="150000"/>
              </a:lnSpc>
            </a:pPr>
            <a:r>
              <a:rPr lang="en-US" sz="4000" dirty="0" err="1" smtClean="0"/>
              <a:t>Apabila</a:t>
            </a:r>
            <a:r>
              <a:rPr lang="en-US" sz="4000" dirty="0" smtClean="0"/>
              <a:t> </a:t>
            </a:r>
            <a:r>
              <a:rPr lang="en-US" sz="4000" dirty="0" err="1" smtClean="0"/>
              <a:t>tombol</a:t>
            </a:r>
            <a:r>
              <a:rPr lang="en-US" sz="4000" dirty="0" smtClean="0"/>
              <a:t> Diet </a:t>
            </a:r>
            <a:r>
              <a:rPr lang="en-US" sz="4000" dirty="0" err="1" smtClean="0"/>
              <a:t>hipotensi</a:t>
            </a:r>
            <a:r>
              <a:rPr lang="en-US" sz="4000" dirty="0" smtClean="0"/>
              <a:t> di </a:t>
            </a:r>
            <a:r>
              <a:rPr lang="en-US" sz="4000" dirty="0" err="1" smtClean="0"/>
              <a:t>klik</a:t>
            </a:r>
            <a:r>
              <a:rPr lang="en-US" sz="4000" dirty="0" smtClean="0"/>
              <a:t>, </a:t>
            </a:r>
            <a:r>
              <a:rPr lang="en-US" sz="4000" dirty="0" err="1" smtClean="0"/>
              <a:t>maka</a:t>
            </a:r>
            <a:r>
              <a:rPr lang="en-US" sz="4000" dirty="0" smtClean="0"/>
              <a:t> </a:t>
            </a:r>
            <a:r>
              <a:rPr lang="en-US" sz="4000" dirty="0" err="1" smtClean="0"/>
              <a:t>akan</a:t>
            </a:r>
            <a:r>
              <a:rPr lang="en-US" sz="4000" dirty="0" smtClean="0"/>
              <a:t> </a:t>
            </a:r>
            <a:r>
              <a:rPr lang="en-US" sz="4000" dirty="0" err="1" smtClean="0"/>
              <a:t>ditampilkan</a:t>
            </a:r>
            <a:r>
              <a:rPr lang="en-US" sz="4000" dirty="0" smtClean="0"/>
              <a:t> </a:t>
            </a:r>
            <a:r>
              <a:rPr lang="en-US" sz="4000" dirty="0" err="1" smtClean="0"/>
              <a:t>isi</a:t>
            </a:r>
            <a:r>
              <a:rPr lang="en-US" sz="4000" dirty="0" smtClean="0"/>
              <a:t> </a:t>
            </a:r>
            <a:r>
              <a:rPr lang="en-US" sz="4000" dirty="0" err="1" smtClean="0"/>
              <a:t>dari</a:t>
            </a:r>
            <a:r>
              <a:rPr lang="en-US" sz="4000" dirty="0" smtClean="0"/>
              <a:t> Diet </a:t>
            </a:r>
            <a:r>
              <a:rPr lang="en-US" sz="4000" dirty="0" err="1" smtClean="0"/>
              <a:t>Hipotensi</a:t>
            </a:r>
            <a:r>
              <a:rPr lang="en-US" sz="4000" dirty="0" smtClean="0"/>
              <a:t> </a:t>
            </a:r>
            <a:r>
              <a:rPr lang="en-US" sz="4000" dirty="0" err="1" smtClean="0"/>
              <a:t>seperti</a:t>
            </a:r>
            <a:r>
              <a:rPr lang="en-US" sz="4000" dirty="0" smtClean="0"/>
              <a:t> </a:t>
            </a:r>
            <a:r>
              <a:rPr lang="en-US" sz="4000" dirty="0" err="1" smtClean="0"/>
              <a:t>disamping</a:t>
            </a:r>
            <a:r>
              <a:rPr lang="en-US" sz="4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8726921"/>
      </p:ext>
    </p:extLst>
  </p:cSld>
  <p:clrMapOvr>
    <a:masterClrMapping/>
  </p:clrMapOvr>
  <p:transition spd="slow" advTm="7941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"/>
          <a:stretch/>
        </p:blipFill>
        <p:spPr bwMode="auto">
          <a:xfrm>
            <a:off x="2762655" y="-1"/>
            <a:ext cx="12918332" cy="1030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3596459"/>
      </p:ext>
    </p:extLst>
  </p:cSld>
  <p:clrMapOvr>
    <a:masterClrMapping/>
  </p:clrMapOvr>
  <p:transition spd="slow" advTm="7941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13871643" y="1007496"/>
            <a:ext cx="4182893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4000" dirty="0" smtClean="0"/>
              <a:t>Diet </a:t>
            </a:r>
            <a:r>
              <a:rPr lang="en-US" sz="4000" dirty="0" err="1" smtClean="0"/>
              <a:t>Hipertensi</a:t>
            </a:r>
            <a:endParaRPr lang="en-US" sz="4000" dirty="0" smtClean="0"/>
          </a:p>
          <a:p>
            <a:pPr algn="r">
              <a:lnSpc>
                <a:spcPct val="150000"/>
              </a:lnSpc>
            </a:pPr>
            <a:endParaRPr lang="en-US" sz="4000" dirty="0"/>
          </a:p>
          <a:p>
            <a:pPr algn="r">
              <a:lnSpc>
                <a:spcPct val="150000"/>
              </a:lnSpc>
            </a:pPr>
            <a:r>
              <a:rPr lang="en-US" sz="4000" dirty="0" err="1" smtClean="0"/>
              <a:t>Apabila</a:t>
            </a:r>
            <a:r>
              <a:rPr lang="en-US" sz="4000" dirty="0" smtClean="0"/>
              <a:t> </a:t>
            </a:r>
            <a:r>
              <a:rPr lang="en-US" sz="4000" dirty="0" err="1" smtClean="0"/>
              <a:t>tombol</a:t>
            </a:r>
            <a:r>
              <a:rPr lang="en-US" sz="4000" dirty="0" smtClean="0"/>
              <a:t> Diet </a:t>
            </a:r>
            <a:r>
              <a:rPr lang="en-US" sz="4000" dirty="0" err="1" smtClean="0"/>
              <a:t>hipertensi</a:t>
            </a:r>
            <a:r>
              <a:rPr lang="en-US" sz="4000" dirty="0" smtClean="0"/>
              <a:t> di </a:t>
            </a:r>
            <a:r>
              <a:rPr lang="en-US" sz="4000" dirty="0" err="1" smtClean="0"/>
              <a:t>klik</a:t>
            </a:r>
            <a:r>
              <a:rPr lang="en-US" sz="4000" dirty="0" smtClean="0"/>
              <a:t>, </a:t>
            </a:r>
            <a:r>
              <a:rPr lang="en-US" sz="4000" dirty="0" err="1" smtClean="0"/>
              <a:t>maka</a:t>
            </a:r>
            <a:r>
              <a:rPr lang="en-US" sz="4000" dirty="0" smtClean="0"/>
              <a:t> </a:t>
            </a:r>
            <a:r>
              <a:rPr lang="en-US" sz="4000" dirty="0" err="1" smtClean="0"/>
              <a:t>akan</a:t>
            </a:r>
            <a:r>
              <a:rPr lang="en-US" sz="4000" dirty="0" smtClean="0"/>
              <a:t> </a:t>
            </a:r>
            <a:r>
              <a:rPr lang="en-US" sz="4000" dirty="0" err="1" smtClean="0"/>
              <a:t>ditampilkan</a:t>
            </a:r>
            <a:r>
              <a:rPr lang="en-US" sz="4000" dirty="0" smtClean="0"/>
              <a:t> </a:t>
            </a:r>
            <a:r>
              <a:rPr lang="en-US" sz="4000" dirty="0" err="1" smtClean="0"/>
              <a:t>isi</a:t>
            </a:r>
            <a:r>
              <a:rPr lang="en-US" sz="4000" dirty="0" smtClean="0"/>
              <a:t> </a:t>
            </a:r>
            <a:r>
              <a:rPr lang="en-US" sz="4000" dirty="0" err="1" smtClean="0"/>
              <a:t>dari</a:t>
            </a:r>
            <a:r>
              <a:rPr lang="en-US" sz="4000" dirty="0" smtClean="0"/>
              <a:t> Diet </a:t>
            </a:r>
            <a:r>
              <a:rPr lang="en-US" sz="4000" dirty="0" err="1" smtClean="0"/>
              <a:t>Hipertensi</a:t>
            </a:r>
            <a:r>
              <a:rPr lang="en-US" sz="4000" dirty="0" smtClean="0"/>
              <a:t> </a:t>
            </a:r>
            <a:r>
              <a:rPr lang="en-US" sz="4000" dirty="0" err="1" smtClean="0"/>
              <a:t>seperti</a:t>
            </a:r>
            <a:r>
              <a:rPr lang="en-US" sz="4000" dirty="0" smtClean="0"/>
              <a:t> </a:t>
            </a:r>
            <a:r>
              <a:rPr lang="en-US" sz="4000" dirty="0" err="1" smtClean="0"/>
              <a:t>disamping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pic>
        <p:nvPicPr>
          <p:cNvPr id="4099" name="Picture 3" descr="C:\Users\ASUS\Pictures\tubes OOP\tab 2 hip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3735455" cy="1031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87971"/>
      </p:ext>
    </p:extLst>
  </p:cSld>
  <p:clrMapOvr>
    <a:masterClrMapping/>
  </p:clrMapOvr>
  <p:transition spd="slow" advTm="7941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"/>
          <a:stretch/>
        </p:blipFill>
        <p:spPr bwMode="auto">
          <a:xfrm>
            <a:off x="2743200" y="0"/>
            <a:ext cx="12821058" cy="892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426394"/>
      </p:ext>
    </p:extLst>
  </p:cSld>
  <p:clrMapOvr>
    <a:masterClrMapping/>
  </p:clrMapOvr>
  <p:transition spd="slow" advTm="7941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13871643" y="1007496"/>
            <a:ext cx="4182893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4000" dirty="0" smtClean="0"/>
              <a:t>Diet </a:t>
            </a:r>
            <a:r>
              <a:rPr lang="en-US" sz="4000" dirty="0" err="1" smtClean="0"/>
              <a:t>Kolesterol</a:t>
            </a:r>
            <a:endParaRPr lang="en-US" sz="4000" dirty="0" smtClean="0"/>
          </a:p>
          <a:p>
            <a:pPr algn="r">
              <a:lnSpc>
                <a:spcPct val="150000"/>
              </a:lnSpc>
            </a:pPr>
            <a:endParaRPr lang="en-US" sz="4000" dirty="0"/>
          </a:p>
          <a:p>
            <a:pPr algn="r">
              <a:lnSpc>
                <a:spcPct val="150000"/>
              </a:lnSpc>
            </a:pPr>
            <a:r>
              <a:rPr lang="en-US" sz="4000" dirty="0" err="1" smtClean="0"/>
              <a:t>Apabila</a:t>
            </a:r>
            <a:r>
              <a:rPr lang="en-US" sz="4000" dirty="0" smtClean="0"/>
              <a:t> </a:t>
            </a:r>
            <a:r>
              <a:rPr lang="en-US" sz="4000" dirty="0" err="1" smtClean="0"/>
              <a:t>tombol</a:t>
            </a:r>
            <a:r>
              <a:rPr lang="en-US" sz="4000" dirty="0" smtClean="0"/>
              <a:t> Diet </a:t>
            </a:r>
            <a:r>
              <a:rPr lang="en-US" sz="4000" dirty="0" err="1" smtClean="0"/>
              <a:t>kolesterol</a:t>
            </a:r>
            <a:r>
              <a:rPr lang="en-US" sz="4000" dirty="0" smtClean="0"/>
              <a:t> di </a:t>
            </a:r>
            <a:r>
              <a:rPr lang="en-US" sz="4000" dirty="0" err="1" smtClean="0"/>
              <a:t>klik</a:t>
            </a:r>
            <a:r>
              <a:rPr lang="en-US" sz="4000" dirty="0" smtClean="0"/>
              <a:t>, </a:t>
            </a:r>
            <a:r>
              <a:rPr lang="en-US" sz="4000" dirty="0" err="1" smtClean="0"/>
              <a:t>maka</a:t>
            </a:r>
            <a:r>
              <a:rPr lang="en-US" sz="4000" dirty="0" smtClean="0"/>
              <a:t> </a:t>
            </a:r>
            <a:r>
              <a:rPr lang="en-US" sz="4000" dirty="0" err="1" smtClean="0"/>
              <a:t>akan</a:t>
            </a:r>
            <a:r>
              <a:rPr lang="en-US" sz="4000" dirty="0" smtClean="0"/>
              <a:t> </a:t>
            </a:r>
            <a:r>
              <a:rPr lang="en-US" sz="4000" dirty="0" err="1" smtClean="0"/>
              <a:t>ditampilkan</a:t>
            </a:r>
            <a:r>
              <a:rPr lang="en-US" sz="4000" dirty="0" smtClean="0"/>
              <a:t> </a:t>
            </a:r>
            <a:r>
              <a:rPr lang="en-US" sz="4000" dirty="0" err="1" smtClean="0"/>
              <a:t>isi</a:t>
            </a:r>
            <a:r>
              <a:rPr lang="en-US" sz="4000" dirty="0" smtClean="0"/>
              <a:t> </a:t>
            </a:r>
            <a:r>
              <a:rPr lang="en-US" sz="4000" dirty="0" err="1" smtClean="0"/>
              <a:t>dari</a:t>
            </a:r>
            <a:r>
              <a:rPr lang="en-US" sz="4000" dirty="0" smtClean="0"/>
              <a:t> Diet </a:t>
            </a:r>
            <a:r>
              <a:rPr lang="en-US" sz="4000" dirty="0" err="1" smtClean="0"/>
              <a:t>Kolesterol</a:t>
            </a:r>
            <a:r>
              <a:rPr lang="en-US" sz="4000" dirty="0" smtClean="0"/>
              <a:t> </a:t>
            </a:r>
            <a:r>
              <a:rPr lang="en-US" sz="4000" dirty="0" err="1" smtClean="0"/>
              <a:t>seperti</a:t>
            </a:r>
            <a:r>
              <a:rPr lang="en-US" sz="4000" dirty="0" smtClean="0"/>
              <a:t> </a:t>
            </a:r>
            <a:r>
              <a:rPr lang="en-US" sz="4000" dirty="0" err="1" smtClean="0"/>
              <a:t>disamping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pic>
        <p:nvPicPr>
          <p:cNvPr id="5122" name="Picture 2" descr="C:\Users\ASUS\Pictures\tubes OOP\tab 2 k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0" y="0"/>
            <a:ext cx="13714784" cy="1030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87971"/>
      </p:ext>
    </p:extLst>
  </p:cSld>
  <p:clrMapOvr>
    <a:masterClrMapping/>
  </p:clrMapOvr>
  <p:transition spd="slow" advTm="7941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"/>
          <a:stretch/>
        </p:blipFill>
        <p:spPr bwMode="auto">
          <a:xfrm>
            <a:off x="2782111" y="-2"/>
            <a:ext cx="12755820" cy="10155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426394"/>
      </p:ext>
    </p:extLst>
  </p:cSld>
  <p:clrMapOvr>
    <a:masterClrMapping/>
  </p:clrMapOvr>
  <p:transition spd="slow" advTm="7941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22" b="12622"/>
          <a:stretch>
            <a:fillRect/>
          </a:stretch>
        </p:blipFill>
        <p:spPr/>
      </p:pic>
      <p:sp>
        <p:nvSpPr>
          <p:cNvPr id="5" name="テキスト プレースホルダー 4"/>
          <p:cNvSpPr>
            <a:spLocks noGrp="1"/>
          </p:cNvSpPr>
          <p:nvPr>
            <p:ph type="body" sz="quarter" idx="11"/>
          </p:nvPr>
        </p:nvSpPr>
        <p:spPr>
          <a:xfrm>
            <a:off x="11887199" y="0"/>
            <a:ext cx="6400801" cy="10285413"/>
          </a:xfrm>
          <a:solidFill>
            <a:schemeClr val="accent1">
              <a:lumMod val="50000"/>
              <a:alpha val="7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12247225" y="1963963"/>
            <a:ext cx="5686928" cy="4347411"/>
          </a:xfrm>
        </p:spPr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12227770" y="5851102"/>
            <a:ext cx="5686928" cy="1211179"/>
          </a:xfrm>
        </p:spPr>
        <p:txBody>
          <a:bodyPr/>
          <a:lstStyle/>
          <a:p>
            <a:r>
              <a:rPr kumimoji="1" lang="en-US" altLang="ja-JP" dirty="0" err="1" smtClean="0"/>
              <a:t>Cek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Berat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Badan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>
          <a:xfrm>
            <a:off x="11240720" y="9637413"/>
            <a:ext cx="648000" cy="648000"/>
          </a:xfrm>
          <a:solidFill>
            <a:schemeClr val="accent1">
              <a:lumMod val="50000"/>
              <a:alpha val="70000"/>
            </a:schemeClr>
          </a:solidFill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5"/>
          </p:nvPr>
        </p:nvSpPr>
        <p:spPr>
          <a:xfrm>
            <a:off x="10592720" y="8989413"/>
            <a:ext cx="648000" cy="648000"/>
          </a:xfrm>
          <a:solidFill>
            <a:schemeClr val="accent1">
              <a:lumMod val="50000"/>
              <a:alpha val="70000"/>
            </a:schemeClr>
          </a:solidFill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26"/>
          </p:nvPr>
        </p:nvSpPr>
        <p:spPr>
          <a:xfrm>
            <a:off x="11248205" y="8341413"/>
            <a:ext cx="648000" cy="648000"/>
          </a:xfrm>
          <a:solidFill>
            <a:schemeClr val="accent1">
              <a:lumMod val="50000"/>
              <a:alpha val="70000"/>
            </a:schemeClr>
          </a:solidFill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7"/>
          </p:nvPr>
        </p:nvSpPr>
        <p:spPr>
          <a:xfrm>
            <a:off x="9944720" y="9637413"/>
            <a:ext cx="648000" cy="648000"/>
          </a:xfrm>
          <a:solidFill>
            <a:schemeClr val="accent1">
              <a:lumMod val="50000"/>
              <a:alpha val="70000"/>
            </a:schemeClr>
          </a:solidFill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32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684">
        <p14:flip dir="r"/>
      </p:transition>
    </mc:Choice>
    <mc:Fallback xmlns="">
      <p:transition spd="slow" advTm="368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SUS\Pictures\tubes OOP\tab 3 kura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751" y="-8440"/>
            <a:ext cx="13687431" cy="1029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09096"/>
      </p:ext>
    </p:extLst>
  </p:cSld>
  <p:clrMapOvr>
    <a:masterClrMapping/>
  </p:clrMapOvr>
  <p:transition spd="slow" advTm="7941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SUS\Pictures\tubes OOP\tab 3 ide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110" y="-4882"/>
            <a:ext cx="13692161" cy="1029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09096"/>
      </p:ext>
    </p:extLst>
  </p:cSld>
  <p:clrMapOvr>
    <a:masterClrMapping/>
  </p:clrMapOvr>
  <p:transition spd="slow" advTm="7941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5820982" y="2118636"/>
            <a:ext cx="6607123" cy="994242"/>
          </a:xfrm>
        </p:spPr>
        <p:txBody>
          <a:bodyPr/>
          <a:lstStyle/>
          <a:p>
            <a:r>
              <a:rPr kumimoji="1" lang="en-US" altLang="ja-JP" sz="5400" dirty="0" err="1" smtClean="0"/>
              <a:t>Latar</a:t>
            </a:r>
            <a:r>
              <a:rPr kumimoji="1" lang="en-US" altLang="ja-JP" sz="5400" dirty="0" smtClean="0"/>
              <a:t> </a:t>
            </a:r>
            <a:r>
              <a:rPr kumimoji="1" lang="en-US" altLang="ja-JP" sz="5400" dirty="0" err="1" smtClean="0"/>
              <a:t>Belakang</a:t>
            </a:r>
            <a:endParaRPr kumimoji="1" lang="ja-JP" altLang="en-US" sz="5400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3463045" y="3470087"/>
            <a:ext cx="11322996" cy="2854803"/>
          </a:xfrm>
        </p:spPr>
        <p:txBody>
          <a:bodyPr>
            <a:noAutofit/>
          </a:bodyPr>
          <a:lstStyle/>
          <a:p>
            <a:r>
              <a:rPr kumimoji="1" lang="en-US" altLang="ja-JP" sz="2800" dirty="0" smtClean="0"/>
              <a:t>Trend </a:t>
            </a:r>
            <a:r>
              <a:rPr kumimoji="1" lang="en-US" altLang="ja-JP" sz="2800" dirty="0" err="1" smtClean="0"/>
              <a:t>tentang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gaya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hidup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sehat</a:t>
            </a:r>
            <a:r>
              <a:rPr kumimoji="1" lang="en-US" altLang="ja-JP" sz="2800" dirty="0" smtClean="0"/>
              <a:t> di </a:t>
            </a:r>
            <a:r>
              <a:rPr kumimoji="1" lang="en-US" altLang="ja-JP" sz="2800" dirty="0" err="1" smtClean="0"/>
              <a:t>tahun</a:t>
            </a:r>
            <a:r>
              <a:rPr kumimoji="1" lang="en-US" altLang="ja-JP" sz="2800" dirty="0" smtClean="0"/>
              <a:t> 2017 </a:t>
            </a:r>
            <a:r>
              <a:rPr kumimoji="1" lang="en-US" altLang="ja-JP" sz="2800" dirty="0" err="1" smtClean="0"/>
              <a:t>ini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mulai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semakin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naik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daun</a:t>
            </a:r>
            <a:r>
              <a:rPr kumimoji="1" lang="en-US" altLang="ja-JP" sz="2800" dirty="0" smtClean="0"/>
              <a:t>. </a:t>
            </a:r>
            <a:r>
              <a:rPr kumimoji="1" lang="en-US" altLang="ja-JP" sz="2800" dirty="0" err="1" smtClean="0"/>
              <a:t>Setiap</a:t>
            </a:r>
            <a:r>
              <a:rPr kumimoji="1" lang="en-US" altLang="ja-JP" sz="2800" dirty="0" smtClean="0"/>
              <a:t> orang </a:t>
            </a:r>
            <a:r>
              <a:rPr kumimoji="1" lang="en-US" altLang="ja-JP" sz="2800" dirty="0" err="1" smtClean="0"/>
              <a:t>berlomba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lomba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untuk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mengikuti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berbagai</a:t>
            </a:r>
            <a:r>
              <a:rPr kumimoji="1" lang="en-US" altLang="ja-JP" sz="2800" dirty="0" smtClean="0"/>
              <a:t> saran </a:t>
            </a:r>
            <a:r>
              <a:rPr kumimoji="1" lang="en-US" altLang="ja-JP" sz="2800" dirty="0" err="1" smtClean="0"/>
              <a:t>tentang</a:t>
            </a:r>
            <a:r>
              <a:rPr kumimoji="1" lang="en-US" altLang="ja-JP" sz="2800" dirty="0" smtClean="0"/>
              <a:t> Diet </a:t>
            </a:r>
            <a:r>
              <a:rPr kumimoji="1" lang="en-US" altLang="ja-JP" sz="2800" dirty="0" err="1" smtClean="0"/>
              <a:t>sehat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dan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memamerkan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hasilnya</a:t>
            </a:r>
            <a:r>
              <a:rPr kumimoji="1" lang="en-US" altLang="ja-JP" sz="2800" dirty="0" smtClean="0"/>
              <a:t> di media social. </a:t>
            </a:r>
            <a:r>
              <a:rPr kumimoji="1" lang="en-US" altLang="ja-JP" sz="2800" dirty="0" err="1" smtClean="0"/>
              <a:t>Tak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sedikit</a:t>
            </a:r>
            <a:r>
              <a:rPr kumimoji="1" lang="en-US" altLang="ja-JP" sz="2800" dirty="0" smtClean="0"/>
              <a:t> orang yang </a:t>
            </a:r>
            <a:r>
              <a:rPr kumimoji="1" lang="en-US" altLang="ja-JP" sz="2800" dirty="0" err="1" smtClean="0"/>
              <a:t>memiliki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resolusi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untuk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memiliki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hidup</a:t>
            </a:r>
            <a:r>
              <a:rPr kumimoji="1" lang="en-US" altLang="ja-JP" sz="2800" dirty="0" smtClean="0"/>
              <a:t> yang </a:t>
            </a:r>
            <a:r>
              <a:rPr kumimoji="1" lang="en-US" altLang="ja-JP" sz="2800" dirty="0" err="1" smtClean="0"/>
              <a:t>lebih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sehat</a:t>
            </a:r>
            <a:r>
              <a:rPr kumimoji="1" lang="en-US" altLang="ja-JP" sz="2800" dirty="0" smtClean="0"/>
              <a:t> di </a:t>
            </a:r>
            <a:r>
              <a:rPr kumimoji="1" lang="en-US" altLang="ja-JP" sz="2800" dirty="0" err="1" smtClean="0"/>
              <a:t>tahun</a:t>
            </a:r>
            <a:r>
              <a:rPr kumimoji="1" lang="en-US" altLang="ja-JP" sz="2800" dirty="0" smtClean="0"/>
              <a:t> 2018 </a:t>
            </a:r>
            <a:r>
              <a:rPr kumimoji="1" lang="en-US" altLang="ja-JP" sz="2800" dirty="0" err="1" smtClean="0"/>
              <a:t>nanti</a:t>
            </a:r>
            <a:r>
              <a:rPr kumimoji="1" lang="en-US" altLang="ja-JP" sz="2800" dirty="0" smtClean="0"/>
              <a:t>. </a:t>
            </a:r>
            <a:r>
              <a:rPr kumimoji="1" lang="en-US" altLang="ja-JP" sz="2800" dirty="0" err="1" smtClean="0"/>
              <a:t>Namun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sebagian</a:t>
            </a:r>
            <a:r>
              <a:rPr kumimoji="1" lang="en-US" altLang="ja-JP" sz="2800" dirty="0" smtClean="0"/>
              <a:t> orang yang </a:t>
            </a:r>
            <a:r>
              <a:rPr kumimoji="1" lang="en-US" altLang="ja-JP" sz="2800" dirty="0" err="1" smtClean="0"/>
              <a:t>ketika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ingin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memulai</a:t>
            </a:r>
            <a:r>
              <a:rPr kumimoji="1" lang="en-US" altLang="ja-JP" sz="2800" dirty="0" smtClean="0"/>
              <a:t> diet </a:t>
            </a:r>
            <a:r>
              <a:rPr kumimoji="1" lang="en-US" altLang="ja-JP" sz="2800" dirty="0" err="1" smtClean="0"/>
              <a:t>akan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bingung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untuk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menerapkan</a:t>
            </a:r>
            <a:r>
              <a:rPr kumimoji="1" lang="en-US" altLang="ja-JP" sz="2800" dirty="0" smtClean="0"/>
              <a:t> diet mana yang paling </a:t>
            </a:r>
            <a:r>
              <a:rPr kumimoji="1" lang="en-US" altLang="ja-JP" sz="2800" dirty="0" err="1" smtClean="0"/>
              <a:t>cocok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untuk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kondisi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badan</a:t>
            </a:r>
            <a:r>
              <a:rPr kumimoji="1" lang="en-US" altLang="ja-JP" sz="2800" dirty="0" smtClean="0"/>
              <a:t> yang </a:t>
            </a:r>
            <a:r>
              <a:rPr kumimoji="1" lang="en-US" altLang="ja-JP" sz="2800" dirty="0" err="1" smtClean="0"/>
              <a:t>dimiliki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dirinya</a:t>
            </a:r>
            <a:r>
              <a:rPr kumimoji="1" lang="en-US" altLang="ja-JP" sz="2800" dirty="0" smtClean="0"/>
              <a:t>. </a:t>
            </a:r>
            <a:r>
              <a:rPr kumimoji="1" lang="en-US" altLang="ja-JP" sz="2800" dirty="0" err="1" smtClean="0"/>
              <a:t>Untuk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itu</a:t>
            </a:r>
            <a:r>
              <a:rPr kumimoji="1" lang="en-US" altLang="ja-JP" sz="2800" dirty="0" smtClean="0"/>
              <a:t> kami </a:t>
            </a:r>
            <a:r>
              <a:rPr kumimoji="1" lang="en-US" altLang="ja-JP" sz="2800" dirty="0" err="1" smtClean="0"/>
              <a:t>membuat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sebuah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aplikasi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kesehatan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sederhana</a:t>
            </a:r>
            <a:r>
              <a:rPr kumimoji="1" lang="en-US" altLang="ja-JP" sz="2800" dirty="0" smtClean="0"/>
              <a:t> yang </a:t>
            </a:r>
            <a:r>
              <a:rPr kumimoji="1" lang="en-US" altLang="ja-JP" sz="2800" dirty="0" err="1" smtClean="0"/>
              <a:t>dapat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mencakup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tentang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beberapa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kekawatiran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mengenai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kesehatan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dan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berat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badan</a:t>
            </a:r>
            <a:r>
              <a:rPr kumimoji="1" lang="en-US" altLang="ja-JP" sz="2800" dirty="0" smtClean="0"/>
              <a:t>.</a:t>
            </a:r>
            <a:endParaRPr kumimoji="1" lang="ja-JP" altLang="en-US" sz="2800" dirty="0"/>
          </a:p>
        </p:txBody>
      </p:sp>
      <p:pic>
        <p:nvPicPr>
          <p:cNvPr id="9" name="図プレースホルダー 8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" b="64"/>
          <a:stretch>
            <a:fillRect/>
          </a:stretch>
        </p:blipFill>
        <p:spPr>
          <a:xfrm>
            <a:off x="8504923" y="522184"/>
            <a:ext cx="1239243" cy="1239243"/>
          </a:xfrm>
        </p:spPr>
      </p:pic>
    </p:spTree>
    <p:extLst>
      <p:ext uri="{BB962C8B-B14F-4D97-AF65-F5344CB8AC3E}">
        <p14:creationId xmlns:p14="http://schemas.microsoft.com/office/powerpoint/2010/main" val="2904846698"/>
      </p:ext>
    </p:extLst>
  </p:cSld>
  <p:clrMapOvr>
    <a:masterClrMapping/>
  </p:clrMapOvr>
  <p:transition spd="slow" advTm="2568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SUS\Pictures\tubes OOP\tab 3 o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060" y="-33081"/>
            <a:ext cx="13810034" cy="1031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09096"/>
      </p:ext>
    </p:extLst>
  </p:cSld>
  <p:clrMapOvr>
    <a:masterClrMapping/>
  </p:clrMapOvr>
  <p:transition spd="slow" advTm="7941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958" y="3722561"/>
            <a:ext cx="6716543" cy="2133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077855" y="4004924"/>
                <a:ext cx="7607030" cy="156876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5400" i="1" dirty="0" smtClean="0">
                    <a:solidFill>
                      <a:schemeClr val="tx1">
                        <a:lumMod val="50000"/>
                      </a:schemeClr>
                    </a:solidFill>
                  </a:rPr>
                  <a:t>BMI </a:t>
                </a:r>
                <a:r>
                  <a:rPr lang="en-US" sz="5400" i="1" dirty="0">
                    <a:solidFill>
                      <a:schemeClr val="tx1">
                        <a:lumMod val="50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4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5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rPr>
                          <m:t>Berat</m:t>
                        </m:r>
                        <m:r>
                          <m:rPr>
                            <m:nor/>
                          </m:rPr>
                          <a:rPr lang="en-US" sz="5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5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rPr>
                          <m:t>Badan</m:t>
                        </m:r>
                        <m:r>
                          <m:rPr>
                            <m:nor/>
                          </m:rPr>
                          <a:rPr lang="en-US" sz="5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5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rPr>
                          <m:t>kg</m:t>
                        </m:r>
                        <m:r>
                          <m:rPr>
                            <m:nor/>
                          </m:rPr>
                          <a:rPr lang="en-US" sz="54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54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54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𝑇𝑖𝑛𝑔𝑔𝑖</m:t>
                            </m:r>
                            <m:r>
                              <a:rPr lang="en-US" sz="54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54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𝐵𝑎𝑑𝑎𝑛</m:t>
                            </m:r>
                            <m:r>
                              <a:rPr lang="en-US" sz="54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54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54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))</m:t>
                            </m:r>
                          </m:e>
                          <m:sup>
                            <m:r>
                              <a:rPr lang="en-US" sz="54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5400" i="1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855" y="4004924"/>
                <a:ext cx="7607030" cy="1568763"/>
              </a:xfrm>
              <a:prstGeom prst="rect">
                <a:avLst/>
              </a:prstGeom>
              <a:blipFill rotWithShape="1">
                <a:blip r:embed="rId3"/>
                <a:stretch>
                  <a:fillRect l="-4247" b="-4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41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BMI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intrepretasi</a:t>
            </a:r>
            <a:r>
              <a:rPr lang="en-US" dirty="0" smtClean="0"/>
              <a:t> BMI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disamping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diinformasikan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degan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badan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berat</a:t>
            </a:r>
            <a:r>
              <a:rPr lang="en-US" dirty="0" smtClean="0"/>
              <a:t> </a:t>
            </a:r>
            <a:r>
              <a:rPr lang="en-US" dirty="0" err="1" smtClean="0"/>
              <a:t>badan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3" descr="Rumus menghitung BMI body mass ind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057" y="2684351"/>
            <a:ext cx="6950182" cy="441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10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テキスト プレースホルダー 3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14"/>
          </p:nvPr>
        </p:nvSpPr>
        <p:spPr>
          <a:xfrm>
            <a:off x="5375642" y="6172095"/>
            <a:ext cx="7995938" cy="3328987"/>
          </a:xfrm>
        </p:spPr>
        <p:txBody>
          <a:bodyPr/>
          <a:lstStyle/>
          <a:p>
            <a:r>
              <a:rPr kumimoji="1" lang="en-US" altLang="ja-JP" dirty="0" err="1" smtClean="0"/>
              <a:t>Saat</a:t>
            </a:r>
            <a:r>
              <a:rPr kumimoji="1" lang="en-US" altLang="ja-JP" dirty="0" smtClean="0"/>
              <a:t> user </a:t>
            </a:r>
            <a:r>
              <a:rPr kumimoji="1" lang="en-US" altLang="ja-JP" dirty="0" err="1" smtClean="0"/>
              <a:t>menginputkan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selain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angka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pada</a:t>
            </a:r>
            <a:r>
              <a:rPr kumimoji="1" lang="en-US" altLang="ja-JP" dirty="0" smtClean="0"/>
              <a:t> tab </a:t>
            </a:r>
            <a:r>
              <a:rPr kumimoji="1" lang="en-US" altLang="ja-JP" dirty="0" err="1" smtClean="0"/>
              <a:t>umur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berat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badan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atau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tinggi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badan</a:t>
            </a:r>
            <a:endParaRPr kumimoji="1" lang="ja-JP" altLang="en-US" dirty="0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8" name="テキスト プレースホルダー 37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" t="1904"/>
          <a:stretch/>
        </p:blipFill>
        <p:spPr bwMode="auto">
          <a:xfrm>
            <a:off x="3871608" y="1225685"/>
            <a:ext cx="10311319" cy="3088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048708"/>
      </p:ext>
    </p:extLst>
  </p:cSld>
  <p:clrMapOvr>
    <a:masterClrMapping/>
  </p:clrMapOvr>
  <p:transition spd="slow" advTm="573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you!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5709850"/>
      </p:ext>
    </p:extLst>
  </p:cSld>
  <p:clrMapOvr>
    <a:masterClrMapping/>
  </p:clrMapOvr>
  <p:transition spd="slow" advTm="13544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Permasalaan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300846" y="3224113"/>
            <a:ext cx="11939154" cy="1225797"/>
          </a:xfrm>
        </p:spPr>
        <p:txBody>
          <a:bodyPr/>
          <a:lstStyle/>
          <a:p>
            <a:r>
              <a:rPr lang="en-US" dirty="0" err="1" smtClean="0"/>
              <a:t>Dalam</a:t>
            </a:r>
            <a:r>
              <a:rPr lang="en-US" dirty="0" smtClean="0"/>
              <a:t> program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pengecekan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kekawatiran</a:t>
            </a:r>
            <a:r>
              <a:rPr lang="en-US" dirty="0" smtClean="0"/>
              <a:t> </a:t>
            </a:r>
            <a:r>
              <a:rPr lang="en-US" dirty="0" err="1" smtClean="0"/>
              <a:t>mendasar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penyakit</a:t>
            </a:r>
            <a:r>
              <a:rPr lang="en-US" dirty="0" smtClean="0"/>
              <a:t> </a:t>
            </a:r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cek</a:t>
            </a:r>
            <a:r>
              <a:rPr lang="en-US" dirty="0" smtClean="0"/>
              <a:t> </a:t>
            </a:r>
            <a:r>
              <a:rPr lang="en-US" dirty="0" err="1" smtClean="0"/>
              <a:t>tekanan</a:t>
            </a:r>
            <a:r>
              <a:rPr lang="en-US" dirty="0" smtClean="0"/>
              <a:t> </a:t>
            </a:r>
            <a:r>
              <a:rPr lang="en-US" dirty="0" err="1" smtClean="0"/>
              <a:t>darah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kolesterol</a:t>
            </a:r>
            <a:r>
              <a:rPr lang="en-US" dirty="0" smtClean="0"/>
              <a:t>. Dan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mengerti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kesehatannya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program diet yang </a:t>
            </a:r>
            <a:r>
              <a:rPr lang="en-US" dirty="0" err="1" smtClean="0"/>
              <a:t>dianjurkan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darah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, </a:t>
            </a:r>
            <a:r>
              <a:rPr lang="en-US" dirty="0" err="1" smtClean="0"/>
              <a:t>darah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pengidap</a:t>
            </a:r>
            <a:r>
              <a:rPr lang="en-US" dirty="0" smtClean="0"/>
              <a:t> </a:t>
            </a:r>
            <a:r>
              <a:rPr lang="en-US" dirty="0" err="1" smtClean="0"/>
              <a:t>kolesterol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penerapannya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Dan </a:t>
            </a:r>
            <a:r>
              <a:rPr lang="en-US" dirty="0" err="1" smtClean="0"/>
              <a:t>terakhir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program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mencakup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kekawatirann</a:t>
            </a:r>
            <a:r>
              <a:rPr lang="en-US" dirty="0" smtClean="0"/>
              <a:t> </a:t>
            </a:r>
            <a:r>
              <a:rPr lang="en-US" dirty="0" err="1" smtClean="0"/>
              <a:t>mendasar</a:t>
            </a:r>
            <a:r>
              <a:rPr lang="en-US" dirty="0" smtClean="0"/>
              <a:t> </a:t>
            </a:r>
            <a:r>
              <a:rPr lang="en-US" dirty="0" err="1" smtClean="0"/>
              <a:t>sebagian</a:t>
            </a:r>
            <a:r>
              <a:rPr lang="en-US" dirty="0" smtClean="0"/>
              <a:t> orang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berat</a:t>
            </a:r>
            <a:r>
              <a:rPr lang="en-US" dirty="0" smtClean="0"/>
              <a:t> </a:t>
            </a:r>
            <a:r>
              <a:rPr lang="en-US" dirty="0" err="1" smtClean="0"/>
              <a:t>badan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anjuran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7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3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32" b="18932"/>
          <a:stretch>
            <a:fillRect/>
          </a:stretch>
        </p:blipFill>
        <p:spPr/>
      </p:pic>
      <p:sp>
        <p:nvSpPr>
          <p:cNvPr id="24" name="テキスト プレースホルダー 2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chemeClr val="tx1">
                    <a:lumMod val="50000"/>
                  </a:schemeClr>
                </a:solidFill>
              </a:rPr>
              <a:t>Merupakan</a:t>
            </a:r>
            <a:r>
              <a:rPr kumimoji="1" lang="en-US" altLang="ja-JP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kumimoji="1" lang="en-US" altLang="ja-JP" dirty="0" err="1" smtClean="0">
                <a:solidFill>
                  <a:schemeClr val="tx1">
                    <a:lumMod val="50000"/>
                  </a:schemeClr>
                </a:solidFill>
              </a:rPr>
              <a:t>fitur</a:t>
            </a:r>
            <a:r>
              <a:rPr kumimoji="1" lang="en-US" altLang="ja-JP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kumimoji="1" lang="en-US" altLang="ja-JP" dirty="0" err="1" smtClean="0">
                <a:solidFill>
                  <a:schemeClr val="tx1">
                    <a:lumMod val="50000"/>
                  </a:schemeClr>
                </a:solidFill>
              </a:rPr>
              <a:t>untuk</a:t>
            </a:r>
            <a:r>
              <a:rPr kumimoji="1" lang="en-US" altLang="ja-JP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kumimoji="1" lang="en-US" altLang="ja-JP" dirty="0" err="1" smtClean="0">
                <a:solidFill>
                  <a:schemeClr val="tx1">
                    <a:lumMod val="50000"/>
                  </a:schemeClr>
                </a:solidFill>
              </a:rPr>
              <a:t>mengecek</a:t>
            </a:r>
            <a:r>
              <a:rPr kumimoji="1" lang="en-US" altLang="ja-JP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kumimoji="1" lang="en-US" altLang="ja-JP" dirty="0" err="1" smtClean="0">
                <a:solidFill>
                  <a:schemeClr val="tx1">
                    <a:lumMod val="50000"/>
                  </a:schemeClr>
                </a:solidFill>
              </a:rPr>
              <a:t>kondisi</a:t>
            </a:r>
            <a:r>
              <a:rPr kumimoji="1" lang="en-US" altLang="ja-JP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kumimoji="1" lang="en-US" altLang="ja-JP" dirty="0" err="1" smtClean="0">
                <a:solidFill>
                  <a:schemeClr val="tx1">
                    <a:lumMod val="50000"/>
                  </a:schemeClr>
                </a:solidFill>
              </a:rPr>
              <a:t>tekanan</a:t>
            </a:r>
            <a:r>
              <a:rPr kumimoji="1" lang="en-US" altLang="ja-JP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kumimoji="1" lang="en-US" altLang="ja-JP" dirty="0" err="1" smtClean="0">
                <a:solidFill>
                  <a:schemeClr val="tx1">
                    <a:lumMod val="50000"/>
                  </a:schemeClr>
                </a:solidFill>
              </a:rPr>
              <a:t>darah</a:t>
            </a:r>
            <a:r>
              <a:rPr kumimoji="1" lang="en-US" altLang="ja-JP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kumimoji="1" lang="en-US" altLang="ja-JP" dirty="0" err="1" smtClean="0">
                <a:solidFill>
                  <a:schemeClr val="tx1">
                    <a:lumMod val="50000"/>
                  </a:schemeClr>
                </a:solidFill>
              </a:rPr>
              <a:t>dan</a:t>
            </a:r>
            <a:r>
              <a:rPr kumimoji="1" lang="en-US" altLang="ja-JP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kumimoji="1" lang="en-US" altLang="ja-JP" dirty="0" err="1" smtClean="0">
                <a:solidFill>
                  <a:schemeClr val="tx1">
                    <a:lumMod val="50000"/>
                  </a:schemeClr>
                </a:solidFill>
              </a:rPr>
              <a:t>kolesterol</a:t>
            </a:r>
            <a:r>
              <a:rPr kumimoji="1" lang="en-US" altLang="ja-JP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kumimoji="1" lang="en-US" altLang="ja-JP" dirty="0" err="1" smtClean="0">
                <a:solidFill>
                  <a:schemeClr val="tx1">
                    <a:lumMod val="50000"/>
                  </a:schemeClr>
                </a:solidFill>
              </a:rPr>
              <a:t>pasien</a:t>
            </a:r>
            <a:r>
              <a:rPr kumimoji="1" lang="en-US" altLang="ja-JP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kumimoji="1" lang="en-US" altLang="ja-JP" dirty="0" err="1" smtClean="0">
                <a:solidFill>
                  <a:schemeClr val="tx1">
                    <a:lumMod val="50000"/>
                  </a:schemeClr>
                </a:solidFill>
              </a:rPr>
              <a:t>apakah</a:t>
            </a:r>
            <a:r>
              <a:rPr kumimoji="1" lang="en-US" altLang="ja-JP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kumimoji="1" lang="en-US" altLang="ja-JP" dirty="0" err="1" smtClean="0">
                <a:solidFill>
                  <a:schemeClr val="tx1">
                    <a:lumMod val="50000"/>
                  </a:schemeClr>
                </a:solidFill>
              </a:rPr>
              <a:t>tergolong</a:t>
            </a:r>
            <a:r>
              <a:rPr kumimoji="1" lang="en-US" altLang="ja-JP" dirty="0" smtClean="0">
                <a:solidFill>
                  <a:schemeClr val="tx1">
                    <a:lumMod val="50000"/>
                  </a:schemeClr>
                </a:solidFill>
              </a:rPr>
              <a:t> normal </a:t>
            </a:r>
            <a:r>
              <a:rPr kumimoji="1" lang="en-US" altLang="ja-JP" dirty="0" err="1" smtClean="0">
                <a:solidFill>
                  <a:schemeClr val="tx1">
                    <a:lumMod val="50000"/>
                  </a:schemeClr>
                </a:solidFill>
              </a:rPr>
              <a:t>atau</a:t>
            </a:r>
            <a:r>
              <a:rPr kumimoji="1" lang="en-US" altLang="ja-JP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kumimoji="1" lang="en-US" altLang="ja-JP" dirty="0" err="1" smtClean="0">
                <a:solidFill>
                  <a:schemeClr val="tx1">
                    <a:lumMod val="50000"/>
                  </a:schemeClr>
                </a:solidFill>
              </a:rPr>
              <a:t>tidak</a:t>
            </a:r>
            <a:endParaRPr kumimoji="1" lang="ja-JP" alt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chemeClr val="tx1">
                    <a:lumMod val="50000"/>
                  </a:schemeClr>
                </a:solidFill>
              </a:rPr>
              <a:t>Cek</a:t>
            </a:r>
            <a:r>
              <a:rPr kumimoji="1" lang="en-US" altLang="ja-JP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kumimoji="1" lang="en-US" altLang="ja-JP" dirty="0" err="1" smtClean="0">
                <a:solidFill>
                  <a:schemeClr val="tx1">
                    <a:lumMod val="50000"/>
                  </a:schemeClr>
                </a:solidFill>
              </a:rPr>
              <a:t>kesehatan</a:t>
            </a:r>
            <a:endParaRPr kumimoji="1" lang="ja-JP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chemeClr val="tx1">
                    <a:lumMod val="50000"/>
                  </a:schemeClr>
                </a:solidFill>
              </a:rPr>
              <a:t>Fitur</a:t>
            </a:r>
            <a:r>
              <a:rPr kumimoji="1" lang="en-US" altLang="ja-JP" dirty="0" smtClean="0">
                <a:solidFill>
                  <a:schemeClr val="tx1">
                    <a:lumMod val="50000"/>
                  </a:schemeClr>
                </a:solidFill>
              </a:rPr>
              <a:t> yang </a:t>
            </a:r>
            <a:r>
              <a:rPr kumimoji="1" lang="en-US" altLang="ja-JP" dirty="0" err="1" smtClean="0">
                <a:solidFill>
                  <a:schemeClr val="tx1">
                    <a:lumMod val="50000"/>
                  </a:schemeClr>
                </a:solidFill>
              </a:rPr>
              <a:t>terdiri</a:t>
            </a:r>
            <a:r>
              <a:rPr kumimoji="1" lang="en-US" altLang="ja-JP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kumimoji="1" lang="en-US" altLang="ja-JP" dirty="0" err="1" smtClean="0">
                <a:solidFill>
                  <a:schemeClr val="tx1">
                    <a:lumMod val="50000"/>
                  </a:schemeClr>
                </a:solidFill>
              </a:rPr>
              <a:t>dari</a:t>
            </a:r>
            <a:r>
              <a:rPr kumimoji="1" lang="en-US" altLang="ja-JP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kumimoji="1" lang="en-US" altLang="ja-JP" dirty="0" err="1" smtClean="0">
                <a:solidFill>
                  <a:schemeClr val="tx1">
                    <a:lumMod val="50000"/>
                  </a:schemeClr>
                </a:solidFill>
              </a:rPr>
              <a:t>daftar</a:t>
            </a:r>
            <a:r>
              <a:rPr kumimoji="1" lang="en-US" altLang="ja-JP" dirty="0" smtClean="0">
                <a:solidFill>
                  <a:schemeClr val="tx1">
                    <a:lumMod val="50000"/>
                  </a:schemeClr>
                </a:solidFill>
              </a:rPr>
              <a:t> diet plan yang </a:t>
            </a:r>
            <a:r>
              <a:rPr kumimoji="1" lang="en-US" altLang="ja-JP" dirty="0" err="1" smtClean="0">
                <a:solidFill>
                  <a:schemeClr val="tx1">
                    <a:lumMod val="50000"/>
                  </a:schemeClr>
                </a:solidFill>
              </a:rPr>
              <a:t>dapat</a:t>
            </a:r>
            <a:r>
              <a:rPr kumimoji="1" lang="en-US" altLang="ja-JP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kumimoji="1" lang="en-US" altLang="ja-JP" dirty="0" err="1" smtClean="0">
                <a:solidFill>
                  <a:schemeClr val="tx1">
                    <a:lumMod val="50000"/>
                  </a:schemeClr>
                </a:solidFill>
              </a:rPr>
              <a:t>dilakukan</a:t>
            </a:r>
            <a:r>
              <a:rPr kumimoji="1" lang="en-US" altLang="ja-JP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kumimoji="1" lang="en-US" altLang="ja-JP" dirty="0" err="1" smtClean="0">
                <a:solidFill>
                  <a:schemeClr val="tx1">
                    <a:lumMod val="50000"/>
                  </a:schemeClr>
                </a:solidFill>
              </a:rPr>
              <a:t>pasien</a:t>
            </a:r>
            <a:r>
              <a:rPr kumimoji="1" lang="en-US" altLang="ja-JP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endParaRPr kumimoji="1" lang="ja-JP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tx1">
                    <a:lumMod val="50000"/>
                  </a:schemeClr>
                </a:solidFill>
              </a:rPr>
              <a:t>Diet Plan</a:t>
            </a:r>
            <a:endParaRPr kumimoji="1" lang="ja-JP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chemeClr val="tx1">
                    <a:lumMod val="50000"/>
                  </a:schemeClr>
                </a:solidFill>
              </a:rPr>
              <a:t>Merupakan</a:t>
            </a:r>
            <a:r>
              <a:rPr kumimoji="1" lang="en-US" altLang="ja-JP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kumimoji="1" lang="en-US" altLang="ja-JP" dirty="0" err="1" smtClean="0">
                <a:solidFill>
                  <a:schemeClr val="tx1">
                    <a:lumMod val="50000"/>
                  </a:schemeClr>
                </a:solidFill>
              </a:rPr>
              <a:t>fitur</a:t>
            </a:r>
            <a:r>
              <a:rPr kumimoji="1" lang="en-US" altLang="ja-JP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kumimoji="1" lang="en-US" altLang="ja-JP" dirty="0" err="1" smtClean="0">
                <a:solidFill>
                  <a:schemeClr val="tx1">
                    <a:lumMod val="50000"/>
                  </a:schemeClr>
                </a:solidFill>
              </a:rPr>
              <a:t>untuk</a:t>
            </a:r>
            <a:r>
              <a:rPr kumimoji="1" lang="en-US" altLang="ja-JP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kumimoji="1" lang="en-US" altLang="ja-JP" dirty="0" err="1" smtClean="0">
                <a:solidFill>
                  <a:schemeClr val="tx1">
                    <a:lumMod val="50000"/>
                  </a:schemeClr>
                </a:solidFill>
              </a:rPr>
              <a:t>mengetahui</a:t>
            </a:r>
            <a:r>
              <a:rPr kumimoji="1" lang="en-US" altLang="ja-JP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kumimoji="1" lang="en-US" altLang="ja-JP" dirty="0" err="1" smtClean="0">
                <a:solidFill>
                  <a:schemeClr val="tx1">
                    <a:lumMod val="50000"/>
                  </a:schemeClr>
                </a:solidFill>
              </a:rPr>
              <a:t>kondisi</a:t>
            </a:r>
            <a:r>
              <a:rPr kumimoji="1" lang="en-US" altLang="ja-JP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kumimoji="1" lang="en-US" altLang="ja-JP" dirty="0" err="1" smtClean="0">
                <a:solidFill>
                  <a:schemeClr val="tx1">
                    <a:lumMod val="50000"/>
                  </a:schemeClr>
                </a:solidFill>
              </a:rPr>
              <a:t>badan</a:t>
            </a:r>
            <a:r>
              <a:rPr kumimoji="1" lang="en-US" altLang="ja-JP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kumimoji="1" lang="en-US" altLang="ja-JP" dirty="0" err="1" smtClean="0">
                <a:solidFill>
                  <a:schemeClr val="tx1">
                    <a:lumMod val="50000"/>
                  </a:schemeClr>
                </a:solidFill>
              </a:rPr>
              <a:t>pasien</a:t>
            </a:r>
            <a:r>
              <a:rPr kumimoji="1" lang="en-US" altLang="ja-JP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kumimoji="1" lang="en-US" altLang="ja-JP" dirty="0" err="1" smtClean="0">
                <a:solidFill>
                  <a:schemeClr val="tx1">
                    <a:lumMod val="50000"/>
                  </a:schemeClr>
                </a:solidFill>
              </a:rPr>
              <a:t>menggunakan</a:t>
            </a:r>
            <a:r>
              <a:rPr kumimoji="1" lang="en-US" altLang="ja-JP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kumimoji="1" lang="en-US" altLang="ja-JP" dirty="0" err="1" smtClean="0">
                <a:solidFill>
                  <a:schemeClr val="tx1">
                    <a:lumMod val="50000"/>
                  </a:schemeClr>
                </a:solidFill>
              </a:rPr>
              <a:t>perhitungan</a:t>
            </a:r>
            <a:r>
              <a:rPr kumimoji="1" lang="en-US" altLang="ja-JP" dirty="0" smtClean="0">
                <a:solidFill>
                  <a:schemeClr val="tx1">
                    <a:lumMod val="50000"/>
                  </a:schemeClr>
                </a:solidFill>
              </a:rPr>
              <a:t> Body Mass Index (BMI)</a:t>
            </a:r>
            <a:endParaRPr kumimoji="1" lang="ja-JP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chemeClr val="tx1">
                    <a:lumMod val="50000"/>
                  </a:schemeClr>
                </a:solidFill>
              </a:rPr>
              <a:t>Cek</a:t>
            </a:r>
            <a:r>
              <a:rPr kumimoji="1" lang="en-US" altLang="ja-JP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kumimoji="1" lang="en-US" altLang="ja-JP" dirty="0" err="1" smtClean="0">
                <a:solidFill>
                  <a:schemeClr val="tx1">
                    <a:lumMod val="50000"/>
                  </a:schemeClr>
                </a:solidFill>
              </a:rPr>
              <a:t>Berat</a:t>
            </a:r>
            <a:r>
              <a:rPr kumimoji="1" lang="en-US" altLang="ja-JP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kumimoji="1" lang="en-US" altLang="ja-JP" dirty="0" err="1" smtClean="0">
                <a:solidFill>
                  <a:schemeClr val="tx1">
                    <a:lumMod val="50000"/>
                  </a:schemeClr>
                </a:solidFill>
              </a:rPr>
              <a:t>Badan</a:t>
            </a:r>
            <a:endParaRPr kumimoji="1" lang="ja-JP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1" name="図プレースホルダー 26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26" name="図プレースホルダー 29"/>
          <p:cNvPicPr>
            <a:picLocks noGrp="1" noChangeAspect="1"/>
          </p:cNvPicPr>
          <p:nvPr>
            <p:ph type="pic" sz="quarter" idx="3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30" name="図プレースホルダー 34"/>
          <p:cNvPicPr>
            <a:picLocks noGrp="1" noChangeAspect="1"/>
          </p:cNvPicPr>
          <p:nvPr>
            <p:ph type="pic" sz="quarter" idx="27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346222"/>
      </p:ext>
    </p:extLst>
  </p:cSld>
  <p:clrMapOvr>
    <a:masterClrMapping/>
  </p:clrMapOvr>
  <p:transition spd="slow" advTm="6241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" r="2956"/>
          <a:stretch>
            <a:fillRect/>
          </a:stretch>
        </p:blipFill>
        <p:spPr/>
      </p:pic>
      <p:sp>
        <p:nvSpPr>
          <p:cNvPr id="8" name="テキスト プレースホルダー 7"/>
          <p:cNvSpPr>
            <a:spLocks noGrp="1"/>
          </p:cNvSpPr>
          <p:nvPr>
            <p:ph type="body" sz="quarter" idx="11"/>
          </p:nvPr>
        </p:nvSpPr>
        <p:spPr>
          <a:xfrm>
            <a:off x="11887199" y="0"/>
            <a:ext cx="6400801" cy="10285413"/>
          </a:xfr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2"/>
          </p:nvPr>
        </p:nvSpPr>
        <p:spPr>
          <a:xfrm>
            <a:off x="12227595" y="1925052"/>
            <a:ext cx="5686928" cy="4347411"/>
          </a:xfrm>
        </p:spPr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/>
          </p:nvPr>
        </p:nvSpPr>
        <p:spPr>
          <a:xfrm>
            <a:off x="12266505" y="6104021"/>
            <a:ext cx="5686928" cy="1211179"/>
          </a:xfrm>
        </p:spPr>
        <p:txBody>
          <a:bodyPr/>
          <a:lstStyle/>
          <a:p>
            <a:r>
              <a:rPr kumimoji="1" lang="en-US" altLang="ja-JP" dirty="0" err="1" smtClean="0"/>
              <a:t>Cek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Kesehatan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>
          <a:xfrm>
            <a:off x="11240720" y="9637413"/>
            <a:ext cx="648000" cy="648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5"/>
          </p:nvPr>
        </p:nvSpPr>
        <p:spPr>
          <a:xfrm>
            <a:off x="10592720" y="8989413"/>
            <a:ext cx="648000" cy="64800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26"/>
          </p:nvPr>
        </p:nvSpPr>
        <p:spPr>
          <a:xfrm>
            <a:off x="11267660" y="8341413"/>
            <a:ext cx="648000" cy="64800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27"/>
          </p:nvPr>
        </p:nvSpPr>
        <p:spPr>
          <a:xfrm>
            <a:off x="9944720" y="9637413"/>
            <a:ext cx="648000" cy="648000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968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374">
        <p14:flip dir="r"/>
      </p:transition>
    </mc:Choice>
    <mc:Fallback xmlns="">
      <p:transition spd="slow" advTm="337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テキスト プレースホルダー 3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 smtClean="0"/>
              <a:t>Feature </a:t>
            </a:r>
            <a:r>
              <a:rPr kumimoji="1" lang="en-US" altLang="ja-JP" dirty="0" err="1" smtClean="0"/>
              <a:t>Cek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Kesehatan</a:t>
            </a:r>
            <a:endParaRPr kumimoji="1" lang="ja-JP" altLang="en-US" dirty="0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8" name="テキスト プレースホルダー 37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ja-JP" dirty="0" err="1" smtClean="0"/>
              <a:t>Pasien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akan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diminta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untuk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memasukan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tekanan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darah</a:t>
            </a:r>
            <a:r>
              <a:rPr kumimoji="1" lang="en-US" altLang="ja-JP" dirty="0" smtClean="0"/>
              <a:t> systole </a:t>
            </a:r>
            <a:r>
              <a:rPr kumimoji="1" lang="en-US" altLang="ja-JP" dirty="0" err="1" smtClean="0"/>
              <a:t>dan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diastolenya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dan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akan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dianalisis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oleh</a:t>
            </a:r>
            <a:r>
              <a:rPr kumimoji="1" lang="en-US" altLang="ja-JP" dirty="0" smtClean="0"/>
              <a:t> program </a:t>
            </a:r>
            <a:r>
              <a:rPr kumimoji="1" lang="en-US" altLang="ja-JP" dirty="0" err="1" smtClean="0"/>
              <a:t>bagaimana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kondisi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kesehatan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pasien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dalam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tekanan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darah</a:t>
            </a:r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 smtClean="0"/>
              <a:t>Cek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tekanan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darah</a:t>
            </a:r>
            <a:endParaRPr kumimoji="1" lang="ja-JP" altLang="en-US" dirty="0"/>
          </a:p>
        </p:txBody>
      </p:sp>
      <p:sp>
        <p:nvSpPr>
          <p:cNvPr id="39" name="テキスト プレースホルダー 38"/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ja-JP" dirty="0" err="1"/>
              <a:t>Pasien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akan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diminta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untuk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memasukan</a:t>
            </a:r>
            <a:r>
              <a:rPr kumimoji="1" lang="en-US" altLang="ja-JP" dirty="0"/>
              <a:t> </a:t>
            </a:r>
            <a:r>
              <a:rPr kumimoji="1" lang="en-US" altLang="ja-JP" dirty="0" err="1" smtClean="0"/>
              <a:t>kolesterol</a:t>
            </a:r>
            <a:r>
              <a:rPr kumimoji="1" lang="en-US" altLang="ja-JP" dirty="0" smtClean="0"/>
              <a:t> total </a:t>
            </a:r>
            <a:r>
              <a:rPr kumimoji="1" lang="en-US" altLang="ja-JP" dirty="0" err="1" smtClean="0"/>
              <a:t>dari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pasien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dan</a:t>
            </a:r>
            <a:r>
              <a:rPr kumimoji="1" lang="en-US" altLang="ja-JP" dirty="0" smtClean="0"/>
              <a:t> </a:t>
            </a:r>
            <a:r>
              <a:rPr kumimoji="1" lang="en-US" altLang="ja-JP" dirty="0" err="1"/>
              <a:t>akan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dianalisis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oleh</a:t>
            </a:r>
            <a:r>
              <a:rPr kumimoji="1" lang="en-US" altLang="ja-JP" dirty="0"/>
              <a:t> program </a:t>
            </a:r>
            <a:r>
              <a:rPr kumimoji="1" lang="en-US" altLang="ja-JP" dirty="0" err="1"/>
              <a:t>bagaimana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kondisi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kesehatan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pasien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dalam</a:t>
            </a:r>
            <a:r>
              <a:rPr kumimoji="1" lang="en-US" altLang="ja-JP" dirty="0"/>
              <a:t> </a:t>
            </a:r>
            <a:r>
              <a:rPr kumimoji="1" lang="en-US" altLang="ja-JP" dirty="0" err="1" smtClean="0"/>
              <a:t>keadaan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kolesterolnya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sp>
        <p:nvSpPr>
          <p:cNvPr id="40" name="テキスト プレースホルダー 39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 smtClean="0"/>
              <a:t>Cek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Kolesterol</a:t>
            </a:r>
            <a:endParaRPr kumimoji="1" lang="ja-JP" altLang="en-US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0867" b="10867"/>
          <a:stretch>
            <a:fillRect/>
          </a:stretch>
        </p:blipFill>
        <p:spPr>
          <a:xfrm>
            <a:off x="8431279" y="0"/>
            <a:ext cx="9856721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16284"/>
      </p:ext>
    </p:extLst>
  </p:cSld>
  <p:clrMapOvr>
    <a:masterClrMapping/>
  </p:clrMapOvr>
  <p:transition spd="slow" advTm="5734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プレースホルダー 13"/>
          <p:cNvSpPr>
            <a:spLocks noGrp="1"/>
          </p:cNvSpPr>
          <p:nvPr>
            <p:ph type="body" sz="quarter" idx="15"/>
          </p:nvPr>
        </p:nvSpPr>
        <p:spPr>
          <a:xfrm>
            <a:off x="5707916" y="1605863"/>
            <a:ext cx="4085423" cy="2563822"/>
          </a:xfrm>
        </p:spPr>
        <p:txBody>
          <a:bodyPr>
            <a:normAutofit/>
          </a:bodyPr>
          <a:lstStyle/>
          <a:p>
            <a:r>
              <a:rPr kumimoji="1" lang="en-US" altLang="ja-JP" sz="2400" dirty="0" err="1"/>
              <a:t>Jika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isian</a:t>
            </a:r>
            <a:r>
              <a:rPr kumimoji="1" lang="en-US" altLang="ja-JP" sz="2400" dirty="0"/>
              <a:t> yang </a:t>
            </a:r>
            <a:r>
              <a:rPr kumimoji="1" lang="en-US" altLang="ja-JP" sz="2400" dirty="0" err="1"/>
              <a:t>ditentukan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dikosongi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dan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ditekan</a:t>
            </a:r>
            <a:r>
              <a:rPr kumimoji="1" lang="en-US" altLang="ja-JP" sz="2400" dirty="0"/>
              <a:t> enter </a:t>
            </a:r>
            <a:r>
              <a:rPr kumimoji="1" lang="en-US" altLang="ja-JP" sz="2400" dirty="0" err="1"/>
              <a:t>akan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terdapat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pesan</a:t>
            </a:r>
            <a:r>
              <a:rPr kumimoji="1" lang="en-US" altLang="ja-JP" sz="2400" dirty="0"/>
              <a:t> error </a:t>
            </a:r>
            <a:r>
              <a:rPr kumimoji="1" lang="en-US" altLang="ja-JP" sz="2400" dirty="0" err="1"/>
              <a:t>seperti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 smtClean="0"/>
              <a:t>disamping</a:t>
            </a:r>
            <a:endParaRPr kumimoji="1" lang="ja-JP" altLang="en-US" sz="2400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Dan </a:t>
            </a:r>
            <a:r>
              <a:rPr kumimoji="1" lang="en-US" altLang="ja-JP" dirty="0" err="1"/>
              <a:t>pada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aplikasi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cek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kesehatan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sederhana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apabila</a:t>
            </a:r>
            <a:r>
              <a:rPr kumimoji="1" lang="en-US" altLang="ja-JP" dirty="0"/>
              <a:t> user </a:t>
            </a:r>
            <a:r>
              <a:rPr kumimoji="1" lang="en-US" altLang="ja-JP" dirty="0" err="1"/>
              <a:t>menginputkan</a:t>
            </a:r>
            <a:r>
              <a:rPr kumimoji="1" lang="en-US" altLang="ja-JP" dirty="0"/>
              <a:t> Diastole yang </a:t>
            </a:r>
            <a:r>
              <a:rPr kumimoji="1" lang="en-US" altLang="ja-JP" dirty="0" err="1"/>
              <a:t>lebih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besar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dari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Sistole</a:t>
            </a:r>
            <a:r>
              <a:rPr kumimoji="1" lang="en-US" altLang="ja-JP" dirty="0"/>
              <a:t> program </a:t>
            </a:r>
            <a:r>
              <a:rPr kumimoji="1" lang="en-US" altLang="ja-JP" dirty="0" err="1"/>
              <a:t>akan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menampilkan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pesan</a:t>
            </a:r>
            <a:r>
              <a:rPr kumimoji="1" lang="en-US" altLang="ja-JP" dirty="0"/>
              <a:t> error </a:t>
            </a:r>
            <a:r>
              <a:rPr kumimoji="1" lang="en-US" altLang="ja-JP" dirty="0" err="1"/>
              <a:t>seperti</a:t>
            </a:r>
            <a:r>
              <a:rPr kumimoji="1" lang="en-US" altLang="ja-JP" dirty="0"/>
              <a:t> </a:t>
            </a:r>
            <a:r>
              <a:rPr kumimoji="1" lang="en-US" altLang="ja-JP" dirty="0" err="1" smtClean="0"/>
              <a:t>disamping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17110075" y="9599613"/>
            <a:ext cx="1177925" cy="488950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図プレースホルダー 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924" y="6114141"/>
            <a:ext cx="6463703" cy="2723133"/>
          </a:xfrm>
          <a:prstGeom prst="rect">
            <a:avLst/>
          </a:prstGeom>
        </p:spPr>
      </p:pic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8095" y="1061640"/>
            <a:ext cx="6994389" cy="30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8011"/>
      </p:ext>
    </p:extLst>
  </p:cSld>
  <p:clrMapOvr>
    <a:masterClrMapping/>
  </p:clrMapOvr>
  <p:transition spd="slow" advTm="410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2"/>
          <p:cNvSpPr>
            <a:spLocks noGrp="1"/>
          </p:cNvSpPr>
          <p:nvPr>
            <p:ph type="pic" sz="quarter" idx="21"/>
          </p:nvPr>
        </p:nvSpPr>
        <p:spPr>
          <a:xfrm>
            <a:off x="6057900" y="2232573"/>
            <a:ext cx="3178175" cy="5095875"/>
          </a:xfrm>
        </p:spPr>
      </p:sp>
      <p:sp>
        <p:nvSpPr>
          <p:cNvPr id="4" name="図プレースホルダー 3"/>
          <p:cNvSpPr>
            <a:spLocks noGrp="1"/>
          </p:cNvSpPr>
          <p:nvPr>
            <p:ph type="pic" sz="quarter" idx="24"/>
          </p:nvPr>
        </p:nvSpPr>
        <p:spPr>
          <a:xfrm>
            <a:off x="9855153" y="2232574"/>
            <a:ext cx="3178175" cy="5095875"/>
          </a:xfrm>
        </p:spPr>
      </p:sp>
      <p:sp>
        <p:nvSpPr>
          <p:cNvPr id="5" name="図プレースホルダー 4"/>
          <p:cNvSpPr>
            <a:spLocks noGrp="1"/>
          </p:cNvSpPr>
          <p:nvPr>
            <p:ph type="pic" sz="quarter" idx="27"/>
          </p:nvPr>
        </p:nvSpPr>
        <p:spPr>
          <a:xfrm>
            <a:off x="13502924" y="2232575"/>
            <a:ext cx="3178175" cy="5095875"/>
          </a:xfrm>
        </p:spPr>
      </p:sp>
      <p:sp>
        <p:nvSpPr>
          <p:cNvPr id="18" name="テキスト プレースホルダー 17"/>
          <p:cNvSpPr>
            <a:spLocks noGrp="1"/>
          </p:cNvSpPr>
          <p:nvPr>
            <p:ph type="body" sz="quarter" idx="20"/>
          </p:nvPr>
        </p:nvSpPr>
        <p:spPr>
          <a:xfrm>
            <a:off x="9541592" y="5912391"/>
            <a:ext cx="5944054" cy="747032"/>
          </a:xfrm>
        </p:spPr>
        <p:txBody>
          <a:bodyPr/>
          <a:lstStyle/>
          <a:p>
            <a:r>
              <a:rPr kumimoji="1" lang="en-US" altLang="ja-JP" dirty="0" err="1"/>
              <a:t>Kolesterol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tinggi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dengan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jantung</a:t>
            </a:r>
            <a:r>
              <a:rPr kumimoji="1" lang="en-US" altLang="ja-JP" dirty="0"/>
              <a:t> normal</a:t>
            </a:r>
            <a:endParaRPr kumimoji="1" lang="ja-JP" altLang="en-US" dirty="0"/>
          </a:p>
        </p:txBody>
      </p:sp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Beberapa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Kondisi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Jantung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dan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Kolesterol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7"/>
          </p:nvPr>
        </p:nvSpPr>
        <p:spPr>
          <a:xfrm>
            <a:off x="3254564" y="5933045"/>
            <a:ext cx="5617713" cy="747032"/>
          </a:xfrm>
        </p:spPr>
        <p:txBody>
          <a:bodyPr/>
          <a:lstStyle/>
          <a:p>
            <a:r>
              <a:rPr kumimoji="1" lang="en-US" altLang="ja-JP" dirty="0" err="1"/>
              <a:t>Kolesterol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rendah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dengan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jantung</a:t>
            </a:r>
            <a:r>
              <a:rPr kumimoji="1" lang="en-US" altLang="ja-JP" dirty="0"/>
              <a:t> normal.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 smtClean="0"/>
              <a:t>Diatas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adalah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beberapa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kategori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pesan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tentang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kolesterol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dan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tekanan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darah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yang </a:t>
            </a:r>
            <a:r>
              <a:rPr kumimoji="1" lang="en-US" altLang="ja-JP" dirty="0" err="1" smtClean="0"/>
              <a:t>diinformasikan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oleh</a:t>
            </a:r>
            <a:r>
              <a:rPr kumimoji="1" lang="en-US" altLang="ja-JP" dirty="0" smtClean="0"/>
              <a:t> program </a:t>
            </a:r>
            <a:r>
              <a:rPr kumimoji="1" lang="en-US" altLang="ja-JP" dirty="0" err="1" smtClean="0"/>
              <a:t>ini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dengan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contoh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diatas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pasien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memiliki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tekanan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darah</a:t>
            </a:r>
            <a:r>
              <a:rPr kumimoji="1" lang="en-US" altLang="ja-JP" dirty="0" smtClean="0"/>
              <a:t> normal </a:t>
            </a:r>
            <a:r>
              <a:rPr kumimoji="1" lang="en-US" altLang="ja-JP" dirty="0" err="1" smtClean="0"/>
              <a:t>dan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kolesterol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rendah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serta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tekanan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darah</a:t>
            </a:r>
            <a:r>
              <a:rPr kumimoji="1" lang="en-US" altLang="ja-JP" dirty="0" smtClean="0"/>
              <a:t> normal dam </a:t>
            </a:r>
            <a:r>
              <a:rPr kumimoji="1" lang="en-US" altLang="ja-JP" dirty="0" err="1" smtClean="0"/>
              <a:t>kolesterol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tinggi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sp>
        <p:nvSpPr>
          <p:cNvPr id="35" name="フッター プレースホルダー 3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6" name="スライド番号プレースホルダー 3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9" name="Picture 18"/>
          <p:cNvPicPr/>
          <p:nvPr/>
        </p:nvPicPr>
        <p:blipFill>
          <a:blip r:embed="rId2"/>
          <a:stretch>
            <a:fillRect/>
          </a:stretch>
        </p:blipFill>
        <p:spPr>
          <a:xfrm>
            <a:off x="3248816" y="2183934"/>
            <a:ext cx="5617259" cy="3788144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3"/>
          <a:stretch>
            <a:fillRect/>
          </a:stretch>
        </p:blipFill>
        <p:spPr>
          <a:xfrm>
            <a:off x="9541592" y="2172760"/>
            <a:ext cx="5943600" cy="378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07468"/>
      </p:ext>
    </p:extLst>
  </p:cSld>
  <p:clrMapOvr>
    <a:masterClrMapping/>
  </p:clrMapOvr>
  <p:transition spd="slow" advTm="770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9089546" y="6415884"/>
            <a:ext cx="6932927" cy="924685"/>
          </a:xfrm>
        </p:spPr>
        <p:txBody>
          <a:bodyPr/>
          <a:lstStyle/>
          <a:p>
            <a:r>
              <a:rPr lang="en-US" dirty="0" err="1"/>
              <a:t>Kolesterol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tekanan</a:t>
            </a:r>
            <a:r>
              <a:rPr lang="en-US" dirty="0"/>
              <a:t> </a:t>
            </a:r>
            <a:r>
              <a:rPr lang="en-US" dirty="0" err="1"/>
              <a:t>darah</a:t>
            </a:r>
            <a:r>
              <a:rPr lang="en-US" dirty="0"/>
              <a:t> </a:t>
            </a:r>
            <a:r>
              <a:rPr lang="en-US" dirty="0" err="1"/>
              <a:t>rendah</a:t>
            </a:r>
            <a:endParaRPr lang="en-US" dirty="0"/>
          </a:p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Beberapa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Kondisi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Jantung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Kolesterol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2360609" y="6415885"/>
            <a:ext cx="6466080" cy="924685"/>
          </a:xfrm>
        </p:spPr>
        <p:txBody>
          <a:bodyPr/>
          <a:lstStyle/>
          <a:p>
            <a:r>
              <a:rPr lang="en-US" dirty="0" err="1"/>
              <a:t>Kolesterol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jantung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segera</a:t>
            </a:r>
            <a:r>
              <a:rPr lang="en-US" dirty="0"/>
              <a:t> </a:t>
            </a:r>
            <a:r>
              <a:rPr lang="en-US" dirty="0" err="1"/>
              <a:t>periksa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dokter</a:t>
            </a:r>
            <a:r>
              <a:rPr lang="en-US" dirty="0"/>
              <a:t> </a:t>
            </a:r>
            <a:r>
              <a:rPr lang="en-US" dirty="0" err="1"/>
              <a:t>beresiko</a:t>
            </a:r>
            <a:r>
              <a:rPr lang="en-US" dirty="0"/>
              <a:t> stroke</a:t>
            </a:r>
          </a:p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/>
              <a:t>Diatas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adalah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beberapa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kategori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pesan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tentang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kolesterol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tekanan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darah</a:t>
            </a:r>
            <a:r>
              <a:rPr kumimoji="1" lang="en-US" altLang="ja-JP" dirty="0"/>
              <a:t> yang </a:t>
            </a:r>
            <a:r>
              <a:rPr kumimoji="1" lang="en-US" altLang="ja-JP" dirty="0" err="1"/>
              <a:t>diinformasikan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oleh</a:t>
            </a:r>
            <a:r>
              <a:rPr kumimoji="1" lang="en-US" altLang="ja-JP" dirty="0"/>
              <a:t> program </a:t>
            </a:r>
            <a:r>
              <a:rPr kumimoji="1" lang="en-US" altLang="ja-JP" dirty="0" err="1"/>
              <a:t>ini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dengan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contoh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diatas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pasien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memiliki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tekanan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darah</a:t>
            </a:r>
            <a:r>
              <a:rPr kumimoji="1" lang="en-US" altLang="ja-JP" dirty="0"/>
              <a:t> </a:t>
            </a:r>
            <a:r>
              <a:rPr kumimoji="1" lang="en-US" altLang="ja-JP" dirty="0" err="1" smtClean="0"/>
              <a:t>tinggi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dan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kolesterol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tinggi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serta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tekanan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darah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rendah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dan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kolesterol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tinggi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  <a:p>
            <a:endParaRPr lang="en-US" dirty="0"/>
          </a:p>
        </p:txBody>
      </p:sp>
      <p:pic>
        <p:nvPicPr>
          <p:cNvPr id="16" name="Picture 15"/>
          <p:cNvPicPr/>
          <p:nvPr/>
        </p:nvPicPr>
        <p:blipFill>
          <a:blip r:embed="rId2"/>
          <a:stretch>
            <a:fillRect/>
          </a:stretch>
        </p:blipFill>
        <p:spPr>
          <a:xfrm>
            <a:off x="2361063" y="2244696"/>
            <a:ext cx="6465626" cy="4183400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 rotWithShape="1">
          <a:blip r:embed="rId3"/>
          <a:srcRect r="1823"/>
          <a:stretch/>
        </p:blipFill>
        <p:spPr>
          <a:xfrm>
            <a:off x="9089547" y="2244696"/>
            <a:ext cx="6932926" cy="418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2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rcturus - Content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rcturus - Content - No Header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0">
          <a:noFill/>
          <a:prstDash val="solid"/>
          <a:round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kumimoji="1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rcturus - Free Layout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rcturus - Colored Background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rcturus - Content - Right Title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5648</TotalTime>
  <Words>580</Words>
  <Application>Microsoft Office PowerPoint</Application>
  <PresentationFormat>Custom</PresentationFormat>
  <Paragraphs>69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24</vt:i4>
      </vt:variant>
    </vt:vector>
  </HeadingPairs>
  <TitlesOfParts>
    <vt:vector size="40" baseType="lpstr">
      <vt:lpstr>ＭＳ Ｐゴシック</vt:lpstr>
      <vt:lpstr>Adobe Caslon Pro Bold</vt:lpstr>
      <vt:lpstr>Arial</vt:lpstr>
      <vt:lpstr>Calibri</vt:lpstr>
      <vt:lpstr>Cambria Math</vt:lpstr>
      <vt:lpstr>Spica Neue P</vt:lpstr>
      <vt:lpstr>Spica Neue P Light</vt:lpstr>
      <vt:lpstr>Ubuntu</vt:lpstr>
      <vt:lpstr>Ubuntu Bold</vt:lpstr>
      <vt:lpstr>Ubuntu Medium</vt:lpstr>
      <vt:lpstr>Wingdings</vt:lpstr>
      <vt:lpstr>Arcturus - Content</vt:lpstr>
      <vt:lpstr>Arcturus - Content - No Header</vt:lpstr>
      <vt:lpstr>Arcturus - Free Layout</vt:lpstr>
      <vt:lpstr>Arcturus - Colored Background</vt:lpstr>
      <vt:lpstr>Arcturus - Content - Right Title</vt:lpstr>
      <vt:lpstr>MEDICAL CHECK</vt:lpstr>
      <vt:lpstr>PowerPoint Presentation</vt:lpstr>
      <vt:lpstr>Batasan Permasalaan</vt:lpstr>
      <vt:lpstr>PowerPoint Presentation</vt:lpstr>
      <vt:lpstr>PowerPoint Presentation</vt:lpstr>
      <vt:lpstr>PowerPoint Presentation</vt:lpstr>
      <vt:lpstr>PowerPoint Presentation</vt:lpstr>
      <vt:lpstr>Beberapa Kondisi Jantung dan Kolesterol</vt:lpstr>
      <vt:lpstr>Beberapa Kondisi Jantung dan Kolesterol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BMI dan intrepretasi BMI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Arcturus</dc:title>
  <dc:creator>Jun Akizaki</dc:creator>
  <cp:lastModifiedBy>user</cp:lastModifiedBy>
  <cp:revision>375</cp:revision>
  <dcterms:created xsi:type="dcterms:W3CDTF">2015-08-02T15:43:04Z</dcterms:created>
  <dcterms:modified xsi:type="dcterms:W3CDTF">2017-12-29T06:03:20Z</dcterms:modified>
</cp:coreProperties>
</file>