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a:bodyPr>
          <a:p>
            <a:pPr algn="ctr"/>
            <a:r>
              <a:rPr dirty="0" lang="en-US">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4724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677" name=""/>
          <p:cNvSpPr txBox="1"/>
          <p:nvPr/>
        </p:nvSpPr>
        <p:spPr>
          <a:xfrm>
            <a:off x="2932383" y="4059166"/>
            <a:ext cx="5997450" cy="1463041"/>
          </a:xfrm>
          <a:prstGeom prst="rect"/>
        </p:spPr>
        <p:txBody>
          <a:bodyPr rtlCol="0" wrap="square">
            <a:spAutoFit/>
          </a:bodyPr>
          <a:p>
            <a:r>
              <a:rPr sz="2800" lang="en-US">
                <a:solidFill>
                  <a:srgbClr val="3399FF"/>
                </a:solidFill>
              </a:rPr>
              <a:t>P</a:t>
            </a:r>
            <a:r>
              <a:rPr sz="2800" lang="en-US">
                <a:solidFill>
                  <a:srgbClr val="3399FF"/>
                </a:solidFill>
              </a:rPr>
              <a:t>r</a:t>
            </a:r>
            <a:r>
              <a:rPr sz="2800" lang="en-US">
                <a:solidFill>
                  <a:srgbClr val="3399FF"/>
                </a:solidFill>
              </a:rPr>
              <a:t>e</a:t>
            </a:r>
            <a:r>
              <a:rPr sz="2800" lang="en-US">
                <a:solidFill>
                  <a:srgbClr val="3399FF"/>
                </a:solidFill>
              </a:rPr>
              <a:t>s</a:t>
            </a:r>
            <a:r>
              <a:rPr sz="2800" lang="en-US">
                <a:solidFill>
                  <a:srgbClr val="3399FF"/>
                </a:solidFill>
              </a:rPr>
              <a:t>ented</a:t>
            </a:r>
            <a:r>
              <a:rPr sz="2800" lang="en-US">
                <a:solidFill>
                  <a:srgbClr val="3399FF"/>
                </a:solidFill>
              </a:rPr>
              <a:t> by</a:t>
            </a:r>
            <a:endParaRPr sz="2800" lang="en-US">
              <a:solidFill>
                <a:srgbClr val="3399FF"/>
              </a:solidFill>
            </a:endParaRPr>
          </a:p>
          <a:p>
            <a:r>
              <a:rPr sz="2800" lang="en-US">
                <a:solidFill>
                  <a:srgbClr val="3399FF"/>
                </a:solidFill>
              </a:rPr>
              <a:t>N</a:t>
            </a:r>
            <a:r>
              <a:rPr sz="2800" lang="en-US">
                <a:solidFill>
                  <a:srgbClr val="3399FF"/>
                </a:solidFill>
              </a:rPr>
              <a:t>I</a:t>
            </a:r>
            <a:r>
              <a:rPr sz="2800" lang="en-US">
                <a:solidFill>
                  <a:srgbClr val="3399FF"/>
                </a:solidFill>
              </a:rPr>
              <a:t>R</a:t>
            </a:r>
            <a:r>
              <a:rPr sz="2800" lang="en-US">
                <a:solidFill>
                  <a:srgbClr val="3399FF"/>
                </a:solidFill>
              </a:rPr>
              <a:t>M</a:t>
            </a:r>
            <a:r>
              <a:rPr sz="2800" lang="en-US">
                <a:solidFill>
                  <a:srgbClr val="3399FF"/>
                </a:solidFill>
              </a:rPr>
              <a:t>A</a:t>
            </a:r>
            <a:r>
              <a:rPr sz="2800" lang="en-US">
                <a:solidFill>
                  <a:srgbClr val="3399FF"/>
                </a:solidFill>
              </a:rPr>
              <a:t>L</a:t>
            </a:r>
            <a:r>
              <a:rPr sz="2800" lang="en-US">
                <a:solidFill>
                  <a:srgbClr val="3399FF"/>
                </a:solidFill>
              </a:rPr>
              <a:t>A</a:t>
            </a:r>
            <a:r>
              <a:rPr sz="2800" lang="en-US">
                <a:solidFill>
                  <a:srgbClr val="3399FF"/>
                </a:solidFill>
              </a:rPr>
              <a:t> </a:t>
            </a:r>
            <a:r>
              <a:rPr sz="2800" lang="en-US">
                <a:solidFill>
                  <a:srgbClr val="3399FF"/>
                </a:solidFill>
              </a:rPr>
              <a:t>D</a:t>
            </a:r>
            <a:r>
              <a:rPr sz="2800" lang="en-US">
                <a:solidFill>
                  <a:srgbClr val="3399FF"/>
                </a:solidFill>
              </a:rPr>
              <a:t>E</a:t>
            </a:r>
            <a:r>
              <a:rPr sz="2800" lang="en-US">
                <a:solidFill>
                  <a:srgbClr val="3399FF"/>
                </a:solidFill>
              </a:rPr>
              <a:t>V</a:t>
            </a:r>
            <a:r>
              <a:rPr sz="2800" lang="en-US">
                <a:solidFill>
                  <a:srgbClr val="3399FF"/>
                </a:solidFill>
              </a:rPr>
              <a:t>I</a:t>
            </a:r>
            <a:r>
              <a:rPr sz="2800" lang="en-US">
                <a:solidFill>
                  <a:srgbClr val="3399FF"/>
                </a:solidFill>
              </a:rPr>
              <a:t> </a:t>
            </a:r>
            <a:r>
              <a:rPr sz="2800" lang="en-US">
                <a:solidFill>
                  <a:srgbClr val="3399FF"/>
                </a:solidFill>
              </a:rPr>
              <a:t>R</a:t>
            </a:r>
            <a:endParaRPr sz="2800" lang="en-US">
              <a:solidFill>
                <a:srgbClr val="3399FF"/>
              </a:solidFill>
            </a:endParaRPr>
          </a:p>
          <a:p>
            <a:r>
              <a:rPr sz="2800" lang="en-US">
                <a:solidFill>
                  <a:srgbClr val="3399FF"/>
                </a:solidFill>
              </a:rPr>
              <a:t>3</a:t>
            </a:r>
            <a:r>
              <a:rPr sz="2800" lang="en-US">
                <a:solidFill>
                  <a:srgbClr val="3399FF"/>
                </a:solidFill>
              </a:rPr>
              <a:t>r</a:t>
            </a:r>
            <a:r>
              <a:rPr sz="2800" lang="en-US">
                <a:solidFill>
                  <a:srgbClr val="3399FF"/>
                </a:solidFill>
              </a:rPr>
              <a:t>s</a:t>
            </a:r>
            <a:r>
              <a:rPr sz="2800" lang="en-US">
                <a:solidFill>
                  <a:srgbClr val="3399FF"/>
                </a:solidFill>
              </a:rPr>
              <a:t> </a:t>
            </a:r>
            <a:r>
              <a:rPr sz="2800" lang="en-US">
                <a:solidFill>
                  <a:srgbClr val="3399FF"/>
                </a:solidFill>
              </a:rPr>
              <a:t>y</a:t>
            </a:r>
            <a:r>
              <a:rPr sz="2800" lang="en-US">
                <a:solidFill>
                  <a:srgbClr val="3399FF"/>
                </a:solidFill>
              </a:rPr>
              <a:t>e</a:t>
            </a:r>
            <a:r>
              <a:rPr sz="2800" lang="en-US">
                <a:solidFill>
                  <a:srgbClr val="3399FF"/>
                </a:solidFill>
              </a:rPr>
              <a:t>a</a:t>
            </a:r>
            <a:r>
              <a:rPr sz="2800" lang="en-US">
                <a:solidFill>
                  <a:srgbClr val="3399FF"/>
                </a:solidFill>
              </a:rPr>
              <a:t>r</a:t>
            </a:r>
            <a:r>
              <a:rPr sz="2800" lang="en-US">
                <a:solidFill>
                  <a:srgbClr val="3399FF"/>
                </a:solidFill>
              </a:rPr>
              <a:t> </a:t>
            </a:r>
            <a:r>
              <a:rPr sz="2800" lang="en-US">
                <a:solidFill>
                  <a:srgbClr val="3399FF"/>
                </a:solidFill>
              </a:rPr>
              <a:t>-</a:t>
            </a:r>
            <a:r>
              <a:rPr sz="2800" lang="en-US">
                <a:solidFill>
                  <a:srgbClr val="3399FF"/>
                </a:solidFill>
              </a:rPr>
              <a:t> </a:t>
            </a:r>
            <a:r>
              <a:rPr sz="2800" lang="en-US">
                <a:solidFill>
                  <a:srgbClr val="3399FF"/>
                </a:solidFill>
              </a:rPr>
              <a:t>C</a:t>
            </a:r>
            <a:r>
              <a:rPr sz="2800" lang="en-US">
                <a:solidFill>
                  <a:srgbClr val="3399FF"/>
                </a:solidFill>
              </a:rPr>
              <a:t>i</a:t>
            </a:r>
            <a:r>
              <a:rPr sz="2800" lang="en-US">
                <a:solidFill>
                  <a:srgbClr val="3399FF"/>
                </a:solidFill>
              </a:rPr>
              <a:t>v</a:t>
            </a:r>
            <a:r>
              <a:rPr sz="2800" lang="en-US">
                <a:solidFill>
                  <a:srgbClr val="3399FF"/>
                </a:solidFill>
              </a:rPr>
              <a:t>i</a:t>
            </a:r>
            <a:r>
              <a:rPr sz="2800" lang="en-US">
                <a:solidFill>
                  <a:srgbClr val="3399FF"/>
                </a:solidFill>
              </a:rPr>
              <a:t>l</a:t>
            </a:r>
            <a:r>
              <a:rPr sz="2800" lang="en-US">
                <a:solidFill>
                  <a:srgbClr val="3399FF"/>
                </a:solidFill>
              </a:rPr>
              <a:t> </a:t>
            </a:r>
            <a:r>
              <a:rPr sz="2800" lang="en-US">
                <a:solidFill>
                  <a:srgbClr val="3399FF"/>
                </a:solidFill>
              </a:rPr>
              <a:t>engineering</a:t>
            </a:r>
            <a:endParaRPr sz="2800" lang="en-US">
              <a:solidFill>
                <a:srgbClr val="3399FF"/>
              </a:solidFill>
            </a:endParaRPr>
          </a:p>
          <a:p>
            <a:r>
              <a:rPr sz="2800" lang="en-US">
                <a:solidFill>
                  <a:srgbClr val="3399FF"/>
                </a:solidFill>
              </a:rPr>
              <a:t>S</a:t>
            </a:r>
            <a:r>
              <a:rPr sz="2800" lang="en-US">
                <a:solidFill>
                  <a:srgbClr val="3399FF"/>
                </a:solidFill>
              </a:rPr>
              <a:t>S</a:t>
            </a:r>
            <a:r>
              <a:rPr sz="2800" lang="en-US">
                <a:solidFill>
                  <a:srgbClr val="3399FF"/>
                </a:solidFill>
              </a:rPr>
              <a:t>M</a:t>
            </a:r>
            <a:r>
              <a:rPr sz="2800" lang="en-US">
                <a:solidFill>
                  <a:srgbClr val="3399FF"/>
                </a:solidFill>
              </a:rPr>
              <a:t> </a:t>
            </a:r>
            <a:r>
              <a:rPr sz="2800" lang="en-US">
                <a:solidFill>
                  <a:srgbClr val="3399FF"/>
                </a:solidFill>
              </a:rPr>
              <a:t>Institute</a:t>
            </a:r>
            <a:r>
              <a:rPr sz="2800" lang="en-US">
                <a:solidFill>
                  <a:srgbClr val="3399FF"/>
                </a:solidFill>
              </a:rPr>
              <a:t> of</a:t>
            </a:r>
            <a:r>
              <a:rPr sz="2800" lang="en-US">
                <a:solidFill>
                  <a:srgbClr val="3399FF"/>
                </a:solidFill>
              </a:rPr>
              <a:t> Engineering</a:t>
            </a:r>
            <a:r>
              <a:rPr sz="2800" lang="en-US">
                <a:solidFill>
                  <a:srgbClr val="3399FF"/>
                </a:solidFill>
              </a:rPr>
              <a:t> and</a:t>
            </a:r>
            <a:r>
              <a:rPr sz="2800" lang="en-US">
                <a:solidFill>
                  <a:srgbClr val="3399FF"/>
                </a:solidFill>
              </a:rPr>
              <a:t> Technology</a:t>
            </a:r>
            <a:endParaRPr sz="2800" lang="en-US">
              <a:solidFill>
                <a:srgbClr val="3399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28727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94444" lnSpcReduction="20000"/>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fontScale="97727"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520440"/>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rajeshwarij2004@gmail.com</cp:lastModifiedBy>
  <dcterms:created xsi:type="dcterms:W3CDTF">2021-05-23T00:50:10Z</dcterms:created>
  <dcterms:modified xsi:type="dcterms:W3CDTF">2024-04-05T04:38:53Z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