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814FE-F8B0-4C75-AE50-A52B40D9AF52}" v="25" dt="2024-03-14T17:43:54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aga penumarthi" userId="56e728ac2c354b87" providerId="LiveId" clId="{E74814FE-F8B0-4C75-AE50-A52B40D9AF52}"/>
    <pc:docChg chg="undo custSel addSld modSld">
      <pc:chgData name="srinaga penumarthi" userId="56e728ac2c354b87" providerId="LiveId" clId="{E74814FE-F8B0-4C75-AE50-A52B40D9AF52}" dt="2024-03-14T17:48:22.781" v="348" actId="113"/>
      <pc:docMkLst>
        <pc:docMk/>
      </pc:docMkLst>
      <pc:sldChg chg="modSp new mod">
        <pc:chgData name="srinaga penumarthi" userId="56e728ac2c354b87" providerId="LiveId" clId="{E74814FE-F8B0-4C75-AE50-A52B40D9AF52}" dt="2024-03-14T17:11:33.221" v="16" actId="20577"/>
        <pc:sldMkLst>
          <pc:docMk/>
          <pc:sldMk cId="3203397021" sldId="256"/>
        </pc:sldMkLst>
        <pc:spChg chg="mod">
          <ac:chgData name="srinaga penumarthi" userId="56e728ac2c354b87" providerId="LiveId" clId="{E74814FE-F8B0-4C75-AE50-A52B40D9AF52}" dt="2024-03-14T17:11:33.221" v="16" actId="20577"/>
          <ac:spMkLst>
            <pc:docMk/>
            <pc:sldMk cId="3203397021" sldId="256"/>
            <ac:spMk id="2" creationId="{4C85858D-98CE-BBBD-23D2-94B8044432F0}"/>
          </ac:spMkLst>
        </pc:spChg>
      </pc:sldChg>
      <pc:sldChg chg="addSp delSp modSp new mod setBg">
        <pc:chgData name="srinaga penumarthi" userId="56e728ac2c354b87" providerId="LiveId" clId="{E74814FE-F8B0-4C75-AE50-A52B40D9AF52}" dt="2024-03-14T17:24:42.567" v="134" actId="1076"/>
        <pc:sldMkLst>
          <pc:docMk/>
          <pc:sldMk cId="2958789298" sldId="257"/>
        </pc:sldMkLst>
        <pc:spChg chg="mod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2" creationId="{FA01B415-7FF0-6EC6-76BA-F0AD2FD52BE8}"/>
          </ac:spMkLst>
        </pc:spChg>
        <pc:spChg chg="del">
          <ac:chgData name="srinaga penumarthi" userId="56e728ac2c354b87" providerId="LiveId" clId="{E74814FE-F8B0-4C75-AE50-A52B40D9AF52}" dt="2024-03-14T17:13:55.236" v="39"/>
          <ac:spMkLst>
            <pc:docMk/>
            <pc:sldMk cId="2958789298" sldId="257"/>
            <ac:spMk id="3" creationId="{7A853891-97DF-EB0D-D62E-5A190E776FAE}"/>
          </ac:spMkLst>
        </pc:spChg>
        <pc:spChg chg="add del mod">
          <ac:chgData name="srinaga penumarthi" userId="56e728ac2c354b87" providerId="LiveId" clId="{E74814FE-F8B0-4C75-AE50-A52B40D9AF52}" dt="2024-03-14T17:14:49.281" v="47" actId="22"/>
          <ac:spMkLst>
            <pc:docMk/>
            <pc:sldMk cId="2958789298" sldId="257"/>
            <ac:spMk id="4" creationId="{7BE6F21D-9B59-758D-EA09-EB211FA8D344}"/>
          </ac:spMkLst>
        </pc:spChg>
        <pc:spChg chg="add">
          <ac:chgData name="srinaga penumarthi" userId="56e728ac2c354b87" providerId="LiveId" clId="{E74814FE-F8B0-4C75-AE50-A52B40D9AF52}" dt="2024-03-14T17:13:59.747" v="41"/>
          <ac:spMkLst>
            <pc:docMk/>
            <pc:sldMk cId="2958789298" sldId="257"/>
            <ac:spMk id="5" creationId="{F81BF13A-F8B3-34C2-D6FC-B585F96DA437}"/>
          </ac:spMkLst>
        </pc:spChg>
        <pc:spChg chg="add mod">
          <ac:chgData name="srinaga penumarthi" userId="56e728ac2c354b87" providerId="LiveId" clId="{E74814FE-F8B0-4C75-AE50-A52B40D9AF52}" dt="2024-03-14T17:14:05.761" v="43"/>
          <ac:spMkLst>
            <pc:docMk/>
            <pc:sldMk cId="2958789298" sldId="257"/>
            <ac:spMk id="6" creationId="{3BA3F11E-70E0-2163-BDCD-967645342B7B}"/>
          </ac:spMkLst>
        </pc:spChg>
        <pc:spChg chg="add mod">
          <ac:chgData name="srinaga penumarthi" userId="56e728ac2c354b87" providerId="LiveId" clId="{E74814FE-F8B0-4C75-AE50-A52B40D9AF52}" dt="2024-03-14T17:14:12.145" v="46"/>
          <ac:spMkLst>
            <pc:docMk/>
            <pc:sldMk cId="2958789298" sldId="257"/>
            <ac:spMk id="7" creationId="{3E1DFB31-F79A-A88F-5489-3FC0FDD6B64F}"/>
          </ac:spMkLst>
        </pc:spChg>
        <pc:spChg chg="add mod">
          <ac:chgData name="srinaga penumarthi" userId="56e728ac2c354b87" providerId="LiveId" clId="{E74814FE-F8B0-4C75-AE50-A52B40D9AF52}" dt="2024-03-14T17:24:42.567" v="134" actId="1076"/>
          <ac:spMkLst>
            <pc:docMk/>
            <pc:sldMk cId="2958789298" sldId="257"/>
            <ac:spMk id="11" creationId="{3AFBBE9B-FE29-4D7D-38D2-97622F64714E}"/>
          </ac:spMkLst>
        </pc:spChg>
        <pc:spChg chg="add del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18" creationId="{385E1BDC-A9B0-4A87-82E3-F3187F69A802}"/>
          </ac:spMkLst>
        </pc:spChg>
        <pc:spChg chg="add del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20" creationId="{0990C621-3B8B-4820-8328-D47EF7CE823C}"/>
          </ac:spMkLst>
        </pc:spChg>
        <pc:spChg chg="add del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22" creationId="{C1A2385B-1D2A-4E17-84FA-6CB7F0AAE473}"/>
          </ac:spMkLst>
        </pc:spChg>
        <pc:spChg chg="add del">
          <ac:chgData name="srinaga penumarthi" userId="56e728ac2c354b87" providerId="LiveId" clId="{E74814FE-F8B0-4C75-AE50-A52B40D9AF52}" dt="2024-03-14T17:24:36.264" v="133" actId="26606"/>
          <ac:spMkLst>
            <pc:docMk/>
            <pc:sldMk cId="2958789298" sldId="257"/>
            <ac:spMk id="24" creationId="{5E791F2F-79DB-4CC0-9FA1-001E3E91E8B7}"/>
          </ac:spMkLst>
        </pc:spChg>
        <pc:picChg chg="add mod ord">
          <ac:chgData name="srinaga penumarthi" userId="56e728ac2c354b87" providerId="LiveId" clId="{E74814FE-F8B0-4C75-AE50-A52B40D9AF52}" dt="2024-03-14T17:24:36.264" v="133" actId="26606"/>
          <ac:picMkLst>
            <pc:docMk/>
            <pc:sldMk cId="2958789298" sldId="257"/>
            <ac:picMk id="9" creationId="{7B44F0F7-2EC2-FF58-5C41-DB656BBE5174}"/>
          </ac:picMkLst>
        </pc:picChg>
        <pc:picChg chg="add mod">
          <ac:chgData name="srinaga penumarthi" userId="56e728ac2c354b87" providerId="LiveId" clId="{E74814FE-F8B0-4C75-AE50-A52B40D9AF52}" dt="2024-03-14T17:24:36.264" v="133" actId="26606"/>
          <ac:picMkLst>
            <pc:docMk/>
            <pc:sldMk cId="2958789298" sldId="257"/>
            <ac:picMk id="13" creationId="{E1800C04-2B82-2143-30C2-FCDB7C60023E}"/>
          </ac:picMkLst>
        </pc:picChg>
      </pc:sldChg>
      <pc:sldChg chg="addSp delSp modSp add mod">
        <pc:chgData name="srinaga penumarthi" userId="56e728ac2c354b87" providerId="LiveId" clId="{E74814FE-F8B0-4C75-AE50-A52B40D9AF52}" dt="2024-03-14T17:23:11.376" v="119" actId="1076"/>
        <pc:sldMkLst>
          <pc:docMk/>
          <pc:sldMk cId="1836248708" sldId="258"/>
        </pc:sldMkLst>
        <pc:spChg chg="add mod">
          <ac:chgData name="srinaga penumarthi" userId="56e728ac2c354b87" providerId="LiveId" clId="{E74814FE-F8B0-4C75-AE50-A52B40D9AF52}" dt="2024-03-14T17:19:35.527" v="116" actId="27636"/>
          <ac:spMkLst>
            <pc:docMk/>
            <pc:sldMk cId="1836248708" sldId="258"/>
            <ac:spMk id="3" creationId="{9FB70626-2ACC-B661-B5F9-90261A0C8237}"/>
          </ac:spMkLst>
        </pc:spChg>
        <pc:spChg chg="add">
          <ac:chgData name="srinaga penumarthi" userId="56e728ac2c354b87" providerId="LiveId" clId="{E74814FE-F8B0-4C75-AE50-A52B40D9AF52}" dt="2024-03-14T17:19:15.638" v="110"/>
          <ac:spMkLst>
            <pc:docMk/>
            <pc:sldMk cId="1836248708" sldId="258"/>
            <ac:spMk id="4" creationId="{5E15140D-88BF-22B9-30E9-F5A2ABA5C6E2}"/>
          </ac:spMkLst>
        </pc:spChg>
        <pc:picChg chg="add mod">
          <ac:chgData name="srinaga penumarthi" userId="56e728ac2c354b87" providerId="LiveId" clId="{E74814FE-F8B0-4C75-AE50-A52B40D9AF52}" dt="2024-03-14T17:23:11.376" v="119" actId="1076"/>
          <ac:picMkLst>
            <pc:docMk/>
            <pc:sldMk cId="1836248708" sldId="258"/>
            <ac:picMk id="6" creationId="{866FE893-B582-113E-DD34-82A4B14A1AB9}"/>
          </ac:picMkLst>
        </pc:picChg>
        <pc:picChg chg="del">
          <ac:chgData name="srinaga penumarthi" userId="56e728ac2c354b87" providerId="LiveId" clId="{E74814FE-F8B0-4C75-AE50-A52B40D9AF52}" dt="2024-03-14T17:18:35.384" v="60" actId="478"/>
          <ac:picMkLst>
            <pc:docMk/>
            <pc:sldMk cId="1836248708" sldId="258"/>
            <ac:picMk id="9" creationId="{7B44F0F7-2EC2-FF58-5C41-DB656BBE5174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0" creationId="{F89F4E6A-53B1-7D5E-110D-763414979C55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1" creationId="{66C88D93-16B8-F67C-2679-B8866444D681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2" creationId="{0DDE8350-39F9-35B4-3A33-02CC3934DC0E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3" creationId="{2133C39B-9FCF-8EF2-5F40-370BA0E3443A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4" creationId="{9DA797C2-70C9-C413-6900-2287BE5FCDC3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5" creationId="{0CEF68D1-D8E9-3449-4EA1-C71ACAA10FCD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6" creationId="{FF31AF0C-A988-1823-EC89-D29E10C3FCAB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7" creationId="{24A5DF02-9C03-90F7-8684-4CF5D464C88C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8" creationId="{E170FB3F-5AF9-0C5C-2077-A06C441239FF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59" creationId="{F28B66B7-6182-8B90-AF4C-D347ADA14E30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0" creationId="{D0415F49-E2F1-C6F9-D819-DF5BE49389C2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1" creationId="{5A6C17F5-DBF3-8A74-FDAD-6D909645DD33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2" creationId="{BA7F136F-82E7-69A6-6195-F9AD4CE69733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3" creationId="{9FE0F267-F9EB-8A6C-DD9C-DA1602FBE010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4" creationId="{191931A1-94B7-F416-861C-2C33FB888F0E}"/>
          </ac:picMkLst>
        </pc:picChg>
        <pc:picChg chg="add">
          <ac:chgData name="srinaga penumarthi" userId="56e728ac2c354b87" providerId="LiveId" clId="{E74814FE-F8B0-4C75-AE50-A52B40D9AF52}" dt="2024-03-14T17:19:15.638" v="110"/>
          <ac:picMkLst>
            <pc:docMk/>
            <pc:sldMk cId="1836248708" sldId="258"/>
            <ac:picMk id="2065" creationId="{468F33FE-8651-B8E7-38AF-A8C124E242EA}"/>
          </ac:picMkLst>
        </pc:picChg>
      </pc:sldChg>
      <pc:sldChg chg="addSp delSp modSp add mod">
        <pc:chgData name="srinaga penumarthi" userId="56e728ac2c354b87" providerId="LiveId" clId="{E74814FE-F8B0-4C75-AE50-A52B40D9AF52}" dt="2024-03-14T17:33:52.116" v="142" actId="1076"/>
        <pc:sldMkLst>
          <pc:docMk/>
          <pc:sldMk cId="1899127817" sldId="259"/>
        </pc:sldMkLst>
        <pc:spChg chg="del">
          <ac:chgData name="srinaga penumarthi" userId="56e728ac2c354b87" providerId="LiveId" clId="{E74814FE-F8B0-4C75-AE50-A52B40D9AF52}" dt="2024-03-14T17:27:27.365" v="136" actId="478"/>
          <ac:spMkLst>
            <pc:docMk/>
            <pc:sldMk cId="1899127817" sldId="259"/>
            <ac:spMk id="3" creationId="{9FB70626-2ACC-B661-B5F9-90261A0C8237}"/>
          </ac:spMkLst>
        </pc:spChg>
        <pc:spChg chg="add del mod">
          <ac:chgData name="srinaga penumarthi" userId="56e728ac2c354b87" providerId="LiveId" clId="{E74814FE-F8B0-4C75-AE50-A52B40D9AF52}" dt="2024-03-14T17:27:37.414" v="140" actId="478"/>
          <ac:spMkLst>
            <pc:docMk/>
            <pc:sldMk cId="1899127817" sldId="259"/>
            <ac:spMk id="5" creationId="{1945B447-4918-D04D-A761-36B1C3AEA1EC}"/>
          </ac:spMkLst>
        </pc:spChg>
        <pc:picChg chg="del">
          <ac:chgData name="srinaga penumarthi" userId="56e728ac2c354b87" providerId="LiveId" clId="{E74814FE-F8B0-4C75-AE50-A52B40D9AF52}" dt="2024-03-14T17:27:30.764" v="137" actId="478"/>
          <ac:picMkLst>
            <pc:docMk/>
            <pc:sldMk cId="1899127817" sldId="259"/>
            <ac:picMk id="6" creationId="{866FE893-B582-113E-DD34-82A4B14A1AB9}"/>
          </ac:picMkLst>
        </pc:picChg>
        <pc:picChg chg="add mod">
          <ac:chgData name="srinaga penumarthi" userId="56e728ac2c354b87" providerId="LiveId" clId="{E74814FE-F8B0-4C75-AE50-A52B40D9AF52}" dt="2024-03-14T17:27:34.937" v="139" actId="1076"/>
          <ac:picMkLst>
            <pc:docMk/>
            <pc:sldMk cId="1899127817" sldId="259"/>
            <ac:picMk id="8" creationId="{F8472A68-53BB-3FAF-63F4-9729A2BC7611}"/>
          </ac:picMkLst>
        </pc:picChg>
        <pc:picChg chg="add mod">
          <ac:chgData name="srinaga penumarthi" userId="56e728ac2c354b87" providerId="LiveId" clId="{E74814FE-F8B0-4C75-AE50-A52B40D9AF52}" dt="2024-03-14T17:33:52.116" v="142" actId="1076"/>
          <ac:picMkLst>
            <pc:docMk/>
            <pc:sldMk cId="1899127817" sldId="259"/>
            <ac:picMk id="10" creationId="{A479ADE1-DB9B-2436-701E-1688EF003CFD}"/>
          </ac:picMkLst>
        </pc:picChg>
      </pc:sldChg>
      <pc:sldChg chg="modSp new mod">
        <pc:chgData name="srinaga penumarthi" userId="56e728ac2c354b87" providerId="LiveId" clId="{E74814FE-F8B0-4C75-AE50-A52B40D9AF52}" dt="2024-03-14T17:34:21.285" v="180" actId="20577"/>
        <pc:sldMkLst>
          <pc:docMk/>
          <pc:sldMk cId="4165668162" sldId="260"/>
        </pc:sldMkLst>
        <pc:spChg chg="mod">
          <ac:chgData name="srinaga penumarthi" userId="56e728ac2c354b87" providerId="LiveId" clId="{E74814FE-F8B0-4C75-AE50-A52B40D9AF52}" dt="2024-03-14T17:34:21.285" v="180" actId="20577"/>
          <ac:spMkLst>
            <pc:docMk/>
            <pc:sldMk cId="4165668162" sldId="260"/>
            <ac:spMk id="2" creationId="{7A3DB74D-AE58-A949-9264-D0C83406CDDA}"/>
          </ac:spMkLst>
        </pc:spChg>
      </pc:sldChg>
      <pc:sldChg chg="modSp new mod">
        <pc:chgData name="srinaga penumarthi" userId="56e728ac2c354b87" providerId="LiveId" clId="{E74814FE-F8B0-4C75-AE50-A52B40D9AF52}" dt="2024-03-14T17:34:31.935" v="232" actId="20577"/>
        <pc:sldMkLst>
          <pc:docMk/>
          <pc:sldMk cId="2939200299" sldId="261"/>
        </pc:sldMkLst>
        <pc:spChg chg="mod">
          <ac:chgData name="srinaga penumarthi" userId="56e728ac2c354b87" providerId="LiveId" clId="{E74814FE-F8B0-4C75-AE50-A52B40D9AF52}" dt="2024-03-14T17:34:31.935" v="232" actId="20577"/>
          <ac:spMkLst>
            <pc:docMk/>
            <pc:sldMk cId="2939200299" sldId="261"/>
            <ac:spMk id="2" creationId="{604246BF-13F7-63D2-DA1A-C26AD21F361C}"/>
          </ac:spMkLst>
        </pc:spChg>
      </pc:sldChg>
      <pc:sldChg chg="modSp new mod">
        <pc:chgData name="srinaga penumarthi" userId="56e728ac2c354b87" providerId="LiveId" clId="{E74814FE-F8B0-4C75-AE50-A52B40D9AF52}" dt="2024-03-14T17:34:39.685" v="247" actId="20577"/>
        <pc:sldMkLst>
          <pc:docMk/>
          <pc:sldMk cId="1470769465" sldId="262"/>
        </pc:sldMkLst>
        <pc:spChg chg="mod">
          <ac:chgData name="srinaga penumarthi" userId="56e728ac2c354b87" providerId="LiveId" clId="{E74814FE-F8B0-4C75-AE50-A52B40D9AF52}" dt="2024-03-14T17:34:39.685" v="247" actId="20577"/>
          <ac:spMkLst>
            <pc:docMk/>
            <pc:sldMk cId="1470769465" sldId="262"/>
            <ac:spMk id="2" creationId="{AA2B632D-6E08-C625-3E8C-368B60C0ECB3}"/>
          </ac:spMkLst>
        </pc:spChg>
      </pc:sldChg>
      <pc:sldChg chg="addSp delSp modSp new mod">
        <pc:chgData name="srinaga penumarthi" userId="56e728ac2c354b87" providerId="LiveId" clId="{E74814FE-F8B0-4C75-AE50-A52B40D9AF52}" dt="2024-03-14T17:48:22.781" v="348" actId="113"/>
        <pc:sldMkLst>
          <pc:docMk/>
          <pc:sldMk cId="2744418671" sldId="263"/>
        </pc:sldMkLst>
        <pc:spChg chg="mod">
          <ac:chgData name="srinaga penumarthi" userId="56e728ac2c354b87" providerId="LiveId" clId="{E74814FE-F8B0-4C75-AE50-A52B40D9AF52}" dt="2024-03-14T17:48:22.781" v="348" actId="113"/>
          <ac:spMkLst>
            <pc:docMk/>
            <pc:sldMk cId="2744418671" sldId="263"/>
            <ac:spMk id="2" creationId="{F8BFE9BB-59B6-3323-B5E6-B0B70FC7710D}"/>
          </ac:spMkLst>
        </pc:spChg>
        <pc:spChg chg="del">
          <ac:chgData name="srinaga penumarthi" userId="56e728ac2c354b87" providerId="LiveId" clId="{E74814FE-F8B0-4C75-AE50-A52B40D9AF52}" dt="2024-03-14T17:43:50.253" v="252" actId="478"/>
          <ac:spMkLst>
            <pc:docMk/>
            <pc:sldMk cId="2744418671" sldId="263"/>
            <ac:spMk id="3" creationId="{7EEE6159-295E-CAD5-1F4A-E5D4D71C7693}"/>
          </ac:spMkLst>
        </pc:spChg>
        <pc:spChg chg="add">
          <ac:chgData name="srinaga penumarthi" userId="56e728ac2c354b87" providerId="LiveId" clId="{E74814FE-F8B0-4C75-AE50-A52B40D9AF52}" dt="2024-03-14T17:43:40.006" v="249"/>
          <ac:spMkLst>
            <pc:docMk/>
            <pc:sldMk cId="2744418671" sldId="263"/>
            <ac:spMk id="4" creationId="{F4A59140-F21D-5378-DAB6-EC2585C1577B}"/>
          </ac:spMkLst>
        </pc:spChg>
        <pc:spChg chg="add">
          <ac:chgData name="srinaga penumarthi" userId="56e728ac2c354b87" providerId="LiveId" clId="{E74814FE-F8B0-4C75-AE50-A52B40D9AF52}" dt="2024-03-14T17:43:40.006" v="249"/>
          <ac:spMkLst>
            <pc:docMk/>
            <pc:sldMk cId="2744418671" sldId="263"/>
            <ac:spMk id="5" creationId="{0592F6FD-DADB-407B-4291-5F07AB9BA279}"/>
          </ac:spMkLst>
        </pc:spChg>
        <pc:spChg chg="add">
          <ac:chgData name="srinaga penumarthi" userId="56e728ac2c354b87" providerId="LiveId" clId="{E74814FE-F8B0-4C75-AE50-A52B40D9AF52}" dt="2024-03-14T17:43:50.656" v="253"/>
          <ac:spMkLst>
            <pc:docMk/>
            <pc:sldMk cId="2744418671" sldId="263"/>
            <ac:spMk id="6" creationId="{1EC34226-C442-8C2D-E590-ACF1F6EDC974}"/>
          </ac:spMkLst>
        </pc:spChg>
        <pc:spChg chg="add">
          <ac:chgData name="srinaga penumarthi" userId="56e728ac2c354b87" providerId="LiveId" clId="{E74814FE-F8B0-4C75-AE50-A52B40D9AF52}" dt="2024-03-14T17:43:50.656" v="253"/>
          <ac:spMkLst>
            <pc:docMk/>
            <pc:sldMk cId="2744418671" sldId="263"/>
            <ac:spMk id="7" creationId="{06F16C5F-9692-570B-012D-B30F947C14A3}"/>
          </ac:spMkLst>
        </pc:spChg>
        <pc:spChg chg="add mod">
          <ac:chgData name="srinaga penumarthi" userId="56e728ac2c354b87" providerId="LiveId" clId="{E74814FE-F8B0-4C75-AE50-A52B40D9AF52}" dt="2024-03-14T17:47:54.447" v="266" actId="1076"/>
          <ac:spMkLst>
            <pc:docMk/>
            <pc:sldMk cId="2744418671" sldId="263"/>
            <ac:spMk id="9" creationId="{A8B34B85-9593-CB1D-069E-1E053C3E1146}"/>
          </ac:spMkLst>
        </pc:spChg>
        <pc:picChg chg="add mod">
          <ac:chgData name="srinaga penumarthi" userId="56e728ac2c354b87" providerId="LiveId" clId="{E74814FE-F8B0-4C75-AE50-A52B40D9AF52}" dt="2024-03-14T17:47:48.793" v="265" actId="14100"/>
          <ac:picMkLst>
            <pc:docMk/>
            <pc:sldMk cId="2744418671" sldId="263"/>
            <ac:picMk id="11" creationId="{67492864-E433-A61F-3613-1A74D4970839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26" creationId="{942CCAE6-86E5-2715-0423-DE8CA3E577B3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27" creationId="{C76C9F0F-B7C9-44BA-A8F5-A250772050E7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28" creationId="{B66A4503-F529-8BDB-FAB3-9C1E6D2CEAC3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29" creationId="{5A5EFFDE-0C09-7F7F-CCAF-2128C78F212F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0" creationId="{9E1FBEB3-F29C-AFFE-78ED-8AEDD933B9D5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1" creationId="{63E6FEC5-C972-A7F8-1899-2F09E2C95427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2" creationId="{F825EC4C-A0B9-75FE-FE4B-81D148C6AF02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3" creationId="{03309D43-90E7-83AC-5776-530EEFE3F888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4" creationId="{7663B723-7622-B055-50FF-F0F34DE57A47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5" creationId="{A10C36C5-2813-8AC8-DD9D-294B9074A309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6" creationId="{CC1DA7E4-12C3-FF91-4363-A2018B70C71A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7" creationId="{7BE49896-A08B-BDB2-132E-6282CE76191A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8" creationId="{641FB490-27F6-AB13-3259-FCFC30A54CF3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39" creationId="{1EE11800-E91D-3798-08A8-303839A3FF4B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0" creationId="{27A669F7-84A0-E240-E408-C71C312C01F9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1" creationId="{8ABEDFB4-422D-37F9-E728-167B651F6204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2" creationId="{B4C8BDF7-66F0-ED15-84A5-30692A8D4FDB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3" creationId="{93691E4D-C092-CD6F-92BE-FCF15704EED0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4" creationId="{1F93CB29-9435-7FE6-47EE-229F6C6A9E33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5" creationId="{776924AD-E919-EE03-AA94-04A36F310D1D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6" creationId="{FC2BE043-D80E-C088-D017-47A675C8DE9E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7" creationId="{A91320D5-DB8E-153F-E0B6-9D754BC1CBA4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8" creationId="{124F2F24-BCE3-557A-FDC0-92A571117FA9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49" creationId="{9E8E1AE0-C164-ECA5-463F-CC60934EFF01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0" creationId="{41B0DA2D-740C-F648-8902-97DD671C775A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1" creationId="{0D99742F-9EB0-BB68-A2C5-B16DFB0A8B4F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2" creationId="{1E0C97A3-072A-EA10-D478-486E61213574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3" creationId="{C7F7CD38-A918-298E-E853-6F4D0D45C4B0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4" creationId="{99DB5D0A-7D46-00ED-5EE6-4A45978004FC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5" creationId="{1092FA37-DBC2-9183-E736-B23691CE501E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6" creationId="{F75638C0-2664-AA56-93E5-D3E1751B440D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7" creationId="{0F3BA87A-2669-3880-8CC2-0B0E5EACC2FA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8" creationId="{BA284803-57C4-8ED1-9B22-56A1250DF9D6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59" creationId="{43D54041-C43B-339D-E571-65C5DE1814AE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60" creationId="{83958145-879E-9993-F985-79A840D6C234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61" creationId="{E89F2709-7F13-5CA3-ED78-896AE889E0E8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62" creationId="{B88168CA-3431-FF1D-5D8F-980EF9DA0406}"/>
          </ac:picMkLst>
        </pc:picChg>
        <pc:picChg chg="add">
          <ac:chgData name="srinaga penumarthi" userId="56e728ac2c354b87" providerId="LiveId" clId="{E74814FE-F8B0-4C75-AE50-A52B40D9AF52}" dt="2024-03-14T17:43:40.006" v="249"/>
          <ac:picMkLst>
            <pc:docMk/>
            <pc:sldMk cId="2744418671" sldId="263"/>
            <ac:picMk id="1063" creationId="{0210283B-A16E-D1FE-56FA-923FF084E97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66" creationId="{1C61BF36-11C8-00C3-A18A-A26DCBF8D53F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67" creationId="{E2536D73-B7CD-943D-C706-33D5DBCE4B59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68" creationId="{1F79D20E-9A64-D3DD-C59B-220334F8FC47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69" creationId="{582FB1F5-C92E-59DE-3BEC-E23871DB66E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0" creationId="{0786730E-6ED0-B267-8758-7C19A30756C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1" creationId="{AEB9FEB2-EBEB-CD07-FF0C-D70581DA97A4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2" creationId="{8B070744-83B2-2198-F9A1-32097003057E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3" creationId="{E396D12A-EF42-B822-3664-E9CEC6D73FD7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4" creationId="{5C4BC367-118A-B946-1817-CE9D0087506F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5" creationId="{991392B6-F2DF-509B-C047-A67DF9EB2DB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6" creationId="{B4D1F400-8EFF-7ED8-E0BD-AFF6E86B7522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7" creationId="{AABB93F6-32CC-1650-4529-3F41C7CDF472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8" creationId="{BD1D7FEA-6524-4E4D-15D9-0580E1A64CBB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79" creationId="{D3374258-5FEE-66FA-1708-956F68F3F30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0" creationId="{0BB85C34-0D13-0BAF-FC09-EA952F3CA704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1" creationId="{6615FBB5-5AA4-23DE-E708-274D5D79A8ED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2" creationId="{F06A3197-2541-BD2D-A99F-B2FA313D94ED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3" creationId="{D91430A3-D8E0-C2A4-630F-5C8321836D1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4" creationId="{174C8730-8FC4-7590-A27E-51952C94BFC2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5" creationId="{3767C540-043C-1714-7758-041419D87C5F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6" creationId="{DBC1CBE1-2327-4C61-2869-132C61D9E375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7" creationId="{7C4665B7-F9B9-A040-7598-6446A84A163A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8" creationId="{AA18C2FF-DE51-D4D3-FE87-73181DB814E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89" creationId="{F2701454-E453-7817-F6A8-BA9098AD5C97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0" creationId="{F1E38125-9712-A161-5BB5-5DE608435847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1" creationId="{44F8D935-BE8C-79F2-C1B9-821489766665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2" creationId="{C69D54E8-2E67-9638-DA90-9660858DCC80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3" creationId="{548CCD79-5C61-D12E-6521-D2793FDC609A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4" creationId="{F2E79258-EA89-3389-8CD4-DADB9DC1C0E5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5" creationId="{3CD4B9EB-0630-EA9F-B59C-96771A4F2DFD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6" creationId="{CE542C33-A631-4DFD-DED3-A241DF6D96AD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7" creationId="{E1052027-6E7B-13DB-0136-505EB8F59574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8" creationId="{D4431DD1-D909-1E3F-94B8-264BB3A4FF8C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099" creationId="{315BAA01-AA63-2DF4-06EB-751133AD36C4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100" creationId="{6947044A-A8B1-BF10-A21C-AE3522C14717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101" creationId="{DF24E487-217D-F0E1-88E3-254DCBF57CAF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102" creationId="{4440BFCE-66EF-2EF5-B4E8-CA714813DC11}"/>
          </ac:picMkLst>
        </pc:picChg>
        <pc:picChg chg="add">
          <ac:chgData name="srinaga penumarthi" userId="56e728ac2c354b87" providerId="LiveId" clId="{E74814FE-F8B0-4C75-AE50-A52B40D9AF52}" dt="2024-03-14T17:43:50.656" v="253"/>
          <ac:picMkLst>
            <pc:docMk/>
            <pc:sldMk cId="2744418671" sldId="263"/>
            <ac:picMk id="1103" creationId="{C9376462-C29F-D30C-4A85-2CBDB8EC91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AB71-C369-595F-7174-F10034E9F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F94FD-2829-1663-3DFA-DDE5879FB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DD3DF-9098-53DB-D9DE-8CA24F9A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BBCA-E06B-E556-CC79-455C90C7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21CA-5586-C341-EBD4-510C76B8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1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DC35-8417-1E99-E123-84C54EDD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04441-DC1B-7E7C-2CE1-326E1C441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3E86-ABF3-B84C-0BA6-4C5D0A4A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B7AD-870B-9558-292C-B8EC00DC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49FC-C6D8-61E9-D8FB-1E113CB7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3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FFE42-0F34-F4A9-CF82-FE54A435E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82877-DFE5-648F-5DFE-A16C03268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03B1D-B2EB-A9BF-AA26-AF38EBB0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1D16-41EA-346E-87E4-DC66CC98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6E4B-79E7-C7DA-C42A-E2C99104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2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B35E-4280-F1FD-9938-867AB68C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7AA0-8C7F-D7A8-36C0-9AF40FCD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72FA2-E5C0-71DC-5554-942109D9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3DD1-4B76-EF58-8E9F-1EC7DBCE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CCF0B-6F03-FBC3-209E-99D3A0CD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53EA-B00A-89C9-FE02-E6E2106A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25A6-F676-121C-4B8A-A9A28E99C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5DEFD-C144-3F68-C9A5-0B408B59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5D1C-8629-D8A3-909A-8154C9B0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0DD7-B9F4-5312-CBBE-017DFAC1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1B95-B03F-02A8-C562-241AB49F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D544-6021-627E-8BD0-B0C74182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F2623-2B83-48E8-439F-7393944E2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1B412-9EBE-615B-B62D-99E115FD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C7ADA-30C5-72A3-B765-424F4243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8A0D1-3304-4A98-3067-1AB7B22B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0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775F-DA1F-6EC6-20F5-61DD7F9F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4E3AA-2FF1-6162-106E-7746BB768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E9C98-880C-8BE4-A41A-F13C76E18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C1610-7440-FA2C-DE5E-C4B3F5967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23034-5D37-F510-D154-C06E433DB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C8872-6C46-EBBA-B80C-9B819E4B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FAD71-417C-6D3F-8943-16D37D0F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F8251-F788-4810-8EA9-26807286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58AC-9F3B-88A3-2FF4-FF3A050E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254B2-D443-82E1-500C-65249D31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93D1A-BCDE-A768-5503-3F9A332F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6BAB0-836F-540E-85D5-E6E59E17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8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A877E-C3F6-F7BC-648E-B40C36CE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90201-49B8-DFB1-C49D-5FE23A60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058D0-42EC-34E7-510F-62FB62AC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0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4F71-C246-A3CA-E3D0-0C972B7F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7E44-29DD-5946-7C65-EF159661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84ED1-CD28-F345-4B4A-2585CE80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FCD2F-74B5-2A47-1EA6-87191FF0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5690F-E218-B23E-8132-085FAB8B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9E797-4653-9902-E9F4-EF70D693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80AE-E6F4-968F-AC70-D5B79B68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171B6-FD21-9F4A-FF5A-2C9220BDF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B39BB-4281-4E5F-34C1-084912599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EC2CF-79C2-7E96-902A-E2CB2D99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4588-B6BB-0FBE-367C-9023DA74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C6776-1098-E5C4-A944-59128631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1861C-CF55-FBC4-D4DE-1EB6183A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8F62-73BA-C692-8DEE-04F1A206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DE7E-8A6D-6169-7EDA-D4B7B6347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F5912-64EF-4B68-AEB4-5A201B1247FF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F53E-EAB2-0BEC-3E7C-3A42EB6A1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A76F-C931-E1F2-49F3-414C206E6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820A4-2ADC-403E-AD2C-3F0D33F23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bear.com/product/testcomplete/featur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bear.com/product/testcomplete/web-testing/" TargetMode="External"/><Relationship Id="rId2" Type="http://schemas.openxmlformats.org/officeDocument/2006/relationships/hyperlink" Target="https://smartbear.com/product/testcomplete/desktop-test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martbear.com/product/testcomplete/mobile-testin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858D-98CE-BBBD-23D2-94B804443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TestComplete</a:t>
            </a:r>
            <a:r>
              <a:rPr lang="en-US" dirty="0"/>
              <a:t> POC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722E6-BA10-90C8-9089-69C8E852D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415-7FF0-6EC6-76BA-F0AD2FD5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2" y="0"/>
            <a:ext cx="10515600" cy="555477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TestComplete Features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44F0F7-2EC2-FF58-5C41-DB656BBE5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28846" y="1461031"/>
            <a:ext cx="723275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FBBE9B-FE29-4D7D-38D2-97622F64714E}"/>
              </a:ext>
            </a:extLst>
          </p:cNvPr>
          <p:cNvSpPr txBox="1"/>
          <p:nvPr/>
        </p:nvSpPr>
        <p:spPr>
          <a:xfrm>
            <a:off x="555342" y="5469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https://smartbear.com/product/testcomplete/features/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800C04-2B82-2143-30C2-FCDB7C600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97" y="947008"/>
            <a:ext cx="2642825" cy="563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8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415-7FF0-6EC6-76BA-F0AD2FD5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2" y="0"/>
            <a:ext cx="10515600" cy="5554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TestComplete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0626-2ACC-B661-B5F9-90261A0C8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026" y="680565"/>
            <a:ext cx="11724503" cy="5876753"/>
          </a:xfrm>
        </p:spPr>
        <p:txBody>
          <a:bodyPr>
            <a:normAutofit/>
          </a:bodyPr>
          <a:lstStyle/>
          <a:p>
            <a:r>
              <a:rPr lang="en-US" dirty="0"/>
              <a:t>GUI Object Recognition Engine </a:t>
            </a:r>
            <a:r>
              <a:rPr lang="en-US" b="1" i="0" dirty="0">
                <a:solidFill>
                  <a:srgbClr val="212529"/>
                </a:solidFill>
                <a:effectLst/>
                <a:latin typeface="Roboto" panose="020F0502020204030204" pitchFamily="2" charset="0"/>
              </a:rPr>
              <a:t>now including Artificial Intelligence</a:t>
            </a:r>
          </a:p>
          <a:p>
            <a:pPr algn="l"/>
            <a:r>
              <a:rPr lang="en-US" b="0" i="0" dirty="0">
                <a:solidFill>
                  <a:srgbClr val="173647"/>
                </a:solidFill>
                <a:effectLst/>
                <a:latin typeface="inherit"/>
              </a:rPr>
              <a:t>Easy UI Testing with Support for Over 500 Controls and 3rd Party Frameworks</a:t>
            </a:r>
          </a:p>
          <a:p>
            <a:pPr algn="l"/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Find dynamic UI elements quickly, easily, and accurately with </a:t>
            </a:r>
            <a:r>
              <a:rPr lang="en-US" b="0" i="0" dirty="0" err="1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TestComplete</a:t>
            </a:r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. The tool comes with built-in support for over 500 </a:t>
            </a:r>
            <a:r>
              <a:rPr lang="en-US" b="0" i="0" u="none" strike="noStrike" dirty="0">
                <a:solidFill>
                  <a:srgbClr val="097EB2"/>
                </a:solidFill>
                <a:effectLst/>
                <a:latin typeface="Open Sans" panose="020B0606030504020204" pitchFamily="34" charset="0"/>
                <a:hlinkClick r:id="rId2"/>
              </a:rPr>
              <a:t>desktop</a:t>
            </a:r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n-US" b="0" i="0" u="none" strike="noStrike" dirty="0">
                <a:solidFill>
                  <a:srgbClr val="097EB2"/>
                </a:solidFill>
                <a:effectLst/>
                <a:latin typeface="Open Sans" panose="020B0606030504020204" pitchFamily="34" charset="0"/>
                <a:hlinkClick r:id="rId3"/>
              </a:rPr>
              <a:t>web,</a:t>
            </a:r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97EB2"/>
                </a:solidFill>
                <a:effectLst/>
                <a:latin typeface="Open Sans" panose="020B0606030504020204" pitchFamily="34" charset="0"/>
                <a:hlinkClick r:id="rId4"/>
              </a:rPr>
              <a:t>mobile</a:t>
            </a:r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 technologies including Windows, Java, AJAX, WPF, and HTML5 among others, as well as controls and 3rd party frameworks such as React and Angular.</a:t>
            </a:r>
          </a:p>
          <a:p>
            <a:pPr algn="l"/>
            <a:r>
              <a:rPr lang="en-US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Our powerful object recognition algorithm with artificial intelligence will enable you to identify elements across any technology and will work irrespective of the device screen size, resolution, or language configuration.</a:t>
            </a:r>
          </a:p>
          <a:p>
            <a:pPr algn="l"/>
            <a:endParaRPr lang="en-US" b="0" i="0" dirty="0">
              <a:solidFill>
                <a:srgbClr val="758491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FE893-B582-113E-DD34-82A4B14A1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42" y="5357000"/>
            <a:ext cx="971685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4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B415-7FF0-6EC6-76BA-F0AD2FD5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2" y="0"/>
            <a:ext cx="10515600" cy="5554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TestComplete</a:t>
            </a:r>
            <a:r>
              <a:rPr lang="en-US" dirty="0"/>
              <a:t>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472A68-53BB-3FAF-63F4-9729A2BC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40" y="652225"/>
            <a:ext cx="10136015" cy="3162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79ADE1-DB9B-2436-701E-1688EF003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0" y="3429000"/>
            <a:ext cx="10240804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2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E9BB-59B6-3323-B5E6-B0B70FC7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912"/>
            <a:ext cx="10515600" cy="443206"/>
          </a:xfrm>
        </p:spPr>
        <p:txBody>
          <a:bodyPr>
            <a:noAutofit/>
          </a:bodyPr>
          <a:lstStyle/>
          <a:p>
            <a:r>
              <a:rPr lang="en-US" sz="2800" b="1" dirty="0" err="1"/>
              <a:t>TestComplete</a:t>
            </a:r>
            <a:r>
              <a:rPr lang="en-US" sz="2800" b="1" dirty="0"/>
              <a:t> – UI Technologies covered in Object Recognition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34B85-9593-CB1D-069E-1E053C3E1146}"/>
              </a:ext>
            </a:extLst>
          </p:cNvPr>
          <p:cNvSpPr txBox="1"/>
          <p:nvPr/>
        </p:nvSpPr>
        <p:spPr>
          <a:xfrm>
            <a:off x="535536" y="817494"/>
            <a:ext cx="10920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TestComplete</a:t>
            </a:r>
            <a:r>
              <a:rPr lang="en-US" sz="1400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 allows you to manipulate individual UI objects rather than clicking on screen coordinates. </a:t>
            </a:r>
            <a:r>
              <a:rPr lang="en-US" sz="1400" b="0" i="0" dirty="0" err="1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TestComplete</a:t>
            </a:r>
            <a:r>
              <a:rPr lang="en-US" sz="1400" b="0" i="0" dirty="0">
                <a:solidFill>
                  <a:srgbClr val="758491"/>
                </a:solidFill>
                <a:effectLst/>
                <a:latin typeface="Open Sans" panose="020B0606030504020204" pitchFamily="34" charset="0"/>
              </a:rPr>
              <a:t> recognizes standard Windows, .NET, Java, Web and RIA controls as well as popular third-party UI control libraries.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492864-E433-A61F-3613-1A74D4970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27" y="1340714"/>
            <a:ext cx="10991637" cy="526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B74D-AE58-A949-9264-D0C83406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TestComplete</a:t>
            </a:r>
            <a:r>
              <a:rPr lang="en-US" dirty="0"/>
              <a:t> Report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5BDE-B96C-6D21-8DD1-FC204307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6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46BF-13F7-63D2-DA1A-C26AD21F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TestComplete</a:t>
            </a:r>
            <a:r>
              <a:rPr lang="en-US" dirty="0"/>
              <a:t> Detailed Log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B7CB-8C63-A07A-8B65-51A3C0BD4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632D-6E08-C625-3E8C-368B60C0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7C5C-80BF-50FE-7663-345729AA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6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186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inherit</vt:lpstr>
      <vt:lpstr>Open Sans</vt:lpstr>
      <vt:lpstr>Roboto</vt:lpstr>
      <vt:lpstr>Office Theme</vt:lpstr>
      <vt:lpstr>TestComplete POC</vt:lpstr>
      <vt:lpstr>TestComplete Features</vt:lpstr>
      <vt:lpstr>TestComplete Features</vt:lpstr>
      <vt:lpstr>TestComplete Features</vt:lpstr>
      <vt:lpstr>TestComplete – UI Technologies covered in Object Recognition</vt:lpstr>
      <vt:lpstr>TestComplete Report Screenshots</vt:lpstr>
      <vt:lpstr>TestComplete Detailed Log Screenshots</vt:lpstr>
      <vt:lpstr>Demo Recording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TestComplete POC</dc:title>
  <dc:creator>srinaga penumarthi</dc:creator>
  <cp:lastModifiedBy>srinaga penumarthi</cp:lastModifiedBy>
  <cp:revision>1</cp:revision>
  <dcterms:created xsi:type="dcterms:W3CDTF">2024-03-14T17:09:51Z</dcterms:created>
  <dcterms:modified xsi:type="dcterms:W3CDTF">2024-03-14T17:48:25Z</dcterms:modified>
</cp:coreProperties>
</file>