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814FE-F8B0-4C75-AE50-A52B40D9AF52}" v="21" dt="2024-03-14T17:24:22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aga penumarthi" userId="56e728ac2c354b87" providerId="LiveId" clId="{E74814FE-F8B0-4C75-AE50-A52B40D9AF52}"/>
    <pc:docChg chg="undo custSel addSld modSld">
      <pc:chgData name="srinaga penumarthi" userId="56e728ac2c354b87" providerId="LiveId" clId="{E74814FE-F8B0-4C75-AE50-A52B40D9AF52}" dt="2024-03-14T17:34:39.685" v="247" actId="20577"/>
      <pc:docMkLst>
        <pc:docMk/>
      </pc:docMkLst>
      <pc:sldChg chg="modSp new mod">
        <pc:chgData name="srinaga penumarthi" userId="56e728ac2c354b87" providerId="LiveId" clId="{E74814FE-F8B0-4C75-AE50-A52B40D9AF52}" dt="2024-03-14T17:11:33.221" v="16" actId="20577"/>
        <pc:sldMkLst>
          <pc:docMk/>
          <pc:sldMk cId="3203397021" sldId="256"/>
        </pc:sldMkLst>
        <pc:spChg chg="mod">
          <ac:chgData name="srinaga penumarthi" userId="56e728ac2c354b87" providerId="LiveId" clId="{E74814FE-F8B0-4C75-AE50-A52B40D9AF52}" dt="2024-03-14T17:11:33.221" v="16" actId="20577"/>
          <ac:spMkLst>
            <pc:docMk/>
            <pc:sldMk cId="3203397021" sldId="256"/>
            <ac:spMk id="2" creationId="{4C85858D-98CE-BBBD-23D2-94B8044432F0}"/>
          </ac:spMkLst>
        </pc:spChg>
      </pc:sldChg>
      <pc:sldChg chg="addSp delSp modSp new mod setBg">
        <pc:chgData name="srinaga penumarthi" userId="56e728ac2c354b87" providerId="LiveId" clId="{E74814FE-F8B0-4C75-AE50-A52B40D9AF52}" dt="2024-03-14T17:24:42.567" v="134" actId="1076"/>
        <pc:sldMkLst>
          <pc:docMk/>
          <pc:sldMk cId="2958789298" sldId="257"/>
        </pc:sldMkLst>
        <pc:spChg chg="mod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" creationId="{FA01B415-7FF0-6EC6-76BA-F0AD2FD52BE8}"/>
          </ac:spMkLst>
        </pc:spChg>
        <pc:spChg chg="del">
          <ac:chgData name="srinaga penumarthi" userId="56e728ac2c354b87" providerId="LiveId" clId="{E74814FE-F8B0-4C75-AE50-A52B40D9AF52}" dt="2024-03-14T17:13:55.236" v="39"/>
          <ac:spMkLst>
            <pc:docMk/>
            <pc:sldMk cId="2958789298" sldId="257"/>
            <ac:spMk id="3" creationId="{7A853891-97DF-EB0D-D62E-5A190E776FAE}"/>
          </ac:spMkLst>
        </pc:spChg>
        <pc:spChg chg="add del mod">
          <ac:chgData name="srinaga penumarthi" userId="56e728ac2c354b87" providerId="LiveId" clId="{E74814FE-F8B0-4C75-AE50-A52B40D9AF52}" dt="2024-03-14T17:14:49.281" v="47" actId="22"/>
          <ac:spMkLst>
            <pc:docMk/>
            <pc:sldMk cId="2958789298" sldId="257"/>
            <ac:spMk id="4" creationId="{7BE6F21D-9B59-758D-EA09-EB211FA8D344}"/>
          </ac:spMkLst>
        </pc:spChg>
        <pc:spChg chg="add">
          <ac:chgData name="srinaga penumarthi" userId="56e728ac2c354b87" providerId="LiveId" clId="{E74814FE-F8B0-4C75-AE50-A52B40D9AF52}" dt="2024-03-14T17:13:59.747" v="41"/>
          <ac:spMkLst>
            <pc:docMk/>
            <pc:sldMk cId="2958789298" sldId="257"/>
            <ac:spMk id="5" creationId="{F81BF13A-F8B3-34C2-D6FC-B585F96DA437}"/>
          </ac:spMkLst>
        </pc:spChg>
        <pc:spChg chg="add mod">
          <ac:chgData name="srinaga penumarthi" userId="56e728ac2c354b87" providerId="LiveId" clId="{E74814FE-F8B0-4C75-AE50-A52B40D9AF52}" dt="2024-03-14T17:14:05.761" v="43"/>
          <ac:spMkLst>
            <pc:docMk/>
            <pc:sldMk cId="2958789298" sldId="257"/>
            <ac:spMk id="6" creationId="{3BA3F11E-70E0-2163-BDCD-967645342B7B}"/>
          </ac:spMkLst>
        </pc:spChg>
        <pc:spChg chg="add mod">
          <ac:chgData name="srinaga penumarthi" userId="56e728ac2c354b87" providerId="LiveId" clId="{E74814FE-F8B0-4C75-AE50-A52B40D9AF52}" dt="2024-03-14T17:14:12.145" v="46"/>
          <ac:spMkLst>
            <pc:docMk/>
            <pc:sldMk cId="2958789298" sldId="257"/>
            <ac:spMk id="7" creationId="{3E1DFB31-F79A-A88F-5489-3FC0FDD6B64F}"/>
          </ac:spMkLst>
        </pc:spChg>
        <pc:spChg chg="add mod">
          <ac:chgData name="srinaga penumarthi" userId="56e728ac2c354b87" providerId="LiveId" clId="{E74814FE-F8B0-4C75-AE50-A52B40D9AF52}" dt="2024-03-14T17:24:42.567" v="134" actId="1076"/>
          <ac:spMkLst>
            <pc:docMk/>
            <pc:sldMk cId="2958789298" sldId="257"/>
            <ac:spMk id="11" creationId="{3AFBBE9B-FE29-4D7D-38D2-97622F64714E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18" creationId="{385E1BDC-A9B0-4A87-82E3-F3187F69A802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0" creationId="{0990C621-3B8B-4820-8328-D47EF7CE823C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2" creationId="{C1A2385B-1D2A-4E17-84FA-6CB7F0AAE473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4" creationId="{5E791F2F-79DB-4CC0-9FA1-001E3E91E8B7}"/>
          </ac:spMkLst>
        </pc:spChg>
        <pc:picChg chg="add mod ord">
          <ac:chgData name="srinaga penumarthi" userId="56e728ac2c354b87" providerId="LiveId" clId="{E74814FE-F8B0-4C75-AE50-A52B40D9AF52}" dt="2024-03-14T17:24:36.264" v="133" actId="26606"/>
          <ac:picMkLst>
            <pc:docMk/>
            <pc:sldMk cId="2958789298" sldId="257"/>
            <ac:picMk id="9" creationId="{7B44F0F7-2EC2-FF58-5C41-DB656BBE5174}"/>
          </ac:picMkLst>
        </pc:picChg>
        <pc:picChg chg="add mod">
          <ac:chgData name="srinaga penumarthi" userId="56e728ac2c354b87" providerId="LiveId" clId="{E74814FE-F8B0-4C75-AE50-A52B40D9AF52}" dt="2024-03-14T17:24:36.264" v="133" actId="26606"/>
          <ac:picMkLst>
            <pc:docMk/>
            <pc:sldMk cId="2958789298" sldId="257"/>
            <ac:picMk id="13" creationId="{E1800C04-2B82-2143-30C2-FCDB7C60023E}"/>
          </ac:picMkLst>
        </pc:picChg>
      </pc:sldChg>
      <pc:sldChg chg="addSp delSp modSp add mod">
        <pc:chgData name="srinaga penumarthi" userId="56e728ac2c354b87" providerId="LiveId" clId="{E74814FE-F8B0-4C75-AE50-A52B40D9AF52}" dt="2024-03-14T17:23:11.376" v="119" actId="1076"/>
        <pc:sldMkLst>
          <pc:docMk/>
          <pc:sldMk cId="1836248708" sldId="258"/>
        </pc:sldMkLst>
        <pc:spChg chg="add mod">
          <ac:chgData name="srinaga penumarthi" userId="56e728ac2c354b87" providerId="LiveId" clId="{E74814FE-F8B0-4C75-AE50-A52B40D9AF52}" dt="2024-03-14T17:19:35.527" v="116" actId="27636"/>
          <ac:spMkLst>
            <pc:docMk/>
            <pc:sldMk cId="1836248708" sldId="258"/>
            <ac:spMk id="3" creationId="{9FB70626-2ACC-B661-B5F9-90261A0C8237}"/>
          </ac:spMkLst>
        </pc:spChg>
        <pc:spChg chg="add">
          <ac:chgData name="srinaga penumarthi" userId="56e728ac2c354b87" providerId="LiveId" clId="{E74814FE-F8B0-4C75-AE50-A52B40D9AF52}" dt="2024-03-14T17:19:15.638" v="110"/>
          <ac:spMkLst>
            <pc:docMk/>
            <pc:sldMk cId="1836248708" sldId="258"/>
            <ac:spMk id="4" creationId="{5E15140D-88BF-22B9-30E9-F5A2ABA5C6E2}"/>
          </ac:spMkLst>
        </pc:spChg>
        <pc:picChg chg="add mod">
          <ac:chgData name="srinaga penumarthi" userId="56e728ac2c354b87" providerId="LiveId" clId="{E74814FE-F8B0-4C75-AE50-A52B40D9AF52}" dt="2024-03-14T17:23:11.376" v="119" actId="1076"/>
          <ac:picMkLst>
            <pc:docMk/>
            <pc:sldMk cId="1836248708" sldId="258"/>
            <ac:picMk id="6" creationId="{866FE893-B582-113E-DD34-82A4B14A1AB9}"/>
          </ac:picMkLst>
        </pc:picChg>
        <pc:picChg chg="del">
          <ac:chgData name="srinaga penumarthi" userId="56e728ac2c354b87" providerId="LiveId" clId="{E74814FE-F8B0-4C75-AE50-A52B40D9AF52}" dt="2024-03-14T17:18:35.384" v="60" actId="478"/>
          <ac:picMkLst>
            <pc:docMk/>
            <pc:sldMk cId="1836248708" sldId="258"/>
            <ac:picMk id="9" creationId="{7B44F0F7-2EC2-FF58-5C41-DB656BBE5174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0" creationId="{F89F4E6A-53B1-7D5E-110D-763414979C55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1" creationId="{66C88D93-16B8-F67C-2679-B8866444D681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2" creationId="{0DDE8350-39F9-35B4-3A33-02CC3934DC0E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3" creationId="{2133C39B-9FCF-8EF2-5F40-370BA0E3443A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4" creationId="{9DA797C2-70C9-C413-6900-2287BE5FCDC3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5" creationId="{0CEF68D1-D8E9-3449-4EA1-C71ACAA10FCD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6" creationId="{FF31AF0C-A988-1823-EC89-D29E10C3FCAB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7" creationId="{24A5DF02-9C03-90F7-8684-4CF5D464C88C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8" creationId="{E170FB3F-5AF9-0C5C-2077-A06C441239FF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9" creationId="{F28B66B7-6182-8B90-AF4C-D347ADA14E30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0" creationId="{D0415F49-E2F1-C6F9-D819-DF5BE49389C2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1" creationId="{5A6C17F5-DBF3-8A74-FDAD-6D909645DD33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2" creationId="{BA7F136F-82E7-69A6-6195-F9AD4CE69733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3" creationId="{9FE0F267-F9EB-8A6C-DD9C-DA1602FBE010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4" creationId="{191931A1-94B7-F416-861C-2C33FB888F0E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5" creationId="{468F33FE-8651-B8E7-38AF-A8C124E242EA}"/>
          </ac:picMkLst>
        </pc:picChg>
      </pc:sldChg>
      <pc:sldChg chg="addSp delSp modSp add mod">
        <pc:chgData name="srinaga penumarthi" userId="56e728ac2c354b87" providerId="LiveId" clId="{E74814FE-F8B0-4C75-AE50-A52B40D9AF52}" dt="2024-03-14T17:33:52.116" v="142" actId="1076"/>
        <pc:sldMkLst>
          <pc:docMk/>
          <pc:sldMk cId="1899127817" sldId="259"/>
        </pc:sldMkLst>
        <pc:spChg chg="del">
          <ac:chgData name="srinaga penumarthi" userId="56e728ac2c354b87" providerId="LiveId" clId="{E74814FE-F8B0-4C75-AE50-A52B40D9AF52}" dt="2024-03-14T17:27:27.365" v="136" actId="478"/>
          <ac:spMkLst>
            <pc:docMk/>
            <pc:sldMk cId="1899127817" sldId="259"/>
            <ac:spMk id="3" creationId="{9FB70626-2ACC-B661-B5F9-90261A0C8237}"/>
          </ac:spMkLst>
        </pc:spChg>
        <pc:spChg chg="add del mod">
          <ac:chgData name="srinaga penumarthi" userId="56e728ac2c354b87" providerId="LiveId" clId="{E74814FE-F8B0-4C75-AE50-A52B40D9AF52}" dt="2024-03-14T17:27:37.414" v="140" actId="478"/>
          <ac:spMkLst>
            <pc:docMk/>
            <pc:sldMk cId="1899127817" sldId="259"/>
            <ac:spMk id="5" creationId="{1945B447-4918-D04D-A761-36B1C3AEA1EC}"/>
          </ac:spMkLst>
        </pc:spChg>
        <pc:picChg chg="del">
          <ac:chgData name="srinaga penumarthi" userId="56e728ac2c354b87" providerId="LiveId" clId="{E74814FE-F8B0-4C75-AE50-A52B40D9AF52}" dt="2024-03-14T17:27:30.764" v="137" actId="478"/>
          <ac:picMkLst>
            <pc:docMk/>
            <pc:sldMk cId="1899127817" sldId="259"/>
            <ac:picMk id="6" creationId="{866FE893-B582-113E-DD34-82A4B14A1AB9}"/>
          </ac:picMkLst>
        </pc:picChg>
        <pc:picChg chg="add mod">
          <ac:chgData name="srinaga penumarthi" userId="56e728ac2c354b87" providerId="LiveId" clId="{E74814FE-F8B0-4C75-AE50-A52B40D9AF52}" dt="2024-03-14T17:27:34.937" v="139" actId="1076"/>
          <ac:picMkLst>
            <pc:docMk/>
            <pc:sldMk cId="1899127817" sldId="259"/>
            <ac:picMk id="8" creationId="{F8472A68-53BB-3FAF-63F4-9729A2BC7611}"/>
          </ac:picMkLst>
        </pc:picChg>
        <pc:picChg chg="add mod">
          <ac:chgData name="srinaga penumarthi" userId="56e728ac2c354b87" providerId="LiveId" clId="{E74814FE-F8B0-4C75-AE50-A52B40D9AF52}" dt="2024-03-14T17:33:52.116" v="142" actId="1076"/>
          <ac:picMkLst>
            <pc:docMk/>
            <pc:sldMk cId="1899127817" sldId="259"/>
            <ac:picMk id="10" creationId="{A479ADE1-DB9B-2436-701E-1688EF003CFD}"/>
          </ac:picMkLst>
        </pc:picChg>
      </pc:sldChg>
      <pc:sldChg chg="modSp new mod">
        <pc:chgData name="srinaga penumarthi" userId="56e728ac2c354b87" providerId="LiveId" clId="{E74814FE-F8B0-4C75-AE50-A52B40D9AF52}" dt="2024-03-14T17:34:21.285" v="180" actId="20577"/>
        <pc:sldMkLst>
          <pc:docMk/>
          <pc:sldMk cId="4165668162" sldId="260"/>
        </pc:sldMkLst>
        <pc:spChg chg="mod">
          <ac:chgData name="srinaga penumarthi" userId="56e728ac2c354b87" providerId="LiveId" clId="{E74814FE-F8B0-4C75-AE50-A52B40D9AF52}" dt="2024-03-14T17:34:21.285" v="180" actId="20577"/>
          <ac:spMkLst>
            <pc:docMk/>
            <pc:sldMk cId="4165668162" sldId="260"/>
            <ac:spMk id="2" creationId="{7A3DB74D-AE58-A949-9264-D0C83406CDDA}"/>
          </ac:spMkLst>
        </pc:spChg>
      </pc:sldChg>
      <pc:sldChg chg="modSp new mod">
        <pc:chgData name="srinaga penumarthi" userId="56e728ac2c354b87" providerId="LiveId" clId="{E74814FE-F8B0-4C75-AE50-A52B40D9AF52}" dt="2024-03-14T17:34:31.935" v="232" actId="20577"/>
        <pc:sldMkLst>
          <pc:docMk/>
          <pc:sldMk cId="2939200299" sldId="261"/>
        </pc:sldMkLst>
        <pc:spChg chg="mod">
          <ac:chgData name="srinaga penumarthi" userId="56e728ac2c354b87" providerId="LiveId" clId="{E74814FE-F8B0-4C75-AE50-A52B40D9AF52}" dt="2024-03-14T17:34:31.935" v="232" actId="20577"/>
          <ac:spMkLst>
            <pc:docMk/>
            <pc:sldMk cId="2939200299" sldId="261"/>
            <ac:spMk id="2" creationId="{604246BF-13F7-63D2-DA1A-C26AD21F361C}"/>
          </ac:spMkLst>
        </pc:spChg>
      </pc:sldChg>
      <pc:sldChg chg="modSp new mod">
        <pc:chgData name="srinaga penumarthi" userId="56e728ac2c354b87" providerId="LiveId" clId="{E74814FE-F8B0-4C75-AE50-A52B40D9AF52}" dt="2024-03-14T17:34:39.685" v="247" actId="20577"/>
        <pc:sldMkLst>
          <pc:docMk/>
          <pc:sldMk cId="1470769465" sldId="262"/>
        </pc:sldMkLst>
        <pc:spChg chg="mod">
          <ac:chgData name="srinaga penumarthi" userId="56e728ac2c354b87" providerId="LiveId" clId="{E74814FE-F8B0-4C75-AE50-A52B40D9AF52}" dt="2024-03-14T17:34:39.685" v="247" actId="20577"/>
          <ac:spMkLst>
            <pc:docMk/>
            <pc:sldMk cId="1470769465" sldId="262"/>
            <ac:spMk id="2" creationId="{AA2B632D-6E08-C625-3E8C-368B60C0EC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AB71-C369-595F-7174-F10034E9F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F94FD-2829-1663-3DFA-DDE5879FB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DD3DF-9098-53DB-D9DE-8CA24F9A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BBCA-E06B-E556-CC79-455C90C7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21CA-5586-C341-EBD4-510C76B8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1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DC35-8417-1E99-E123-84C54EDD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04441-DC1B-7E7C-2CE1-326E1C44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3E86-ABF3-B84C-0BA6-4C5D0A4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B7AD-870B-9558-292C-B8EC00DC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49FC-C6D8-61E9-D8FB-1E113CB7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FFE42-0F34-F4A9-CF82-FE54A435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82877-DFE5-648F-5DFE-A16C03268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3B1D-B2EB-A9BF-AA26-AF38EBB0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1D16-41EA-346E-87E4-DC66CC98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E4B-79E7-C7DA-C42A-E2C99104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2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B35E-4280-F1FD-9938-867AB68C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7AA0-8C7F-D7A8-36C0-9AF40FCD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72FA2-E5C0-71DC-5554-942109D9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3DD1-4B76-EF58-8E9F-1EC7DBCE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CCF0B-6F03-FBC3-209E-99D3A0CD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53EA-B00A-89C9-FE02-E6E2106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25A6-F676-121C-4B8A-A9A28E99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DEFD-C144-3F68-C9A5-0B408B59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5D1C-8629-D8A3-909A-8154C9B0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0DD7-B9F4-5312-CBBE-017DFAC1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1B95-B03F-02A8-C562-241AB49F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D544-6021-627E-8BD0-B0C74182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F2623-2B83-48E8-439F-7393944E2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1B412-9EBE-615B-B62D-99E115FD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C7ADA-30C5-72A3-B765-424F4243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8A0D1-3304-4A98-3067-1AB7B22B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775F-DA1F-6EC6-20F5-61DD7F9F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4E3AA-2FF1-6162-106E-7746BB768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E9C98-880C-8BE4-A41A-F13C76E18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C1610-7440-FA2C-DE5E-C4B3F5967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23034-5D37-F510-D154-C06E433DB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C8872-6C46-EBBA-B80C-9B819E4B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FAD71-417C-6D3F-8943-16D37D0F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F8251-F788-4810-8EA9-26807286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58AC-9F3B-88A3-2FF4-FF3A050E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254B2-D443-82E1-500C-65249D31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93D1A-BCDE-A768-5503-3F9A332F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6BAB0-836F-540E-85D5-E6E59E17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8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A877E-C3F6-F7BC-648E-B40C36CE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90201-49B8-DFB1-C49D-5FE23A60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058D0-42EC-34E7-510F-62FB62AC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4F71-C246-A3CA-E3D0-0C972B7F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7E44-29DD-5946-7C65-EF159661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84ED1-CD28-F345-4B4A-2585CE80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FCD2F-74B5-2A47-1EA6-87191FF0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690F-E218-B23E-8132-085FAB8B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9E797-4653-9902-E9F4-EF70D693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80AE-E6F4-968F-AC70-D5B79B68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171B6-FD21-9F4A-FF5A-2C9220BDF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B39BB-4281-4E5F-34C1-084912599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EC2CF-79C2-7E96-902A-E2CB2D99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4588-B6BB-0FBE-367C-9023DA74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C6776-1098-E5C4-A944-59128631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1861C-CF55-FBC4-D4DE-1EB6183A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8F62-73BA-C692-8DEE-04F1A206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DE7E-8A6D-6169-7EDA-D4B7B6347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F53E-EAB2-0BEC-3E7C-3A42EB6A1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A76F-C931-E1F2-49F3-414C206E6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bear.com/product/testcomplete/featur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bear.com/product/testcomplete/web-testing/" TargetMode="External"/><Relationship Id="rId2" Type="http://schemas.openxmlformats.org/officeDocument/2006/relationships/hyperlink" Target="https://smartbear.com/product/testcomplete/desktop-test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martbear.com/product/testcomplete/mobile-test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858D-98CE-BBBD-23D2-94B804443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TestComplete</a:t>
            </a:r>
            <a:r>
              <a:rPr lang="en-US" dirty="0"/>
              <a:t> POC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722E6-BA10-90C8-9089-69C8E852D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415-7FF0-6EC6-76BA-F0AD2FD5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2" y="0"/>
            <a:ext cx="10515600" cy="55547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TestComplete Features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44F0F7-2EC2-FF58-5C41-DB656BBE5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28846" y="1461031"/>
            <a:ext cx="72327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BBE9B-FE29-4D7D-38D2-97622F64714E}"/>
              </a:ext>
            </a:extLst>
          </p:cNvPr>
          <p:cNvSpPr txBox="1"/>
          <p:nvPr/>
        </p:nvSpPr>
        <p:spPr>
          <a:xfrm>
            <a:off x="555342" y="5469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https://smartbear.com/product/testcomplete/features/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00C04-2B82-2143-30C2-FCDB7C600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97" y="947008"/>
            <a:ext cx="2642825" cy="56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8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415-7FF0-6EC6-76BA-F0AD2FD5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2" y="0"/>
            <a:ext cx="10515600" cy="5554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TestComplete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0626-2ACC-B661-B5F9-90261A0C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26" y="680565"/>
            <a:ext cx="11724503" cy="5876753"/>
          </a:xfrm>
        </p:spPr>
        <p:txBody>
          <a:bodyPr>
            <a:normAutofit/>
          </a:bodyPr>
          <a:lstStyle/>
          <a:p>
            <a:r>
              <a:rPr lang="en-US" dirty="0"/>
              <a:t>GUI Object Recognition Engine </a:t>
            </a:r>
            <a:r>
              <a:rPr lang="en-US" b="1" i="0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  <a:t>now including Artificial Intelligence</a:t>
            </a:r>
          </a:p>
          <a:p>
            <a:pPr algn="l"/>
            <a:r>
              <a:rPr lang="en-US" b="0" i="0" dirty="0">
                <a:solidFill>
                  <a:srgbClr val="173647"/>
                </a:solidFill>
                <a:effectLst/>
                <a:latin typeface="inherit"/>
              </a:rPr>
              <a:t>Easy UI Testing with Support for Over 500 Controls and 3rd Party Frameworks</a:t>
            </a:r>
          </a:p>
          <a:p>
            <a:pPr algn="l"/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Find dynamic UI elements quickly, easily, and accurately with </a:t>
            </a:r>
            <a:r>
              <a:rPr lang="en-US" b="0" i="0" dirty="0" err="1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TestComplete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. The tool comes with built-in support for over 500 </a:t>
            </a:r>
            <a:r>
              <a:rPr lang="en-US" b="0" i="0" u="none" strike="noStrike" dirty="0">
                <a:solidFill>
                  <a:srgbClr val="097EB2"/>
                </a:solidFill>
                <a:effectLst/>
                <a:latin typeface="Open Sans" panose="020B0606030504020204" pitchFamily="34" charset="0"/>
                <a:hlinkClick r:id="rId2"/>
              </a:rPr>
              <a:t>desktop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US" b="0" i="0" u="none" strike="noStrike" dirty="0">
                <a:solidFill>
                  <a:srgbClr val="097EB2"/>
                </a:solidFill>
                <a:effectLst/>
                <a:latin typeface="Open Sans" panose="020B0606030504020204" pitchFamily="34" charset="0"/>
                <a:hlinkClick r:id="rId3"/>
              </a:rPr>
              <a:t>web,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97EB2"/>
                </a:solidFill>
                <a:effectLst/>
                <a:latin typeface="Open Sans" panose="020B0606030504020204" pitchFamily="34" charset="0"/>
                <a:hlinkClick r:id="rId4"/>
              </a:rPr>
              <a:t>mobile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 technologies including Windows, Java, AJAX, WPF, and HTML5 among others, as well as controls and 3rd party frameworks such as React and Angular.</a:t>
            </a:r>
          </a:p>
          <a:p>
            <a:pPr algn="l"/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Our powerful object recognition algorithm with artificial intelligence will enable you to identify elements across any technology and will work irrespective of the device screen size, resolution, or language configuration.</a:t>
            </a:r>
          </a:p>
          <a:p>
            <a:pPr algn="l"/>
            <a:endParaRPr lang="en-US" b="0" i="0" dirty="0">
              <a:solidFill>
                <a:srgbClr val="758491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FE893-B582-113E-DD34-82A4B14A1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42" y="5357000"/>
            <a:ext cx="971685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4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415-7FF0-6EC6-76BA-F0AD2FD5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2" y="0"/>
            <a:ext cx="10515600" cy="5554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TestComplete</a:t>
            </a:r>
            <a:r>
              <a:rPr lang="en-US" dirty="0"/>
              <a:t>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72A68-53BB-3FAF-63F4-9729A2BC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40" y="652225"/>
            <a:ext cx="10136015" cy="316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9ADE1-DB9B-2436-701E-1688EF00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0" y="3429000"/>
            <a:ext cx="1024080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2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B74D-AE58-A949-9264-D0C83406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TestComplete</a:t>
            </a:r>
            <a:r>
              <a:rPr lang="en-US" dirty="0"/>
              <a:t> Report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5BDE-B96C-6D21-8DD1-FC204307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6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46BF-13F7-63D2-DA1A-C26AD21F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TestComplete</a:t>
            </a:r>
            <a:r>
              <a:rPr lang="en-US" dirty="0"/>
              <a:t> Detailed Log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B7CB-8C63-A07A-8B65-51A3C0BD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632D-6E08-C625-3E8C-368B60C0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7C5C-80BF-50FE-7663-345729AA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Open Sans</vt:lpstr>
      <vt:lpstr>Roboto</vt:lpstr>
      <vt:lpstr>Office Theme</vt:lpstr>
      <vt:lpstr>TestComplete POC</vt:lpstr>
      <vt:lpstr>TestComplete Features</vt:lpstr>
      <vt:lpstr>TestComplete Features</vt:lpstr>
      <vt:lpstr>TestComplete Features</vt:lpstr>
      <vt:lpstr>TestComplete Report Screenshots</vt:lpstr>
      <vt:lpstr>TestComplete Detailed Log Screenshots</vt:lpstr>
      <vt:lpstr>Demo Recording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TestComplete POC</dc:title>
  <dc:creator>srinaga penumarthi</dc:creator>
  <cp:lastModifiedBy>srinaga penumarthi</cp:lastModifiedBy>
  <cp:revision>1</cp:revision>
  <dcterms:created xsi:type="dcterms:W3CDTF">2024-03-14T17:09:51Z</dcterms:created>
  <dcterms:modified xsi:type="dcterms:W3CDTF">2024-03-14T17:34:41Z</dcterms:modified>
</cp:coreProperties>
</file>