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DF6FF"/>
    <a:srgbClr val="455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48" autoAdjust="0"/>
  </p:normalViewPr>
  <p:slideViewPr>
    <p:cSldViewPr>
      <p:cViewPr varScale="1">
        <p:scale>
          <a:sx n="107" d="100"/>
          <a:sy n="107" d="100"/>
        </p:scale>
        <p:origin x="1760" y="160"/>
      </p:cViewPr>
      <p:guideLst>
        <p:guide orient="horz" pos="2160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D4F74-3BE6-454A-A562-C8D115BE0643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A679-82AA-F041-A100-AA43B7BAE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4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D4F74-3BE6-454A-A562-C8D115BE0643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A679-82AA-F041-A100-AA43B7BAE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5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D4F74-3BE6-454A-A562-C8D115BE0643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A679-82AA-F041-A100-AA43B7BAE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6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D4F74-3BE6-454A-A562-C8D115BE0643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A679-82AA-F041-A100-AA43B7BAE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1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D4F74-3BE6-454A-A562-C8D115BE0643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A679-82AA-F041-A100-AA43B7BAE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7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D4F74-3BE6-454A-A562-C8D115BE0643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A679-82AA-F041-A100-AA43B7BAE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7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D4F74-3BE6-454A-A562-C8D115BE0643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A679-82AA-F041-A100-AA43B7BAE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1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D4F74-3BE6-454A-A562-C8D115BE0643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A679-82AA-F041-A100-AA43B7BAE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2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D4F74-3BE6-454A-A562-C8D115BE0643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A679-82AA-F041-A100-AA43B7BAE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D4F74-3BE6-454A-A562-C8D115BE0643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A679-82AA-F041-A100-AA43B7BAE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7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D4F74-3BE6-454A-A562-C8D115BE0643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A679-82AA-F041-A100-AA43B7BAE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6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D4F74-3BE6-454A-A562-C8D115BE0643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5A679-82AA-F041-A100-AA43B7BAE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6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874910" y="1073873"/>
            <a:ext cx="4139171" cy="3814006"/>
            <a:chOff x="1874910" y="1073873"/>
            <a:chExt cx="4139171" cy="3814006"/>
          </a:xfrm>
        </p:grpSpPr>
        <p:sp>
          <p:nvSpPr>
            <p:cNvPr id="4" name="Circular Arrow 3"/>
            <p:cNvSpPr/>
            <p:nvPr/>
          </p:nvSpPr>
          <p:spPr>
            <a:xfrm rot="21218403">
              <a:off x="1874910" y="1073873"/>
              <a:ext cx="4139171" cy="3814006"/>
            </a:xfrm>
            <a:prstGeom prst="circularArrow">
              <a:avLst>
                <a:gd name="adj1" fmla="val 12500"/>
                <a:gd name="adj2" fmla="val 902344"/>
                <a:gd name="adj3" fmla="val 20457681"/>
                <a:gd name="adj4" fmla="val 920595"/>
                <a:gd name="adj5" fmla="val 125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Left-Up Arrow 19"/>
            <p:cNvSpPr/>
            <p:nvPr/>
          </p:nvSpPr>
          <p:spPr>
            <a:xfrm>
              <a:off x="2668787" y="2057400"/>
              <a:ext cx="1755648" cy="1371600"/>
            </a:xfrm>
            <a:prstGeom prst="leftUpArrow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ction Button: End 17">
              <a:hlinkClick r:id="" action="ppaction://hlinkshowjump?jump=lastslide" highlightClick="1"/>
            </p:cNvPr>
            <p:cNvSpPr/>
            <p:nvPr/>
          </p:nvSpPr>
          <p:spPr>
            <a:xfrm>
              <a:off x="3733800" y="2831230"/>
              <a:ext cx="685800" cy="597770"/>
            </a:xfrm>
            <a:prstGeom prst="actionButtonEnd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61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Turner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Horton Gary</dc:creator>
  <cp:lastModifiedBy>Horton, Gary</cp:lastModifiedBy>
  <cp:revision>112</cp:revision>
  <cp:lastPrinted>2016-11-15T19:07:05Z</cp:lastPrinted>
  <dcterms:created xsi:type="dcterms:W3CDTF">2016-09-15T17:15:48Z</dcterms:created>
  <dcterms:modified xsi:type="dcterms:W3CDTF">2016-11-15T20:03:33Z</dcterms:modified>
</cp:coreProperties>
</file>