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8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66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2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2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9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1C9A2A-CE1C-4F43-A82E-E55C067558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and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96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Extraction, Transform and Load</a:t>
            </a:r>
          </a:p>
          <a:p>
            <a:r>
              <a:rPr lang="en-US" dirty="0"/>
              <a:t>	</a:t>
            </a:r>
            <a:r>
              <a:rPr lang="en-US" dirty="0" smtClean="0"/>
              <a:t>				              Name: Nirmal Chhetri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      </a:t>
            </a:r>
            <a:r>
              <a:rPr lang="en-US" dirty="0" err="1" smtClean="0"/>
              <a:t>Reg</a:t>
            </a:r>
            <a:r>
              <a:rPr lang="en-US" dirty="0" smtClean="0"/>
              <a:t>: 11916329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5" y="734096"/>
            <a:ext cx="10676584" cy="5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7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" y="592427"/>
            <a:ext cx="10663707" cy="5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605307"/>
            <a:ext cx="10689464" cy="56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5" y="759854"/>
            <a:ext cx="6475188" cy="4082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7895" y="5138670"/>
            <a:ext cx="888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the output in the target folder of s3 buckets in which we can see all the years are</a:t>
            </a:r>
          </a:p>
          <a:p>
            <a:r>
              <a:rPr lang="en-US" b="1" dirty="0" smtClean="0"/>
              <a:t>Converted into their particular decade and average rating of the movies in that particular</a:t>
            </a:r>
          </a:p>
          <a:p>
            <a:r>
              <a:rPr lang="en-US" b="1" dirty="0" smtClean="0"/>
              <a:t>Decade. From this data we came to know that 1900’s decade has highest rating.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262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7" y="669701"/>
            <a:ext cx="8337665" cy="54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592429"/>
            <a:ext cx="10419008" cy="5282910"/>
          </a:xfrm>
        </p:spPr>
      </p:pic>
      <p:sp>
        <p:nvSpPr>
          <p:cNvPr id="5" name="TextBox 4"/>
          <p:cNvSpPr txBox="1"/>
          <p:nvPr/>
        </p:nvSpPr>
        <p:spPr>
          <a:xfrm>
            <a:off x="1524164" y="118398"/>
            <a:ext cx="943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Created bucket called “data-source-and-target” and created two folders “source” and “target”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982133"/>
            <a:ext cx="9852337" cy="4893206"/>
          </a:xfrm>
        </p:spPr>
      </p:pic>
      <p:sp>
        <p:nvSpPr>
          <p:cNvPr id="5" name="TextBox 4"/>
          <p:cNvSpPr txBox="1"/>
          <p:nvPr/>
        </p:nvSpPr>
        <p:spPr>
          <a:xfrm>
            <a:off x="2240924" y="136281"/>
            <a:ext cx="686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Inside folder “source” I upload my data named “movie_dataset.csv”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9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2" y="553791"/>
            <a:ext cx="6555344" cy="5679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8648" y="0"/>
            <a:ext cx="480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dataset I want to process from s3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0" y="618187"/>
            <a:ext cx="10058400" cy="2910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7" y="3428732"/>
            <a:ext cx="10058400" cy="2694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024" y="103032"/>
            <a:ext cx="1066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s3, I moved to another service AWS-Glue and created “Project_ Crawler” and “</a:t>
            </a:r>
            <a:r>
              <a:rPr lang="en-US" b="1" dirty="0" err="1" smtClean="0"/>
              <a:t>aws</a:t>
            </a:r>
            <a:r>
              <a:rPr lang="en-US" b="1" dirty="0" smtClean="0"/>
              <a:t>-glue-</a:t>
            </a:r>
            <a:r>
              <a:rPr lang="en-US" b="1" dirty="0" err="1" smtClean="0"/>
              <a:t>db</a:t>
            </a:r>
            <a:r>
              <a:rPr lang="en-US" b="1" dirty="0" smtClean="0"/>
              <a:t>” database.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180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895475"/>
            <a:ext cx="10058400" cy="3058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0146" y="128789"/>
            <a:ext cx="796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creating database, I created tables to store the source data from s3 bucket.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8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390918"/>
            <a:ext cx="10753859" cy="379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0918" y="103032"/>
            <a:ext cx="44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Created ETL jobs inside AWS-Glue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2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952500"/>
            <a:ext cx="9696450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8802" y="-90152"/>
            <a:ext cx="1093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Script of </a:t>
            </a:r>
            <a:r>
              <a:rPr lang="en-US" b="1" dirty="0" err="1" smtClean="0"/>
              <a:t>etl</a:t>
            </a:r>
            <a:r>
              <a:rPr lang="en-US" b="1" dirty="0" smtClean="0"/>
              <a:t> job that extract data from s3 via tables. Logic behind the script is to convert the year of movies in </a:t>
            </a:r>
          </a:p>
          <a:p>
            <a:r>
              <a:rPr lang="en-US" b="1" dirty="0" smtClean="0"/>
              <a:t>Decade and calculate average rating of movies of that particular decade.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8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180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Cloud and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and DevOPs</dc:title>
  <dc:creator>Nirmal Chhetri</dc:creator>
  <cp:lastModifiedBy>Nirmal Chhetri</cp:lastModifiedBy>
  <cp:revision>4</cp:revision>
  <dcterms:created xsi:type="dcterms:W3CDTF">2023-05-02T09:33:25Z</dcterms:created>
  <dcterms:modified xsi:type="dcterms:W3CDTF">2023-05-02T10:01:18Z</dcterms:modified>
</cp:coreProperties>
</file>