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99" r:id="rId1"/>
  </p:sldMasterIdLst>
  <p:notesMasterIdLst>
    <p:notesMasterId r:id="rId2"/>
  </p:notesMasterIdLst>
  <p:sldIdLst>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4" d="100"/>
          <a:sy n="74" d="100"/>
        </p:scale>
        <p:origin x="1042"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 name=""/>
        <p:cNvGrpSpPr/>
        <p:nvPr/>
      </p:nvGrpSpPr>
      <p:grpSpPr>
        <a:xfrm>
          <a:off x="0" y="0"/>
          <a:ext cx="0" cy="0"/>
          <a:chOff x="0" y="0"/>
          <a:chExt cx="0" cy="0"/>
        </a:xfrm>
      </p:grpSpPr>
      <p:sp>
        <p:nvSpPr>
          <p:cNvPr id="1048581" name="Freeform 6"/>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58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dirty="0" lang="en-US"/>
          </a:p>
        </p:txBody>
      </p:sp>
      <p:sp>
        <p:nvSpPr>
          <p:cNvPr id="1048583" name="Subtitle 2"/>
          <p:cNvSpPr>
            <a:spLocks noGrp="1"/>
          </p:cNvSpPr>
          <p:nvPr>
            <p:ph type="subTitle" idx="1"/>
          </p:nvPr>
        </p:nvSpPr>
        <p:spPr>
          <a:xfrm>
            <a:off x="810001" y="5280847"/>
            <a:ext cx="10572000" cy="434974"/>
          </a:xfrm>
        </p:spPr>
        <p:txBody>
          <a:bodyPr anchor="t"/>
          <a:lstStyle>
            <a:lvl1pPr algn="l"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4" name=""/>
        <p:cNvGrpSpPr/>
        <p:nvPr/>
      </p:nvGrpSpPr>
      <p:grpSpPr>
        <a:xfrm>
          <a:off x="0" y="0"/>
          <a:ext cx="0" cy="0"/>
          <a:chOff x="0" y="0"/>
          <a:chExt cx="0" cy="0"/>
        </a:xfrm>
      </p:grpSpPr>
      <p:sp>
        <p:nvSpPr>
          <p:cNvPr id="1048670" name="Title 1"/>
          <p:cNvSpPr>
            <a:spLocks noGrp="1"/>
          </p:cNvSpPr>
          <p:nvPr>
            <p:ph type="title"/>
          </p:nvPr>
        </p:nvSpPr>
        <p:spPr>
          <a:xfrm>
            <a:off x="810000" y="4800600"/>
            <a:ext cx="10561418" cy="566738"/>
          </a:xfrm>
        </p:spPr>
        <p:txBody>
          <a:bodyPr anchor="b">
            <a:normAutofit/>
          </a:bodyPr>
          <a:lstStyle>
            <a:lvl1pPr algn="l">
              <a:defRPr b="0" sz="2400"/>
            </a:lvl1pPr>
          </a:lstStyle>
          <a:p>
            <a:r>
              <a:rPr lang="en-US"/>
              <a:t>Click to edit Master title style</a:t>
            </a:r>
            <a:endParaRPr dirty="0" lang="en-US"/>
          </a:p>
        </p:txBody>
      </p:sp>
      <p:sp>
        <p:nvSpPr>
          <p:cNvPr id="1048671" name="Picture Placeholder 14"/>
          <p:cNvSpPr>
            <a:spLocks noChangeAspect="1" noGrp="1"/>
          </p:cNvSpPr>
          <p:nvPr>
            <p:ph type="pic" sz="quarter" idx="13"/>
          </p:nvPr>
        </p:nvSpPr>
        <p:spPr bwMode="auto">
          <a:xfrm>
            <a:off x="0" y="0"/>
            <a:ext cx="12192000" cy="4800600"/>
          </a:xfrm>
          <a:custGeom>
            <a:avLst/>
            <a:ah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anchor="t" anchorCtr="0" compatLnSpc="1" numCol="1" wrap="square">
            <a:prstTxWarp prst="textNoShape"/>
            <a:normAutofit/>
          </a:bodyPr>
          <a:lstStyle>
            <a:lvl1pPr algn="ctr" indent="0" marL="0">
              <a:buFontTx/>
              <a:buNone/>
              <a:defRPr sz="1600"/>
            </a:lvl1pPr>
          </a:lstStyle>
          <a:p>
            <a:r>
              <a:rPr lang="en-US"/>
              <a:t>Click icon to add picture</a:t>
            </a:r>
            <a:endParaRPr dirty="0" lang="en-US"/>
          </a:p>
        </p:txBody>
      </p:sp>
      <p:sp>
        <p:nvSpPr>
          <p:cNvPr id="1048672" name="Text Placeholder 3"/>
          <p:cNvSpPr>
            <a:spLocks noGrp="1"/>
          </p:cNvSpPr>
          <p:nvPr>
            <p:ph type="body" sz="half" idx="2"/>
          </p:nvPr>
        </p:nvSpPr>
        <p:spPr>
          <a:xfrm>
            <a:off x="810000" y="5367338"/>
            <a:ext cx="10561418"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74" name="Footer Placeholder 5"/>
          <p:cNvSpPr>
            <a:spLocks noGrp="1"/>
          </p:cNvSpPr>
          <p:nvPr>
            <p:ph type="ftr" sz="quarter" idx="11"/>
          </p:nvPr>
        </p:nvSpPr>
        <p:spPr/>
        <p:txBody>
          <a:bodyPr/>
          <a:p>
            <a:endParaRPr dirty="0" lang="en-US"/>
          </a:p>
        </p:txBody>
      </p:sp>
      <p:sp>
        <p:nvSpPr>
          <p:cNvPr id="104867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8" name=""/>
        <p:cNvGrpSpPr/>
        <p:nvPr/>
      </p:nvGrpSpPr>
      <p:grpSpPr>
        <a:xfrm>
          <a:off x="0" y="0"/>
          <a:ext cx="0" cy="0"/>
          <a:chOff x="0" y="0"/>
          <a:chExt cx="0" cy="0"/>
        </a:xfrm>
      </p:grpSpPr>
      <p:sp>
        <p:nvSpPr>
          <p:cNvPr id="1048633" name="Freeform 6"/>
          <p:cNvSpPr>
            <a:spLocks noChangeAspect="1"/>
          </p:cNvSpPr>
          <p:nvPr/>
        </p:nvSpPr>
        <p:spPr bwMode="auto">
          <a:xfrm>
            <a:off x="631697" y="1081456"/>
            <a:ext cx="6332416" cy="3239188"/>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34" name="Title 1"/>
          <p:cNvSpPr>
            <a:spLocks noGrp="1"/>
          </p:cNvSpPr>
          <p:nvPr>
            <p:ph type="title"/>
          </p:nvPr>
        </p:nvSpPr>
        <p:spPr>
          <a:xfrm>
            <a:off x="850985" y="1238502"/>
            <a:ext cx="5893840" cy="2645912"/>
          </a:xfrm>
        </p:spPr>
        <p:txBody>
          <a:bodyPr anchor="b"/>
          <a:lstStyle>
            <a:lvl1pPr algn="l">
              <a:defRPr b="1" cap="none" sz="4200"/>
            </a:lvl1pPr>
          </a:lstStyle>
          <a:p>
            <a:r>
              <a:rPr lang="en-US"/>
              <a:t>Click to edit Master title style</a:t>
            </a:r>
            <a:endParaRPr dirty="0" lang="en-US"/>
          </a:p>
        </p:txBody>
      </p:sp>
      <p:sp>
        <p:nvSpPr>
          <p:cNvPr id="1048635" name="Text Placeholder 2"/>
          <p:cNvSpPr>
            <a:spLocks noGrp="1"/>
          </p:cNvSpPr>
          <p:nvPr>
            <p:ph type="body" idx="1"/>
          </p:nvPr>
        </p:nvSpPr>
        <p:spPr>
          <a:xfrm>
            <a:off x="853190" y="4443680"/>
            <a:ext cx="5891636" cy="713241"/>
          </a:xfrm>
        </p:spPr>
        <p:txBody>
          <a:bodyPr anchor="t">
            <a:no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Text Placeholder 5"/>
          <p:cNvSpPr>
            <a:spLocks noGrp="1"/>
          </p:cNvSpPr>
          <p:nvPr>
            <p:ph type="body" sz="quarter" idx="16"/>
          </p:nvPr>
        </p:nvSpPr>
        <p:spPr>
          <a:xfrm>
            <a:off x="7574642" y="1081456"/>
            <a:ext cx="3810001" cy="4075465"/>
          </a:xfrm>
        </p:spPr>
        <p:txBody>
          <a:bodyPr anchor="t"/>
          <a:lstStyle>
            <a:lvl1pPr indent="0" marL="0">
              <a:buFontTx/>
              <a:buNone/>
            </a:lvl1pPr>
          </a:lstStyle>
          <a:p>
            <a:pPr lvl="0"/>
            <a:r>
              <a:rPr lang="en-US"/>
              <a:t>Click to edit Master text styles</a:t>
            </a:r>
          </a:p>
        </p:txBody>
      </p:sp>
      <p:sp>
        <p:nvSpPr>
          <p:cNvPr id="1048637"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38" name="Footer Placeholder 4"/>
          <p:cNvSpPr>
            <a:spLocks noGrp="1"/>
          </p:cNvSpPr>
          <p:nvPr>
            <p:ph type="ftr" sz="quarter" idx="11"/>
          </p:nvPr>
        </p:nvSpPr>
        <p:spPr/>
        <p:txBody>
          <a:bodyPr/>
          <a:p>
            <a:endParaRPr dirty="0" lang="en-US"/>
          </a:p>
        </p:txBody>
      </p:sp>
      <p:sp>
        <p:nvSpPr>
          <p:cNvPr id="1048639"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64" name="Freeform 6"/>
          <p:cNvSpPr>
            <a:spLocks noChangeAspect="1"/>
          </p:cNvSpPr>
          <p:nvPr/>
        </p:nvSpPr>
        <p:spPr bwMode="auto">
          <a:xfrm>
            <a:off x="1140884" y="2286585"/>
            <a:ext cx="4895115" cy="2503972"/>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dirty="0" lang="en-US"/>
          </a:p>
        </p:txBody>
      </p:sp>
      <p:sp>
        <p:nvSpPr>
          <p:cNvPr id="1048666" name="Text Placeholder 5"/>
          <p:cNvSpPr>
            <a:spLocks noGrp="1"/>
          </p:cNvSpPr>
          <p:nvPr>
            <p:ph type="body" sz="quarter" idx="16"/>
          </p:nvPr>
        </p:nvSpPr>
        <p:spPr>
          <a:xfrm>
            <a:off x="6156000" y="2286000"/>
            <a:ext cx="4880300" cy="2295525"/>
          </a:xfrm>
        </p:spPr>
        <p:txBody>
          <a:bodyPr anchor="t"/>
          <a:lstStyle>
            <a:lvl1pPr indent="0" marL="0">
              <a:buFontTx/>
              <a:buNone/>
            </a:lvl1pPr>
          </a:lstStyle>
          <a:p>
            <a:pPr lvl="0"/>
            <a:r>
              <a:rPr lang="en-US"/>
              <a:t>Click to edit Master text styles</a:t>
            </a:r>
          </a:p>
        </p:txBody>
      </p:sp>
      <p:sp>
        <p:nvSpPr>
          <p:cNvPr id="1048667" name="Date Placeholder 1"/>
          <p:cNvSpPr>
            <a:spLocks noGrp="1"/>
          </p:cNvSpPr>
          <p:nvPr>
            <p:ph type="dt" sz="half" idx="10"/>
          </p:nvPr>
        </p:nvSpPr>
        <p:spPr/>
        <p:txBody>
          <a:bodyPr/>
          <a:p>
            <a:fld id="{B61BEF0D-F0BB-DE4B-95CE-6DB70DBA9567}" type="datetimeFigureOut">
              <a:rPr lang="en-US" smtClean="0"/>
              <a:t>8/28/2024</a:t>
            </a:fld>
            <a:endParaRPr dirty="0" lang="en-US"/>
          </a:p>
        </p:txBody>
      </p:sp>
      <p:sp>
        <p:nvSpPr>
          <p:cNvPr id="1048668" name="Footer Placeholder 2"/>
          <p:cNvSpPr>
            <a:spLocks noGrp="1"/>
          </p:cNvSpPr>
          <p:nvPr>
            <p:ph type="ftr" sz="quarter" idx="11"/>
          </p:nvPr>
        </p:nvSpPr>
        <p:spPr/>
        <p:txBody>
          <a:bodyPr/>
          <a:p>
            <a:endParaRPr dirty="0" lang="en-US"/>
          </a:p>
        </p:txBody>
      </p:sp>
      <p:sp>
        <p:nvSpPr>
          <p:cNvPr id="1048669"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27"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8" name="Title 1"/>
          <p:cNvSpPr>
            <a:spLocks noGrp="1"/>
          </p:cNvSpPr>
          <p:nvPr>
            <p:ph type="title"/>
          </p:nvPr>
        </p:nvSpPr>
        <p:spPr/>
        <p:txBody>
          <a:bodyPr/>
          <a:p>
            <a:r>
              <a:rPr lang="en-US"/>
              <a:t>Click to edit Master title style</a:t>
            </a:r>
            <a:endParaRPr dirty="0" lang="en-US"/>
          </a:p>
        </p:txBody>
      </p:sp>
      <p:sp>
        <p:nvSpPr>
          <p:cNvPr id="1048629"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6" name=""/>
        <p:cNvGrpSpPr/>
        <p:nvPr/>
      </p:nvGrpSpPr>
      <p:grpSpPr>
        <a:xfrm>
          <a:off x="0" y="0"/>
          <a:ext cx="0" cy="0"/>
          <a:chOff x="0" y="0"/>
          <a:chExt cx="0" cy="0"/>
        </a:xfrm>
      </p:grpSpPr>
      <p:sp>
        <p:nvSpPr>
          <p:cNvPr id="1048683" name="Freeform 6"/>
          <p:cNvSpPr>
            <a:spLocks noChangeAspect="1"/>
          </p:cNvSpPr>
          <p:nvPr/>
        </p:nvSpPr>
        <p:spPr bwMode="auto">
          <a:xfrm>
            <a:off x="7669651" y="446089"/>
            <a:ext cx="4522349" cy="5414962"/>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1048684" name="Vertical Title 1"/>
          <p:cNvSpPr>
            <a:spLocks noGrp="1"/>
          </p:cNvSpPr>
          <p:nvPr>
            <p:ph type="title" orient="vert"/>
          </p:nvPr>
        </p:nvSpPr>
        <p:spPr>
          <a:xfrm>
            <a:off x="8183540" y="586171"/>
            <a:ext cx="2494791" cy="5134798"/>
          </a:xfrm>
        </p:spPr>
        <p:txBody>
          <a:bodyPr vert="eaVert"/>
          <a:p>
            <a:r>
              <a:rPr lang="en-US"/>
              <a:t>Click to edit Master title style</a:t>
            </a:r>
            <a:endParaRPr dirty="0" lang="en-US"/>
          </a:p>
        </p:txBody>
      </p:sp>
      <p:sp>
        <p:nvSpPr>
          <p:cNvPr id="1048685" name="Vertical Text Placeholder 2"/>
          <p:cNvSpPr>
            <a:spLocks noGrp="1"/>
          </p:cNvSpPr>
          <p:nvPr>
            <p:ph type="body" orient="vert" idx="1"/>
          </p:nvPr>
        </p:nvSpPr>
        <p:spPr>
          <a:xfrm>
            <a:off x="810001" y="446089"/>
            <a:ext cx="6611540" cy="5414962"/>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aption">
    <p:spTree>
      <p:nvGrpSpPr>
        <p:cNvPr id="32" name=""/>
        <p:cNvGrpSpPr/>
        <p:nvPr/>
      </p:nvGrpSpPr>
      <p:grpSpPr>
        <a:xfrm>
          <a:off x="0" y="0"/>
          <a:ext cx="0" cy="0"/>
          <a:chOff x="0" y="0"/>
          <a:chExt cx="0" cy="0"/>
        </a:xfrm>
      </p:grpSpPr>
      <p:sp>
        <p:nvSpPr>
          <p:cNvPr id="104858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9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1"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95"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596" name="Title 1"/>
          <p:cNvSpPr>
            <a:spLocks noGrp="1"/>
          </p:cNvSpPr>
          <p:nvPr>
            <p:ph type="title"/>
          </p:nvPr>
        </p:nvSpPr>
        <p:spPr>
          <a:xfrm>
            <a:off x="810000" y="447188"/>
            <a:ext cx="10571998" cy="970450"/>
          </a:xfrm>
        </p:spPr>
        <p:txBody>
          <a:bodyPr/>
          <a:p>
            <a:r>
              <a:rPr lang="en-US"/>
              <a:t>Click to edit Master title style</a:t>
            </a:r>
            <a:endParaRPr dirty="0" lang="en-US"/>
          </a:p>
        </p:txBody>
      </p:sp>
      <p:sp>
        <p:nvSpPr>
          <p:cNvPr id="1048597" name="Content Placeholder 2"/>
          <p:cNvSpPr>
            <a:spLocks noGrp="1"/>
          </p:cNvSpPr>
          <p:nvPr>
            <p:ph idx="1"/>
          </p:nvPr>
        </p:nvSpPr>
        <p:spPr>
          <a:xfrm>
            <a:off x="818712" y="2222287"/>
            <a:ext cx="10554574" cy="363651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8"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6" name="Freeform 7"/>
          <p:cNvSpPr/>
          <p:nvPr/>
        </p:nvSpPr>
        <p:spPr bwMode="auto">
          <a:xfrm>
            <a:off x="0" y="1"/>
            <a:ext cx="12192000" cy="5203825"/>
          </a:xfrm>
          <a:custGeom>
            <a:avLst/>
            <a:ah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1048647" name="Title 1"/>
          <p:cNvSpPr>
            <a:spLocks noGrp="1"/>
          </p:cNvSpPr>
          <p:nvPr>
            <p:ph type="title"/>
          </p:nvPr>
        </p:nvSpPr>
        <p:spPr>
          <a:xfrm>
            <a:off x="810000" y="2951396"/>
            <a:ext cx="10561418" cy="1468800"/>
          </a:xfrm>
        </p:spPr>
        <p:txBody>
          <a:bodyPr anchor="b"/>
          <a:lstStyle>
            <a:lvl1pPr algn="r">
              <a:defRPr b="1" cap="none" sz="4800"/>
            </a:lvl1pPr>
          </a:lstStyle>
          <a:p>
            <a:r>
              <a:rPr lang="en-US"/>
              <a:t>Click to edit Master title style</a:t>
            </a:r>
            <a:endParaRPr dirty="0" lang="en-US"/>
          </a:p>
        </p:txBody>
      </p:sp>
      <p:sp>
        <p:nvSpPr>
          <p:cNvPr id="1048648" name="Text Placeholder 2"/>
          <p:cNvSpPr>
            <a:spLocks noGrp="1"/>
          </p:cNvSpPr>
          <p:nvPr>
            <p:ph type="body" idx="1"/>
          </p:nvPr>
        </p:nvSpPr>
        <p:spPr>
          <a:xfrm>
            <a:off x="810000" y="5281201"/>
            <a:ext cx="10561418" cy="433955"/>
          </a:xfrm>
        </p:spPr>
        <p:txBody>
          <a:bodyPr anchor="t">
            <a:no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76"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77" name="Title 1"/>
          <p:cNvSpPr>
            <a:spLocks noGrp="1"/>
          </p:cNvSpPr>
          <p:nvPr>
            <p:ph type="title"/>
          </p:nvPr>
        </p:nvSpPr>
        <p:spPr/>
        <p:txBody>
          <a:bodyPr/>
          <a:p>
            <a:r>
              <a:rPr lang="en-US"/>
              <a:t>Click to edit Master title style</a:t>
            </a:r>
            <a:endParaRPr dirty="0" lang="en-US"/>
          </a:p>
        </p:txBody>
      </p:sp>
      <p:sp>
        <p:nvSpPr>
          <p:cNvPr id="1048678" name="Content Placeholder 2"/>
          <p:cNvSpPr>
            <a:spLocks noGrp="1"/>
          </p:cNvSpPr>
          <p:nvPr>
            <p:ph sz="half" idx="1"/>
          </p:nvPr>
        </p:nvSpPr>
        <p:spPr>
          <a:xfrm>
            <a:off x="818712" y="2222287"/>
            <a:ext cx="5185873" cy="36387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Content Placeholder 3"/>
          <p:cNvSpPr>
            <a:spLocks noGrp="1"/>
          </p:cNvSpPr>
          <p:nvPr>
            <p:ph sz="half" idx="2"/>
          </p:nvPr>
        </p:nvSpPr>
        <p:spPr>
          <a:xfrm>
            <a:off x="6187415" y="2222287"/>
            <a:ext cx="5194583" cy="3638764"/>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81" name="Footer Placeholder 5"/>
          <p:cNvSpPr>
            <a:spLocks noGrp="1"/>
          </p:cNvSpPr>
          <p:nvPr>
            <p:ph type="ftr" sz="quarter" idx="11"/>
          </p:nvPr>
        </p:nvSpPr>
        <p:spPr/>
        <p:txBody>
          <a:bodyPr/>
          <a:p>
            <a:endParaRPr dirty="0" lang="en-US"/>
          </a:p>
        </p:txBody>
      </p:sp>
      <p:sp>
        <p:nvSpPr>
          <p:cNvPr id="104868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2"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p:txBody>
          <a:bodyPr/>
          <a:p>
            <a:r>
              <a:rPr lang="en-US"/>
              <a:t>Click to edit Master title style</a:t>
            </a:r>
            <a:endParaRPr dirty="0" lang="en-US"/>
          </a:p>
        </p:txBody>
      </p:sp>
      <p:sp>
        <p:nvSpPr>
          <p:cNvPr id="1048654" name="Text Placeholder 2"/>
          <p:cNvSpPr>
            <a:spLocks noGrp="1"/>
          </p:cNvSpPr>
          <p:nvPr>
            <p:ph type="body" idx="1"/>
          </p:nvPr>
        </p:nvSpPr>
        <p:spPr>
          <a:xfrm>
            <a:off x="814728" y="2174875"/>
            <a:ext cx="5189857"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814729" y="2751138"/>
            <a:ext cx="5189856"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Text Placeholder 4"/>
          <p:cNvSpPr>
            <a:spLocks noGrp="1"/>
          </p:cNvSpPr>
          <p:nvPr>
            <p:ph type="body" sz="quarter" idx="3"/>
          </p:nvPr>
        </p:nvSpPr>
        <p:spPr>
          <a:xfrm>
            <a:off x="6187415" y="2174875"/>
            <a:ext cx="5194583"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5"/>
          <p:cNvSpPr>
            <a:spLocks noGrp="1"/>
          </p:cNvSpPr>
          <p:nvPr>
            <p:ph sz="quarter" idx="4"/>
          </p:nvPr>
        </p:nvSpPr>
        <p:spPr>
          <a:xfrm>
            <a:off x="6187415" y="2751138"/>
            <a:ext cx="5194583"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6"/>
          <p:cNvSpPr>
            <a:spLocks noGrp="1"/>
          </p:cNvSpPr>
          <p:nvPr>
            <p:ph type="dt" sz="half" idx="10"/>
          </p:nvPr>
        </p:nvSpPr>
        <p:spPr/>
        <p:txBody>
          <a:bodyPr/>
          <a:p>
            <a:fld id="{B61BEF0D-F0BB-DE4B-95CE-6DB70DBA9567}" type="datetimeFigureOut">
              <a:rPr lang="en-US" smtClean="0"/>
              <a:t>8/28/2024</a:t>
            </a:fld>
            <a:endParaRPr dirty="0" lang="en-US"/>
          </a:p>
        </p:txBody>
      </p:sp>
      <p:sp>
        <p:nvSpPr>
          <p:cNvPr id="1048659" name="Footer Placeholder 7"/>
          <p:cNvSpPr>
            <a:spLocks noGrp="1"/>
          </p:cNvSpPr>
          <p:nvPr>
            <p:ph type="ftr" sz="quarter" idx="11"/>
          </p:nvPr>
        </p:nvSpPr>
        <p:spPr/>
        <p:txBody>
          <a:bodyPr/>
          <a:p>
            <a:endParaRPr dirty="0" lang="en-US"/>
          </a:p>
        </p:txBody>
      </p:sp>
      <p:sp>
        <p:nvSpPr>
          <p:cNvPr id="104866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2" name="Title 1"/>
          <p:cNvSpPr>
            <a:spLocks noGrp="1"/>
          </p:cNvSpPr>
          <p:nvPr>
            <p:ph type="title"/>
          </p:nvPr>
        </p:nvSpPr>
        <p:spPr/>
        <p:txBody>
          <a:bodyPr/>
          <a:p>
            <a:r>
              <a:rPr lang="en-US"/>
              <a:t>Click to edit Master title style</a:t>
            </a:r>
            <a:endParaRPr dirty="0" lang="en-US"/>
          </a:p>
        </p:txBody>
      </p:sp>
      <p:sp>
        <p:nvSpPr>
          <p:cNvPr id="1048623" name="Date Placeholder 2"/>
          <p:cNvSpPr>
            <a:spLocks noGrp="1"/>
          </p:cNvSpPr>
          <p:nvPr>
            <p:ph type="dt" sz="half" idx="10"/>
          </p:nvPr>
        </p:nvSpPr>
        <p:spPr/>
        <p:txBody>
          <a:bodyPr/>
          <a:p>
            <a:fld id="{B61BEF0D-F0BB-DE4B-95CE-6DB70DBA9567}" type="datetimeFigureOut">
              <a:rPr lang="en-US" smtClean="0"/>
              <a:t>8/28/2024</a:t>
            </a:fld>
            <a:endParaRPr dirty="0" lang="en-US"/>
          </a:p>
        </p:txBody>
      </p:sp>
      <p:sp>
        <p:nvSpPr>
          <p:cNvPr id="1048624" name="Footer Placeholder 3"/>
          <p:cNvSpPr>
            <a:spLocks noGrp="1"/>
          </p:cNvSpPr>
          <p:nvPr>
            <p:ph type="ftr" sz="quarter" idx="11"/>
          </p:nvPr>
        </p:nvSpPr>
        <p:spPr/>
        <p:txBody>
          <a:bodyPr/>
          <a:p>
            <a:endParaRPr dirty="0" lang="en-US"/>
          </a:p>
        </p:txBody>
      </p:sp>
      <p:sp>
        <p:nvSpPr>
          <p:cNvPr id="1048625"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61" name="Date Placeholder 1"/>
          <p:cNvSpPr>
            <a:spLocks noGrp="1"/>
          </p:cNvSpPr>
          <p:nvPr>
            <p:ph type="dt" sz="half" idx="10"/>
          </p:nvPr>
        </p:nvSpPr>
        <p:spPr/>
        <p:txBody>
          <a:bodyPr/>
          <a:p>
            <a:fld id="{B61BEF0D-F0BB-DE4B-95CE-6DB70DBA9567}" type="datetimeFigureOut">
              <a:rPr lang="en-US" smtClean="0"/>
              <a:t>8/28/2024</a:t>
            </a:fld>
            <a:endParaRPr dirty="0" lang="en-US"/>
          </a:p>
        </p:txBody>
      </p:sp>
      <p:sp>
        <p:nvSpPr>
          <p:cNvPr id="1048662" name="Footer Placeholder 2"/>
          <p:cNvSpPr>
            <a:spLocks noGrp="1"/>
          </p:cNvSpPr>
          <p:nvPr>
            <p:ph type="ftr" sz="quarter" idx="11"/>
          </p:nvPr>
        </p:nvSpPr>
        <p:spPr/>
        <p:txBody>
          <a:bodyPr/>
          <a:p>
            <a:endParaRPr dirty="0" lang="en-US"/>
          </a:p>
        </p:txBody>
      </p:sp>
      <p:sp>
        <p:nvSpPr>
          <p:cNvPr id="1048663"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89" name="Freeform 6"/>
          <p:cNvSpPr>
            <a:spLocks noChangeAspect="1"/>
          </p:cNvSpPr>
          <p:nvPr/>
        </p:nvSpPr>
        <p:spPr bwMode="auto">
          <a:xfrm>
            <a:off x="1073151" y="446087"/>
            <a:ext cx="3547533" cy="1814651"/>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1048690" name="Title 1"/>
          <p:cNvSpPr>
            <a:spLocks noGrp="1"/>
          </p:cNvSpPr>
          <p:nvPr>
            <p:ph type="title"/>
          </p:nvPr>
        </p:nvSpPr>
        <p:spPr>
          <a:xfrm>
            <a:off x="1073151" y="446088"/>
            <a:ext cx="3547533" cy="1618396"/>
          </a:xfrm>
        </p:spPr>
        <p:txBody>
          <a:bodyPr anchor="b"/>
          <a:lstStyle>
            <a:lvl1pPr algn="l">
              <a:defRPr b="1" sz="2000"/>
            </a:lvl1pPr>
          </a:lstStyle>
          <a:p>
            <a:r>
              <a:rPr lang="en-US"/>
              <a:t>Click to edit Master title style</a:t>
            </a:r>
            <a:endParaRPr dirty="0" lang="en-US"/>
          </a:p>
        </p:txBody>
      </p:sp>
      <p:sp>
        <p:nvSpPr>
          <p:cNvPr id="1048691" name="Content Placeholder 2"/>
          <p:cNvSpPr>
            <a:spLocks noGrp="1"/>
          </p:cNvSpPr>
          <p:nvPr>
            <p:ph idx="1"/>
          </p:nvPr>
        </p:nvSpPr>
        <p:spPr>
          <a:xfrm>
            <a:off x="4855633" y="446088"/>
            <a:ext cx="6252633" cy="54149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Text Placeholder 3"/>
          <p:cNvSpPr>
            <a:spLocks noGrp="1"/>
          </p:cNvSpPr>
          <p:nvPr>
            <p:ph type="body" sz="half" idx="2"/>
          </p:nvPr>
        </p:nvSpPr>
        <p:spPr>
          <a:xfrm>
            <a:off x="1073151" y="2260738"/>
            <a:ext cx="3547533" cy="360031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94" name="Footer Placeholder 5"/>
          <p:cNvSpPr>
            <a:spLocks noGrp="1"/>
          </p:cNvSpPr>
          <p:nvPr>
            <p:ph type="ftr" sz="quarter" idx="11"/>
          </p:nvPr>
        </p:nvSpPr>
        <p:spPr/>
        <p:txBody>
          <a:bodyPr/>
          <a:p>
            <a:endParaRPr dirty="0" lang="en-US"/>
          </a:p>
        </p:txBody>
      </p:sp>
      <p:sp>
        <p:nvSpPr>
          <p:cNvPr id="104869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40" name="Title 1"/>
          <p:cNvSpPr>
            <a:spLocks noGrp="1"/>
          </p:cNvSpPr>
          <p:nvPr>
            <p:ph type="title"/>
          </p:nvPr>
        </p:nvSpPr>
        <p:spPr>
          <a:xfrm>
            <a:off x="814728" y="727522"/>
            <a:ext cx="4852988" cy="1617163"/>
          </a:xfrm>
        </p:spPr>
        <p:txBody>
          <a:bodyPr anchor="b">
            <a:normAutofit/>
          </a:bodyPr>
          <a:lstStyle>
            <a:lvl1pPr algn="l">
              <a:defRPr b="0" sz="2400"/>
            </a:lvl1pPr>
          </a:lstStyle>
          <a:p>
            <a:r>
              <a:rPr lang="en-US"/>
              <a:t>Click to edit Master title style</a:t>
            </a:r>
            <a:endParaRPr dirty="0" lang="en-US"/>
          </a:p>
        </p:txBody>
      </p:sp>
      <p:sp>
        <p:nvSpPr>
          <p:cNvPr id="1048641" name="Picture Placeholder 11"/>
          <p:cNvSpPr>
            <a:spLocks noChangeAspect="1" noGrp="1"/>
          </p:cNvSpPr>
          <p:nvPr>
            <p:ph type="pic" sz="quarter" idx="13"/>
          </p:nvPr>
        </p:nvSpPr>
        <p:spPr bwMode="auto">
          <a:xfrm>
            <a:off x="6098117" y="0"/>
            <a:ext cx="6093883" cy="6858000"/>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anchor="t" anchorCtr="0" compatLnSpc="1" numCol="1" wrap="square">
            <a:prstTxWarp prst="textNoShape"/>
            <a:normAutofit/>
          </a:bodyPr>
          <a:lstStyle>
            <a:lvl1pPr algn="ctr">
              <a:buFontTx/>
              <a:buNone/>
              <a:defRPr sz="1400"/>
            </a:lvl1pPr>
          </a:lstStyle>
          <a:p>
            <a:r>
              <a:rPr lang="en-US"/>
              <a:t>Click icon to add picture</a:t>
            </a:r>
            <a:endParaRPr dirty="0" lang="en-US"/>
          </a:p>
        </p:txBody>
      </p:sp>
      <p:sp>
        <p:nvSpPr>
          <p:cNvPr id="1048642" name="Text Placeholder 3"/>
          <p:cNvSpPr>
            <a:spLocks noGrp="1"/>
          </p:cNvSpPr>
          <p:nvPr>
            <p:ph type="body" sz="half" idx="2"/>
          </p:nvPr>
        </p:nvSpPr>
        <p:spPr>
          <a:xfrm>
            <a:off x="814728" y="2344684"/>
            <a:ext cx="4852988" cy="3516365"/>
          </a:xfrm>
        </p:spPr>
        <p:txBody>
          <a:bodyPr anchor="t">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3" name="Date Placeholder 4"/>
          <p:cNvSpPr>
            <a:spLocks noGrp="1"/>
          </p:cNvSpPr>
          <p:nvPr>
            <p:ph type="dt" sz="half" idx="10"/>
          </p:nvPr>
        </p:nvSpPr>
        <p:spPr>
          <a:xfrm>
            <a:off x="3885810" y="6041362"/>
            <a:ext cx="976879" cy="365125"/>
          </a:xfrm>
        </p:spPr>
        <p:txBody>
          <a:bodyPr/>
          <a:p>
            <a:fld id="{B61BEF0D-F0BB-DE4B-95CE-6DB70DBA9567}" type="datetimeFigureOut">
              <a:rPr lang="en-US" smtClean="0"/>
              <a:t>8/28/2024</a:t>
            </a:fld>
            <a:endParaRPr dirty="0" lang="en-US"/>
          </a:p>
        </p:txBody>
      </p:sp>
      <p:sp>
        <p:nvSpPr>
          <p:cNvPr id="1048644" name="Footer Placeholder 5"/>
          <p:cNvSpPr>
            <a:spLocks noGrp="1"/>
          </p:cNvSpPr>
          <p:nvPr>
            <p:ph type="ftr" sz="quarter" idx="11"/>
          </p:nvPr>
        </p:nvSpPr>
        <p:spPr>
          <a:xfrm>
            <a:off x="590396" y="6041362"/>
            <a:ext cx="3295413" cy="365125"/>
          </a:xfrm>
        </p:spPr>
        <p:txBody>
          <a:bodyPr/>
          <a:p>
            <a:endParaRPr dirty="0" lang="en-US"/>
          </a:p>
        </p:txBody>
      </p:sp>
      <p:sp>
        <p:nvSpPr>
          <p:cNvPr id="1048645" name="Slide Number Placeholder 6"/>
          <p:cNvSpPr>
            <a:spLocks noGrp="1"/>
          </p:cNvSpPr>
          <p:nvPr>
            <p:ph type="sldNum" sz="quarter" idx="12"/>
          </p:nvPr>
        </p:nvSpPr>
        <p:spPr>
          <a:xfrm>
            <a:off x="4862689" y="5915888"/>
            <a:ext cx="1062155" cy="490599"/>
          </a:xfrm>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10000" y="447188"/>
            <a:ext cx="10571998" cy="970450"/>
          </a:xfrm>
          <a:prstGeom prst="rect"/>
          <a:effectLst>
            <a:outerShdw blurRad="50800" dir="14400000">
              <a:srgbClr val="000000">
                <a:alpha val="60000"/>
              </a:srgbClr>
            </a:outerShdw>
          </a:effectLst>
        </p:spPr>
        <p:txBody>
          <a:bodyPr anchor="b"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810000" y="2184401"/>
            <a:ext cx="10563285" cy="3674397"/>
          </a:xfrm>
          <a:prstGeom prst="rect"/>
          <a:effectLst>
            <a:outerShdw blurRad="50800" dir="14400000">
              <a:srgbClr val="000000">
                <a:alpha val="40000"/>
              </a:srgbClr>
            </a:outerShdw>
          </a:effectLs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Footer Placeholder 4"/>
          <p:cNvSpPr>
            <a:spLocks noGrp="1"/>
          </p:cNvSpPr>
          <p:nvPr>
            <p:ph type="ftr" sz="quarter" idx="3"/>
          </p:nvPr>
        </p:nvSpPr>
        <p:spPr>
          <a:xfrm>
            <a:off x="451514" y="6041362"/>
            <a:ext cx="8644320" cy="365125"/>
          </a:xfrm>
          <a:prstGeom prst="rect"/>
        </p:spPr>
        <p:txBody>
          <a:bodyPr anchor="b" bIns="45720" lIns="91440" rIns="91440" rtlCol="0" tIns="45720" vert="horz"/>
          <a:lstStyle>
            <a:lvl1pPr algn="l">
              <a:defRPr sz="900">
                <a:solidFill>
                  <a:schemeClr val="tx1"/>
                </a:solidFill>
              </a:defRPr>
            </a:lvl1pPr>
          </a:lstStyle>
          <a:p>
            <a:endParaRPr dirty="0" lang="en-US"/>
          </a:p>
        </p:txBody>
      </p:sp>
      <p:sp>
        <p:nvSpPr>
          <p:cNvPr id="1048579" name="Date Placeholder 3"/>
          <p:cNvSpPr>
            <a:spLocks noGrp="1"/>
          </p:cNvSpPr>
          <p:nvPr>
            <p:ph type="dt" sz="half" idx="2"/>
          </p:nvPr>
        </p:nvSpPr>
        <p:spPr>
          <a:xfrm>
            <a:off x="9334626" y="6041362"/>
            <a:ext cx="1343706" cy="365125"/>
          </a:xfrm>
          <a:prstGeom prst="rect"/>
        </p:spPr>
        <p:txBody>
          <a:bodyPr anchor="b" bIns="45720" lIns="91440" rIns="91440" rtlCol="0" tIns="45720" vert="horz"/>
          <a:lstStyle>
            <a:lvl1pPr algn="r">
              <a:defRPr sz="900">
                <a:solidFill>
                  <a:schemeClr val="tx1"/>
                </a:solidFill>
              </a:defRPr>
            </a:lvl1pPr>
          </a:lstStyle>
          <a:p>
            <a:fld id="{B61BEF0D-F0BB-DE4B-95CE-6DB70DBA9567}" type="datetimeFigureOut">
              <a:rPr lang="en-US" smtClean="0"/>
              <a:t>8/28/2024</a:t>
            </a:fld>
            <a:endParaRPr dirty="0" lang="en-US"/>
          </a:p>
        </p:txBody>
      </p:sp>
      <p:sp>
        <p:nvSpPr>
          <p:cNvPr id="1048580" name="Slide Number Placeholder 5"/>
          <p:cNvSpPr>
            <a:spLocks noGrp="1"/>
          </p:cNvSpPr>
          <p:nvPr>
            <p:ph type="sldNum" sz="quarter" idx="4"/>
          </p:nvPr>
        </p:nvSpPr>
        <p:spPr>
          <a:xfrm>
            <a:off x="10678331" y="5915888"/>
            <a:ext cx="1062155" cy="490599"/>
          </a:xfrm>
          <a:prstGeom prst="rect"/>
        </p:spPr>
        <p:txBody>
          <a:bodyPr anchor="b" bIns="10800" lIns="91440" rIns="91440" rtlCol="0" tIns="45720" vert="horz"/>
          <a:lstStyle>
            <a:lvl1pPr algn="r">
              <a:defRPr sz="2000">
                <a:solidFill>
                  <a:schemeClr val="accent1"/>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Lst>
  <p:txStyles>
    <p:titleStyle>
      <a:lvl1pPr algn="l" defTabSz="457200" eaLnBrk="1" hangingPunct="1" latinLnBrk="0" rtl="0">
        <a:spcBef>
          <a:spcPct val="0"/>
        </a:spcBef>
        <a:buNone/>
        <a:defRPr b="1" sz="400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algn="l" defTabSz="457200" eaLnBrk="1" hangingPunct="1" indent="-285750" latinLnBrk="0" marL="742950" rtl="0">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algn="l" defTabSz="457200" eaLnBrk="1" hangingPunct="1" indent="-228600" latinLnBrk="0" marL="1143000" rtl="0">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algn="l" defTabSz="457200" eaLnBrk="1" hangingPunct="1" indent="-228600" latinLnBrk="0" marL="16002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algn="l" defTabSz="457200" eaLnBrk="1" hangingPunct="1" indent="-228600" latinLnBrk="0" marL="20574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algn="l" defTabSz="457200" eaLnBrk="1" hangingPunct="1" indent="-228600" latinLnBrk="0" marL="24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algn="l" defTabSz="457200" eaLnBrk="1" hangingPunct="1" indent="-228600" latinLnBrk="0" marL="28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algn="l" defTabSz="457200" eaLnBrk="1" hangingPunct="1" indent="-228600" latinLnBrk="0" marL="32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algn="l" defTabSz="457200" eaLnBrk="1" hangingPunct="1" indent="-228600" latinLnBrk="0" marL="36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Title 1"/>
          <p:cNvSpPr>
            <a:spLocks noGrp="1"/>
          </p:cNvSpPr>
          <p:nvPr>
            <p:ph type="ctrTitle"/>
          </p:nvPr>
        </p:nvSpPr>
        <p:spPr>
          <a:xfrm>
            <a:off x="1349751" y="1307635"/>
            <a:ext cx="7766936" cy="1024466"/>
          </a:xfrm>
        </p:spPr>
        <p:txBody>
          <a:bodyPr>
            <a:normAutofit fontScale="90000"/>
          </a:bodyPr>
          <a:p>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88"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dirty="0" lang="en-US">
                <a:solidFill>
                  <a:schemeClr val="tx1"/>
                </a:solidFill>
                <a:latin typeface="Times New Roman" panose="02020603050405020304" pitchFamily="18" charset="0"/>
                <a:cs typeface="Times New Roman" panose="02020603050405020304" pitchFamily="18" charset="0"/>
              </a:rPr>
              <a:t>N</a:t>
            </a:r>
            <a:r>
              <a:rPr dirty="0" lang="en-US">
                <a:solidFill>
                  <a:schemeClr val="tx1"/>
                </a:solidFill>
                <a:latin typeface="Times New Roman" panose="02020603050405020304" pitchFamily="18" charset="0"/>
                <a:cs typeface="Times New Roman" panose="02020603050405020304" pitchFamily="18" charset="0"/>
              </a:rPr>
              <a:t>I</a:t>
            </a:r>
            <a:r>
              <a:rPr dirty="0" lang="en-US">
                <a:solidFill>
                  <a:schemeClr val="tx1"/>
                </a:solidFill>
                <a:latin typeface="Times New Roman" panose="02020603050405020304" pitchFamily="18" charset="0"/>
                <a:cs typeface="Times New Roman" panose="02020603050405020304" pitchFamily="18" charset="0"/>
              </a:rPr>
              <a:t>R</a:t>
            </a:r>
            <a:r>
              <a:rPr dirty="0" lang="en-US">
                <a:solidFill>
                  <a:schemeClr val="tx1"/>
                </a:solidFill>
                <a:latin typeface="Times New Roman" panose="02020603050405020304" pitchFamily="18" charset="0"/>
                <a:cs typeface="Times New Roman" panose="02020603050405020304" pitchFamily="18" charset="0"/>
              </a:rPr>
              <a:t>M</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L</a:t>
            </a:r>
            <a:r>
              <a:rPr dirty="0" lang="en-US">
                <a:solidFill>
                  <a:schemeClr val="tx1"/>
                </a:solidFill>
                <a:latin typeface="Times New Roman" panose="02020603050405020304" pitchFamily="18" charset="0"/>
                <a:cs typeface="Times New Roman" panose="02020603050405020304" pitchFamily="18" charset="0"/>
              </a:rPr>
              <a:t>.</a:t>
            </a:r>
            <a:r>
              <a:rPr dirty="0" lang="en-US">
                <a:solidFill>
                  <a:schemeClr val="tx1"/>
                </a:solidFill>
                <a:latin typeface="Times New Roman" panose="02020603050405020304" pitchFamily="18" charset="0"/>
                <a:cs typeface="Times New Roman" panose="02020603050405020304" pitchFamily="18" charset="0"/>
              </a:rPr>
              <a:t>A</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3122078</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7</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 B.COM(A/F)</a:t>
            </a: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16"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18"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20"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6"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2"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04"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06" name="Content Placeholder 2"/>
          <p:cNvSpPr>
            <a:spLocks noGrp="1"/>
          </p:cNvSpPr>
          <p:nvPr>
            <p:ph idx="1"/>
          </p:nvPr>
        </p:nvSpPr>
        <p:spPr>
          <a:xfrm>
            <a:off x="677334" y="1645921"/>
            <a:ext cx="8596668" cy="4395442"/>
          </a:xfrm>
        </p:spPr>
        <p:txBody>
          <a:bodyPr>
            <a:normAutofit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08"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10"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2"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14"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lastClr="000000" val="windowText"/>
      </a:dk1>
      <a:lt1>
        <a:sysClr lastClr="FFFFFF" val="window"/>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algn="tl" flip="none" sx="100000" sy="100000" tx="0" ty="0"/>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r="13500000" dist="254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prakash chiyaan</dc:creator>
  <cp:lastModifiedBy>prakash chiyaan</cp:lastModifiedBy>
  <dcterms:created xsi:type="dcterms:W3CDTF">2024-08-27T20:48:53Z</dcterms:created>
  <dcterms:modified xsi:type="dcterms:W3CDTF">2024-09-13T09:18:22Z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edc6e924a23e47618821f4a365cba09b</vt:lpwstr>
  </property>
</Properties>
</file>