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919746830055" userId="72470c3f1cc246df" providerId="LiveId" clId="{329084F4-3A88-7747-A077-39A6E770C44A}"/>
    <pc:docChg chg="addSld">
      <pc:chgData name="919746830055" userId="72470c3f1cc246df" providerId="LiveId" clId="{329084F4-3A88-7747-A077-39A6E770C44A}" dt="2020-10-11T18:46:34.306" v="0" actId="680"/>
      <pc:docMkLst>
        <pc:docMk/>
      </pc:docMkLst>
      <pc:sldChg chg="new">
        <pc:chgData name="919746830055" userId="72470c3f1cc246df" providerId="LiveId" clId="{329084F4-3A88-7747-A077-39A6E770C44A}" dt="2020-10-11T18:46:34.306" v="0" actId="680"/>
        <pc:sldMkLst>
          <pc:docMk/>
          <pc:sldMk cId="1569390911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jp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CA86-95B7-F648-B12C-3D2A2A19E8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69E78-64FB-704D-A404-4AB599E3A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34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F5AE-6ACF-474D-AA1D-48D444FC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D22C4-7D6F-8E4E-8D1A-5AB1FBD70AB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90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Main Event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919746830055</dc:creator>
  <cp:lastModifiedBy>919746830055</cp:lastModifiedBy>
  <cp:revision>1</cp:revision>
  <dcterms:created xsi:type="dcterms:W3CDTF">2020-10-11T18:46:15Z</dcterms:created>
  <dcterms:modified xsi:type="dcterms:W3CDTF">2020-10-11T18:46:37Z</dcterms:modified>
</cp:coreProperties>
</file>