
<file path=[Content_Types].xml><?xml version="1.0" encoding="utf-8"?>
<Types xmlns="http://schemas.openxmlformats.org/package/2006/content-types">
  <Default Extension="jpe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19746830055" userId="72470c3f1cc246df" providerId="LiveId" clId="{0856F7A4-4347-3347-AD53-8813C4FCAF35}"/>
    <pc:docChg chg="addSld modSld">
      <pc:chgData name="919746830055" userId="72470c3f1cc246df" providerId="LiveId" clId="{0856F7A4-4347-3347-AD53-8813C4FCAF35}" dt="2020-10-11T18:45:05.216" v="17" actId="1076"/>
      <pc:docMkLst>
        <pc:docMk/>
      </pc:docMkLst>
      <pc:sldChg chg="addSp modSp addAnim">
        <pc:chgData name="919746830055" userId="72470c3f1cc246df" providerId="LiveId" clId="{0856F7A4-4347-3347-AD53-8813C4FCAF35}" dt="2020-10-11T18:45:05.216" v="17" actId="1076"/>
        <pc:sldMkLst>
          <pc:docMk/>
          <pc:sldMk cId="642461907" sldId="256"/>
        </pc:sldMkLst>
        <pc:spChg chg="mod">
          <ac:chgData name="919746830055" userId="72470c3f1cc246df" providerId="LiveId" clId="{0856F7A4-4347-3347-AD53-8813C4FCAF35}" dt="2020-10-11T18:34:28.806" v="11" actId="20577"/>
          <ac:spMkLst>
            <pc:docMk/>
            <pc:sldMk cId="642461907" sldId="256"/>
            <ac:spMk id="2" creationId="{9082C07D-8BC0-EF4B-A15E-7D156DFEB6DF}"/>
          </ac:spMkLst>
        </pc:spChg>
        <pc:picChg chg="add mod">
          <ac:chgData name="919746830055" userId="72470c3f1cc246df" providerId="LiveId" clId="{0856F7A4-4347-3347-AD53-8813C4FCAF35}" dt="2020-10-11T18:33:54.672" v="4"/>
          <ac:picMkLst>
            <pc:docMk/>
            <pc:sldMk cId="642461907" sldId="256"/>
            <ac:picMk id="4" creationId="{FEB6C995-EDC6-6645-899B-74BAC00132F0}"/>
          </ac:picMkLst>
        </pc:picChg>
        <pc:picChg chg="add mod">
          <ac:chgData name="919746830055" userId="72470c3f1cc246df" providerId="LiveId" clId="{0856F7A4-4347-3347-AD53-8813C4FCAF35}" dt="2020-10-11T18:42:09.846" v="13" actId="1076"/>
          <ac:picMkLst>
            <pc:docMk/>
            <pc:sldMk cId="642461907" sldId="256"/>
            <ac:picMk id="5" creationId="{B1123193-553C-964C-8D36-CA9D75466075}"/>
          </ac:picMkLst>
        </pc:picChg>
        <pc:picChg chg="add mod">
          <ac:chgData name="919746830055" userId="72470c3f1cc246df" providerId="LiveId" clId="{0856F7A4-4347-3347-AD53-8813C4FCAF35}" dt="2020-10-11T18:45:05.216" v="17" actId="1076"/>
          <ac:picMkLst>
            <pc:docMk/>
            <pc:sldMk cId="642461907" sldId="256"/>
            <ac:picMk id="6" creationId="{5C27095D-040B-2444-A115-C6BF73788C45}"/>
          </ac:picMkLst>
        </pc:picChg>
      </pc:sldChg>
      <pc:sldChg chg="new">
        <pc:chgData name="919746830055" userId="72470c3f1cc246df" providerId="LiveId" clId="{0856F7A4-4347-3347-AD53-8813C4FCAF35}" dt="2020-10-11T14:54:04.270" v="1" actId="680"/>
        <pc:sldMkLst>
          <pc:docMk/>
          <pc:sldMk cId="536991223" sldId="257"/>
        </pc:sldMkLst>
      </pc:sldChg>
      <pc:sldChg chg="new">
        <pc:chgData name="919746830055" userId="72470c3f1cc246df" providerId="LiveId" clId="{0856F7A4-4347-3347-AD53-8813C4FCAF35}" dt="2020-10-11T14:54:07.638" v="2" actId="680"/>
        <pc:sldMkLst>
          <pc:docMk/>
          <pc:sldMk cId="537738317" sldId="258"/>
        </pc:sldMkLst>
      </pc:sldChg>
      <pc:sldChg chg="new">
        <pc:chgData name="919746830055" userId="72470c3f1cc246df" providerId="LiveId" clId="{0856F7A4-4347-3347-AD53-8813C4FCAF35}" dt="2020-10-11T14:54:07.912" v="3" actId="680"/>
        <pc:sldMkLst>
          <pc:docMk/>
          <pc:sldMk cId="341632949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microsoft.com/office/2007/relationships/media" Target="../media/media2.mp3" /><Relationship Id="rId7" Type="http://schemas.openxmlformats.org/officeDocument/2006/relationships/slideLayout" Target="../slideLayouts/slideLayout1.xml" /><Relationship Id="rId2" Type="http://schemas.openxmlformats.org/officeDocument/2006/relationships/audio" Target="../media/media1.mp3" /><Relationship Id="rId1" Type="http://schemas.microsoft.com/office/2007/relationships/media" Target="../media/media1.mp3" /><Relationship Id="rId6" Type="http://schemas.openxmlformats.org/officeDocument/2006/relationships/audio" Target="../media/media3.m4a" /><Relationship Id="rId5" Type="http://schemas.microsoft.com/office/2007/relationships/media" Target="../media/media3.m4a" /><Relationship Id="rId4" Type="http://schemas.openxmlformats.org/officeDocument/2006/relationships/audio" Target="../media/media2.mp3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C07D-8BC0-EF4B-A15E-7D156DFEB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u="sng"/>
              <a:t>Vhsdh</a:t>
            </a:r>
            <a:br>
              <a:rPr lang="en-GB" u="sng"/>
            </a:br>
            <a:endParaRPr lang="en-US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335E6-5287-2149-B8BD-559A0CA22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-20200730-WA0066.mp3">
            <a:hlinkClick r:id="" action="ppaction://media"/>
            <a:extLst>
              <a:ext uri="{FF2B5EF4-FFF2-40B4-BE49-F238E27FC236}">
                <a16:creationId xmlns:a16="http://schemas.microsoft.com/office/drawing/2014/main" id="{FEB6C995-EDC6-6645-899B-74BAC00132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95975" y="3228975"/>
            <a:ext cx="400050" cy="400050"/>
          </a:xfrm>
          <a:prstGeom prst="rect">
            <a:avLst/>
          </a:prstGeom>
        </p:spPr>
      </p:pic>
      <p:pic>
        <p:nvPicPr>
          <p:cNvPr id="5" name="galleryContent4948229547231753341.mp3">
            <a:hlinkClick r:id="" action="ppaction://media"/>
            <a:extLst>
              <a:ext uri="{FF2B5EF4-FFF2-40B4-BE49-F238E27FC236}">
                <a16:creationId xmlns:a16="http://schemas.microsoft.com/office/drawing/2014/main" id="{B1123193-553C-964C-8D36-CA9D7546607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63410" y="4563277"/>
            <a:ext cx="400050" cy="400050"/>
          </a:xfrm>
          <a:prstGeom prst="rect">
            <a:avLst/>
          </a:prstGeom>
        </p:spPr>
      </p:pic>
      <p:pic>
        <p:nvPicPr>
          <p:cNvPr id="6" name="Nirmal.m4a">
            <a:hlinkClick r:id="" action="ppaction://media"/>
            <a:extLst>
              <a:ext uri="{FF2B5EF4-FFF2-40B4-BE49-F238E27FC236}">
                <a16:creationId xmlns:a16="http://schemas.microsoft.com/office/drawing/2014/main" id="{5C27095D-040B-2444-A115-C6BF73788C4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79735" y="4813846"/>
            <a:ext cx="1767423" cy="17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6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CEB4-76CF-ED42-8FFC-A4848385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2283-960E-504C-8FCF-6D1F1937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8FC1-5C29-4241-BA44-AE702CF5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1519-B247-9B40-A87E-65AC53CE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017C-B49A-CC43-860D-D3E90434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EB34-570C-9C42-9EFF-FE5DED12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9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Madison</vt:lpstr>
      <vt:lpstr>Vhsdh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919746830055</dc:creator>
  <cp:lastModifiedBy>919746830055</cp:lastModifiedBy>
  <cp:revision>4</cp:revision>
  <dcterms:created xsi:type="dcterms:W3CDTF">2020-10-11T14:53:38Z</dcterms:created>
  <dcterms:modified xsi:type="dcterms:W3CDTF">2020-10-11T18:45:16Z</dcterms:modified>
</cp:coreProperties>
</file>