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67" r:id="rId2"/>
    <p:sldId id="256" r:id="rId3"/>
    <p:sldId id="258" r:id="rId4"/>
    <p:sldId id="261" r:id="rId5"/>
    <p:sldId id="262" r:id="rId6"/>
    <p:sldId id="269" r:id="rId7"/>
    <p:sldId id="266" r:id="rId8"/>
  </p:sldIdLst>
  <p:sldSz cx="14630400" cy="8229600"/>
  <p:notesSz cx="8229600" cy="14630400"/>
  <p:embeddedFontLst>
    <p:embeddedFont>
      <p:font typeface="Comic Sans MS" panose="030F0702030302020204" pitchFamily="66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  <p:bold r:id="rId15"/>
      <p:italic r:id="rId16"/>
      <p:boldItalic r:id="rId17"/>
    </p:embeddedFont>
    <p:embeddedFont>
      <p:font typeface="Roboto Medium" panose="02000000000000000000" pitchFamily="2" charset="0"/>
      <p:regular r:id="rId18"/>
      <p: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95A6A0-D9D4-7CCA-3DCD-FC7BC4DE4581}" v="340" dt="2025-03-29T05:21:55.550"/>
    <p1510:client id="{A32E2D5B-1524-1005-0AAB-5392B8EA8E77}" v="10" dt="2025-03-28T03:46:15.361"/>
    <p1510:client id="{C51C8B66-8015-647C-99EB-BF3C0729E393}" v="304" dt="2025-03-29T07:17:39.492"/>
    <p1510:client id="{D5B749E7-1072-9876-737F-C2EBE6FEE349}" v="126" dt="2025-03-28T04:11:38.418"/>
    <p1510:client id="{D895D40D-31FB-EA61-A41B-FDAFA79735FE}" v="594" dt="2025-03-29T06:11:45.193"/>
    <p1510:client id="{DA475C14-5EA7-DD10-133E-E7482C22F2F2}" v="218" dt="2025-03-29T06:43:37.029"/>
    <p1510:client id="{E4ABB153-3C74-FD64-4224-A0BBFD896FD3}" v="109" dt="2025-03-28T04:35:23.4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MAL KHADKA" userId="4049f862447cf6be" providerId="Windows Live" clId="Web-{D5B749E7-1072-9876-737F-C2EBE6FEE349}"/>
    <pc:docChg chg="addSld delSld modSld sldOrd modMainMaster">
      <pc:chgData name="NIRMAL KHADKA" userId="4049f862447cf6be" providerId="Windows Live" clId="Web-{D5B749E7-1072-9876-737F-C2EBE6FEE349}" dt="2025-03-28T04:11:33.121" v="88" actId="1076"/>
      <pc:docMkLst>
        <pc:docMk/>
      </pc:docMkLst>
      <pc:sldChg chg="modTransition addAnim modAnim">
        <pc:chgData name="NIRMAL KHADKA" userId="4049f862447cf6be" providerId="Windows Live" clId="Web-{D5B749E7-1072-9876-737F-C2EBE6FEE349}" dt="2025-03-28T03:59:42.771" v="26"/>
        <pc:sldMkLst>
          <pc:docMk/>
          <pc:sldMk cId="0" sldId="256"/>
        </pc:sldMkLst>
      </pc:sldChg>
      <pc:sldChg chg="addSp modSp modTransition">
        <pc:chgData name="NIRMAL KHADKA" userId="4049f862447cf6be" providerId="Windows Live" clId="Web-{D5B749E7-1072-9876-737F-C2EBE6FEE349}" dt="2025-03-28T04:05:20.484" v="40" actId="1076"/>
        <pc:sldMkLst>
          <pc:docMk/>
          <pc:sldMk cId="0" sldId="257"/>
        </pc:sldMkLst>
        <pc:picChg chg="add mod">
          <ac:chgData name="NIRMAL KHADKA" userId="4049f862447cf6be" providerId="Windows Live" clId="Web-{D5B749E7-1072-9876-737F-C2EBE6FEE349}" dt="2025-03-28T03:57:18.266" v="18" actId="1076"/>
          <ac:picMkLst>
            <pc:docMk/>
            <pc:sldMk cId="0" sldId="257"/>
            <ac:picMk id="9" creationId="{DB765ADE-AA54-3E5B-2B19-80F66A78C790}"/>
          </ac:picMkLst>
        </pc:picChg>
        <pc:picChg chg="add mod">
          <ac:chgData name="NIRMAL KHADKA" userId="4049f862447cf6be" providerId="Windows Live" clId="Web-{D5B749E7-1072-9876-737F-C2EBE6FEE349}" dt="2025-03-28T04:05:20.484" v="40" actId="1076"/>
          <ac:picMkLst>
            <pc:docMk/>
            <pc:sldMk cId="0" sldId="257"/>
            <ac:picMk id="11" creationId="{A6F19B8C-18C2-935A-1303-4E6A7749C3FF}"/>
          </ac:picMkLst>
        </pc:picChg>
      </pc:sldChg>
      <pc:sldChg chg="modTransition addAnim">
        <pc:chgData name="NIRMAL KHADKA" userId="4049f862447cf6be" providerId="Windows Live" clId="Web-{D5B749E7-1072-9876-737F-C2EBE6FEE349}" dt="2025-03-28T04:00:52.960" v="31"/>
        <pc:sldMkLst>
          <pc:docMk/>
          <pc:sldMk cId="0" sldId="258"/>
        </pc:sldMkLst>
      </pc:sldChg>
      <pc:sldChg chg="addSp modSp modTransition">
        <pc:chgData name="NIRMAL KHADKA" userId="4049f862447cf6be" providerId="Windows Live" clId="Web-{D5B749E7-1072-9876-737F-C2EBE6FEE349}" dt="2025-03-28T03:59:42.771" v="26"/>
        <pc:sldMkLst>
          <pc:docMk/>
          <pc:sldMk cId="0" sldId="259"/>
        </pc:sldMkLst>
        <pc:picChg chg="add mod">
          <ac:chgData name="NIRMAL KHADKA" userId="4049f862447cf6be" providerId="Windows Live" clId="Web-{D5B749E7-1072-9876-737F-C2EBE6FEE349}" dt="2025-03-28T03:57:13.672" v="17" actId="1076"/>
          <ac:picMkLst>
            <pc:docMk/>
            <pc:sldMk cId="0" sldId="259"/>
            <ac:picMk id="17" creationId="{307E5C1A-16FD-6716-55EB-229A5080DC08}"/>
          </ac:picMkLst>
        </pc:picChg>
      </pc:sldChg>
      <pc:sldChg chg="addSp modSp modTransition">
        <pc:chgData name="NIRMAL KHADKA" userId="4049f862447cf6be" providerId="Windows Live" clId="Web-{D5B749E7-1072-9876-737F-C2EBE6FEE349}" dt="2025-03-28T03:59:42.771" v="26"/>
        <pc:sldMkLst>
          <pc:docMk/>
          <pc:sldMk cId="0" sldId="260"/>
        </pc:sldMkLst>
        <pc:picChg chg="add mod">
          <ac:chgData name="NIRMAL KHADKA" userId="4049f862447cf6be" providerId="Windows Live" clId="Web-{D5B749E7-1072-9876-737F-C2EBE6FEE349}" dt="2025-03-28T03:57:06.844" v="16" actId="1076"/>
          <ac:picMkLst>
            <pc:docMk/>
            <pc:sldMk cId="0" sldId="260"/>
            <ac:picMk id="20" creationId="{1BE03FA9-B385-35A0-C86F-60C558F0F82A}"/>
          </ac:picMkLst>
        </pc:picChg>
      </pc:sldChg>
      <pc:sldChg chg="addSp modSp modTransition">
        <pc:chgData name="NIRMAL KHADKA" userId="4049f862447cf6be" providerId="Windows Live" clId="Web-{D5B749E7-1072-9876-737F-C2EBE6FEE349}" dt="2025-03-28T03:59:42.771" v="26"/>
        <pc:sldMkLst>
          <pc:docMk/>
          <pc:sldMk cId="0" sldId="261"/>
        </pc:sldMkLst>
        <pc:picChg chg="add mod">
          <ac:chgData name="NIRMAL KHADKA" userId="4049f862447cf6be" providerId="Windows Live" clId="Web-{D5B749E7-1072-9876-737F-C2EBE6FEE349}" dt="2025-03-28T03:57:02.641" v="15" actId="1076"/>
          <ac:picMkLst>
            <pc:docMk/>
            <pc:sldMk cId="0" sldId="261"/>
            <ac:picMk id="19" creationId="{B98A4943-FDEE-0868-16C0-433562AA9A99}"/>
          </ac:picMkLst>
        </pc:picChg>
      </pc:sldChg>
      <pc:sldChg chg="addSp modSp modTransition">
        <pc:chgData name="NIRMAL KHADKA" userId="4049f862447cf6be" providerId="Windows Live" clId="Web-{D5B749E7-1072-9876-737F-C2EBE6FEE349}" dt="2025-03-28T03:59:42.771" v="26"/>
        <pc:sldMkLst>
          <pc:docMk/>
          <pc:sldMk cId="0" sldId="262"/>
        </pc:sldMkLst>
        <pc:picChg chg="add mod">
          <ac:chgData name="NIRMAL KHADKA" userId="4049f862447cf6be" providerId="Windows Live" clId="Web-{D5B749E7-1072-9876-737F-C2EBE6FEE349}" dt="2025-03-28T03:56:54.140" v="14" actId="1076"/>
          <ac:picMkLst>
            <pc:docMk/>
            <pc:sldMk cId="0" sldId="262"/>
            <ac:picMk id="18" creationId="{ECCF6A06-0CF1-0206-4302-F67B6EF47255}"/>
          </ac:picMkLst>
        </pc:picChg>
      </pc:sldChg>
      <pc:sldChg chg="addSp modSp modTransition">
        <pc:chgData name="NIRMAL KHADKA" userId="4049f862447cf6be" providerId="Windows Live" clId="Web-{D5B749E7-1072-9876-737F-C2EBE6FEE349}" dt="2025-03-28T03:59:42.771" v="26"/>
        <pc:sldMkLst>
          <pc:docMk/>
          <pc:sldMk cId="0" sldId="263"/>
        </pc:sldMkLst>
        <pc:picChg chg="add mod">
          <ac:chgData name="NIRMAL KHADKA" userId="4049f862447cf6be" providerId="Windows Live" clId="Web-{D5B749E7-1072-9876-737F-C2EBE6FEE349}" dt="2025-03-28T03:56:43.249" v="13" actId="1076"/>
          <ac:picMkLst>
            <pc:docMk/>
            <pc:sldMk cId="0" sldId="263"/>
            <ac:picMk id="14" creationId="{87D026A1-9BA5-8510-25DB-7C5533A9C8D7}"/>
          </ac:picMkLst>
        </pc:picChg>
      </pc:sldChg>
      <pc:sldChg chg="addSp delSp modSp new ord">
        <pc:chgData name="NIRMAL KHADKA" userId="4049f862447cf6be" providerId="Windows Live" clId="Web-{D5B749E7-1072-9876-737F-C2EBE6FEE349}" dt="2025-03-28T04:11:33.121" v="88" actId="1076"/>
        <pc:sldMkLst>
          <pc:docMk/>
          <pc:sldMk cId="70105135" sldId="264"/>
        </pc:sldMkLst>
        <pc:spChg chg="add del">
          <ac:chgData name="NIRMAL KHADKA" userId="4049f862447cf6be" providerId="Windows Live" clId="Web-{D5B749E7-1072-9876-737F-C2EBE6FEE349}" dt="2025-03-28T04:05:39.954" v="43"/>
          <ac:spMkLst>
            <pc:docMk/>
            <pc:sldMk cId="70105135" sldId="264"/>
            <ac:spMk id="4" creationId="{23BDA5D8-650B-BF08-9AEC-B441BDBD5B0A}"/>
          </ac:spMkLst>
        </pc:spChg>
        <pc:spChg chg="add del mod">
          <ac:chgData name="NIRMAL KHADKA" userId="4049f862447cf6be" providerId="Windows Live" clId="Web-{D5B749E7-1072-9876-737F-C2EBE6FEE349}" dt="2025-03-28T04:07:08.347" v="60"/>
          <ac:spMkLst>
            <pc:docMk/>
            <pc:sldMk cId="70105135" sldId="264"/>
            <ac:spMk id="5" creationId="{A176C42D-0C0A-EF7B-7D43-C657D2BD8569}"/>
          </ac:spMkLst>
        </pc:spChg>
        <pc:spChg chg="add del">
          <ac:chgData name="NIRMAL KHADKA" userId="4049f862447cf6be" providerId="Windows Live" clId="Web-{D5B749E7-1072-9876-737F-C2EBE6FEE349}" dt="2025-03-28T04:06:14.845" v="48"/>
          <ac:spMkLst>
            <pc:docMk/>
            <pc:sldMk cId="70105135" sldId="264"/>
            <ac:spMk id="6" creationId="{DCAC4B4E-4FE7-A8B2-6A9F-17615FED37B3}"/>
          </ac:spMkLst>
        </pc:spChg>
        <pc:spChg chg="add mod">
          <ac:chgData name="NIRMAL KHADKA" userId="4049f862447cf6be" providerId="Windows Live" clId="Web-{D5B749E7-1072-9876-737F-C2EBE6FEE349}" dt="2025-03-28T04:11:33.121" v="88" actId="1076"/>
          <ac:spMkLst>
            <pc:docMk/>
            <pc:sldMk cId="70105135" sldId="264"/>
            <ac:spMk id="7" creationId="{0107A791-580B-29A6-E182-4A3CC8C371D8}"/>
          </ac:spMkLst>
        </pc:spChg>
        <pc:picChg chg="add">
          <ac:chgData name="NIRMAL KHADKA" userId="4049f862447cf6be" providerId="Windows Live" clId="Web-{D5B749E7-1072-9876-737F-C2EBE6FEE349}" dt="2025-03-28T04:05:27.031" v="41"/>
          <ac:picMkLst>
            <pc:docMk/>
            <pc:sldMk cId="70105135" sldId="264"/>
            <ac:picMk id="3" creationId="{E321C0B0-A404-5BFF-BFC1-2753AEE3FFF7}"/>
          </ac:picMkLst>
        </pc:picChg>
      </pc:sldChg>
      <pc:sldChg chg="add del replId">
        <pc:chgData name="NIRMAL KHADKA" userId="4049f862447cf6be" providerId="Windows Live" clId="Web-{D5B749E7-1072-9876-737F-C2EBE6FEE349}" dt="2025-03-28T03:55:52.795" v="5"/>
        <pc:sldMkLst>
          <pc:docMk/>
          <pc:sldMk cId="292942766" sldId="264"/>
        </pc:sldMkLst>
      </pc:sldChg>
      <pc:sldMasterChg chg="modTransition modSldLayout">
        <pc:chgData name="NIRMAL KHADKA" userId="4049f862447cf6be" providerId="Windows Live" clId="Web-{D5B749E7-1072-9876-737F-C2EBE6FEE349}" dt="2025-03-28T03:59:42.771" v="26"/>
        <pc:sldMasterMkLst>
          <pc:docMk/>
          <pc:sldMasterMk cId="0" sldId="2147483648"/>
        </pc:sldMasterMkLst>
        <pc:sldLayoutChg chg="modTransition">
          <pc:chgData name="NIRMAL KHADKA" userId="4049f862447cf6be" providerId="Windows Live" clId="Web-{D5B749E7-1072-9876-737F-C2EBE6FEE349}" dt="2025-03-28T03:59:42.771" v="26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NIRMAL KHADKA" userId="4049f862447cf6be" providerId="Windows Live" clId="Web-{D5B749E7-1072-9876-737F-C2EBE6FEE349}" dt="2025-03-28T03:59:42.771" v="26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NIRMAL KHADKA" userId="4049f862447cf6be" providerId="Windows Live" clId="Web-{D5B749E7-1072-9876-737F-C2EBE6FEE349}" dt="2025-03-28T03:59:42.771" v="26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NIRMAL KHADKA" userId="4049f862447cf6be" providerId="Windows Live" clId="Web-{D5B749E7-1072-9876-737F-C2EBE6FEE349}" dt="2025-03-28T03:59:42.771" v="26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NIRMAL KHADKA" userId="4049f862447cf6be" providerId="Windows Live" clId="Web-{D5B749E7-1072-9876-737F-C2EBE6FEE349}" dt="2025-03-28T03:59:42.771" v="26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NIRMAL KHADKA" userId="4049f862447cf6be" providerId="Windows Live" clId="Web-{D5B749E7-1072-9876-737F-C2EBE6FEE349}" dt="2025-03-28T03:59:42.771" v="26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NIRMAL KHADKA" userId="4049f862447cf6be" providerId="Windows Live" clId="Web-{D5B749E7-1072-9876-737F-C2EBE6FEE349}" dt="2025-03-28T03:59:42.771" v="26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NIRMAL KHADKA" userId="4049f862447cf6be" providerId="Windows Live" clId="Web-{D5B749E7-1072-9876-737F-C2EBE6FEE349}" dt="2025-03-28T03:59:42.771" v="26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NIRMAL KHADKA" userId="4049f862447cf6be" providerId="Windows Live" clId="Web-{D5B749E7-1072-9876-737F-C2EBE6FEE349}" dt="2025-03-28T03:59:42.771" v="26"/>
          <pc:sldLayoutMkLst>
            <pc:docMk/>
            <pc:sldMasterMk cId="0" sldId="2147483648"/>
            <pc:sldLayoutMk cId="0" sldId="2147483657"/>
          </pc:sldLayoutMkLst>
        </pc:sldLayoutChg>
      </pc:sldMasterChg>
    </pc:docChg>
  </pc:docChgLst>
  <pc:docChgLst>
    <pc:chgData name="NIRMAL KHADKA" userId="4049f862447cf6be" providerId="Windows Live" clId="Web-{D895D40D-31FB-EA61-A41B-FDAFA79735FE}"/>
    <pc:docChg chg="addSld delSld modSld">
      <pc:chgData name="NIRMAL KHADKA" userId="4049f862447cf6be" providerId="Windows Live" clId="Web-{D895D40D-31FB-EA61-A41B-FDAFA79735FE}" dt="2025-03-29T06:11:45.193" v="478"/>
      <pc:docMkLst>
        <pc:docMk/>
      </pc:docMkLst>
      <pc:sldChg chg="addSp delSp modSp mod setBg addAnim delAnim modAnim">
        <pc:chgData name="NIRMAL KHADKA" userId="4049f862447cf6be" providerId="Windows Live" clId="Web-{D895D40D-31FB-EA61-A41B-FDAFA79735FE}" dt="2025-03-29T06:05:36.337" v="439"/>
        <pc:sldMkLst>
          <pc:docMk/>
          <pc:sldMk cId="0" sldId="256"/>
        </pc:sldMkLst>
        <pc:spChg chg="add mod">
          <ac:chgData name="NIRMAL KHADKA" userId="4049f862447cf6be" providerId="Windows Live" clId="Web-{D895D40D-31FB-EA61-A41B-FDAFA79735FE}" dt="2025-03-29T06:02:12.434" v="412"/>
          <ac:spMkLst>
            <pc:docMk/>
            <pc:sldMk cId="0" sldId="256"/>
            <ac:spMk id="7" creationId="{269C0632-3D91-A944-F5C0-F211286889E5}"/>
          </ac:spMkLst>
        </pc:spChg>
        <pc:spChg chg="add mod">
          <ac:chgData name="NIRMAL KHADKA" userId="4049f862447cf6be" providerId="Windows Live" clId="Web-{D895D40D-31FB-EA61-A41B-FDAFA79735FE}" dt="2025-03-29T06:02:55.514" v="417"/>
          <ac:spMkLst>
            <pc:docMk/>
            <pc:sldMk cId="0" sldId="256"/>
            <ac:spMk id="9" creationId="{3947659E-8052-60B1-DCC4-FC0F246AAFB9}"/>
          </ac:spMkLst>
        </pc:spChg>
        <pc:spChg chg="add mod">
          <ac:chgData name="NIRMAL KHADKA" userId="4049f862447cf6be" providerId="Windows Live" clId="Web-{D895D40D-31FB-EA61-A41B-FDAFA79735FE}" dt="2025-03-29T06:03:47.114" v="421"/>
          <ac:spMkLst>
            <pc:docMk/>
            <pc:sldMk cId="0" sldId="256"/>
            <ac:spMk id="11" creationId="{39B45BF4-B96A-9736-AE0C-37268F48C729}"/>
          </ac:spMkLst>
        </pc:spChg>
        <pc:spChg chg="mod">
          <ac:chgData name="NIRMAL KHADKA" userId="4049f862447cf6be" providerId="Windows Live" clId="Web-{D895D40D-31FB-EA61-A41B-FDAFA79735FE}" dt="2025-03-29T06:01:19.932" v="402" actId="20577"/>
          <ac:spMkLst>
            <pc:docMk/>
            <pc:sldMk cId="0" sldId="256"/>
            <ac:spMk id="14" creationId="{1A218AB4-D8AD-4E52-F63D-46595D675840}"/>
          </ac:spMkLst>
        </pc:spChg>
        <pc:spChg chg="mod">
          <ac:chgData name="NIRMAL KHADKA" userId="4049f862447cf6be" providerId="Windows Live" clId="Web-{D895D40D-31FB-EA61-A41B-FDAFA79735FE}" dt="2025-03-29T06:01:38.027" v="405" actId="20577"/>
          <ac:spMkLst>
            <pc:docMk/>
            <pc:sldMk cId="0" sldId="256"/>
            <ac:spMk id="15" creationId="{5B1DEDD9-B796-CD77-9FE1-9A2673DDC259}"/>
          </ac:spMkLst>
        </pc:spChg>
        <pc:spChg chg="mod">
          <ac:chgData name="NIRMAL KHADKA" userId="4049f862447cf6be" providerId="Windows Live" clId="Web-{D895D40D-31FB-EA61-A41B-FDAFA79735FE}" dt="2025-03-29T06:01:40.089" v="406" actId="20577"/>
          <ac:spMkLst>
            <pc:docMk/>
            <pc:sldMk cId="0" sldId="256"/>
            <ac:spMk id="17" creationId="{22AA2B98-AD84-EDBB-9C64-B3169C418077}"/>
          </ac:spMkLst>
        </pc:spChg>
        <pc:spChg chg="mod">
          <ac:chgData name="NIRMAL KHADKA" userId="4049f862447cf6be" providerId="Windows Live" clId="Web-{D895D40D-31FB-EA61-A41B-FDAFA79735FE}" dt="2025-03-29T06:01:49.934" v="408" actId="20577"/>
          <ac:spMkLst>
            <pc:docMk/>
            <pc:sldMk cId="0" sldId="256"/>
            <ac:spMk id="18" creationId="{B899094C-0EE9-0555-B73E-064462DC36FA}"/>
          </ac:spMkLst>
        </pc:spChg>
        <pc:picChg chg="add del mod ord">
          <ac:chgData name="NIRMAL KHADKA" userId="4049f862447cf6be" providerId="Windows Live" clId="Web-{D895D40D-31FB-EA61-A41B-FDAFA79735FE}" dt="2025-03-29T06:05:32.868" v="438" actId="1076"/>
          <ac:picMkLst>
            <pc:docMk/>
            <pc:sldMk cId="0" sldId="256"/>
            <ac:picMk id="2" creationId="{00000000-0000-0000-0000-000000000000}"/>
          </ac:picMkLst>
        </pc:picChg>
        <pc:picChg chg="mod ord">
          <ac:chgData name="NIRMAL KHADKA" userId="4049f862447cf6be" providerId="Windows Live" clId="Web-{D895D40D-31FB-EA61-A41B-FDAFA79735FE}" dt="2025-03-29T06:05:36.337" v="439"/>
          <ac:picMkLst>
            <pc:docMk/>
            <pc:sldMk cId="0" sldId="256"/>
            <ac:picMk id="4" creationId="{783D9C3A-A45F-F750-EA93-15976FD299EC}"/>
          </ac:picMkLst>
        </pc:picChg>
        <pc:picChg chg="add ord">
          <ac:chgData name="NIRMAL KHADKA" userId="4049f862447cf6be" providerId="Windows Live" clId="Web-{D895D40D-31FB-EA61-A41B-FDAFA79735FE}" dt="2025-03-29T06:04:35.397" v="428"/>
          <ac:picMkLst>
            <pc:docMk/>
            <pc:sldMk cId="0" sldId="256"/>
            <ac:picMk id="6" creationId="{C1415991-47A1-5421-B9AA-FAC0039B079B}"/>
          </ac:picMkLst>
        </pc:picChg>
        <pc:picChg chg="mod">
          <ac:chgData name="NIRMAL KHADKA" userId="4049f862447cf6be" providerId="Windows Live" clId="Web-{D895D40D-31FB-EA61-A41B-FDAFA79735FE}" dt="2025-03-29T06:03:47.098" v="419"/>
          <ac:picMkLst>
            <pc:docMk/>
            <pc:sldMk cId="0" sldId="256"/>
            <ac:picMk id="24" creationId="{EE0BE29B-6520-969B-E73D-8B25FD285674}"/>
          </ac:picMkLst>
        </pc:picChg>
        <pc:picChg chg="mod">
          <ac:chgData name="NIRMAL KHADKA" userId="4049f862447cf6be" providerId="Windows Live" clId="Web-{D895D40D-31FB-EA61-A41B-FDAFA79735FE}" dt="2025-03-29T06:02:39.060" v="413"/>
          <ac:picMkLst>
            <pc:docMk/>
            <pc:sldMk cId="0" sldId="256"/>
            <ac:picMk id="25" creationId="{CAC59C97-3F99-545A-6E0A-C72BC2BD24A3}"/>
          </ac:picMkLst>
        </pc:picChg>
        <pc:picChg chg="mod">
          <ac:chgData name="NIRMAL KHADKA" userId="4049f862447cf6be" providerId="Windows Live" clId="Web-{D895D40D-31FB-EA61-A41B-FDAFA79735FE}" dt="2025-03-29T06:02:55.498" v="415"/>
          <ac:picMkLst>
            <pc:docMk/>
            <pc:sldMk cId="0" sldId="256"/>
            <ac:picMk id="26" creationId="{BDCAE14A-7CCF-289E-702F-039C952372CD}"/>
          </ac:picMkLst>
        </pc:picChg>
      </pc:sldChg>
      <pc:sldChg chg="delSp modSp">
        <pc:chgData name="NIRMAL KHADKA" userId="4049f862447cf6be" providerId="Windows Live" clId="Web-{D895D40D-31FB-EA61-A41B-FDAFA79735FE}" dt="2025-03-29T06:11:45.193" v="478"/>
        <pc:sldMkLst>
          <pc:docMk/>
          <pc:sldMk cId="0" sldId="257"/>
        </pc:sldMkLst>
        <pc:spChg chg="del mod">
          <ac:chgData name="NIRMAL KHADKA" userId="4049f862447cf6be" providerId="Windows Live" clId="Web-{D895D40D-31FB-EA61-A41B-FDAFA79735FE}" dt="2025-03-29T06:11:45.193" v="478"/>
          <ac:spMkLst>
            <pc:docMk/>
            <pc:sldMk cId="0" sldId="257"/>
            <ac:spMk id="2" creationId="{00000000-0000-0000-0000-000000000000}"/>
          </ac:spMkLst>
        </pc:spChg>
        <pc:spChg chg="del">
          <ac:chgData name="NIRMAL KHADKA" userId="4049f862447cf6be" providerId="Windows Live" clId="Web-{D895D40D-31FB-EA61-A41B-FDAFA79735FE}" dt="2025-03-29T06:11:45.193" v="477"/>
          <ac:spMkLst>
            <pc:docMk/>
            <pc:sldMk cId="0" sldId="257"/>
            <ac:spMk id="3" creationId="{00000000-0000-0000-0000-000000000000}"/>
          </ac:spMkLst>
        </pc:spChg>
        <pc:spChg chg="del">
          <ac:chgData name="NIRMAL KHADKA" userId="4049f862447cf6be" providerId="Windows Live" clId="Web-{D895D40D-31FB-EA61-A41B-FDAFA79735FE}" dt="2025-03-29T06:11:45.193" v="476"/>
          <ac:spMkLst>
            <pc:docMk/>
            <pc:sldMk cId="0" sldId="257"/>
            <ac:spMk id="4" creationId="{00000000-0000-0000-0000-000000000000}"/>
          </ac:spMkLst>
        </pc:spChg>
        <pc:spChg chg="del">
          <ac:chgData name="NIRMAL KHADKA" userId="4049f862447cf6be" providerId="Windows Live" clId="Web-{D895D40D-31FB-EA61-A41B-FDAFA79735FE}" dt="2025-03-29T06:11:45.193" v="475"/>
          <ac:spMkLst>
            <pc:docMk/>
            <pc:sldMk cId="0" sldId="257"/>
            <ac:spMk id="5" creationId="{00000000-0000-0000-0000-000000000000}"/>
          </ac:spMkLst>
        </pc:spChg>
        <pc:spChg chg="del">
          <ac:chgData name="NIRMAL KHADKA" userId="4049f862447cf6be" providerId="Windows Live" clId="Web-{D895D40D-31FB-EA61-A41B-FDAFA79735FE}" dt="2025-03-29T06:11:45.193" v="474"/>
          <ac:spMkLst>
            <pc:docMk/>
            <pc:sldMk cId="0" sldId="257"/>
            <ac:spMk id="6" creationId="{00000000-0000-0000-0000-000000000000}"/>
          </ac:spMkLst>
        </pc:spChg>
        <pc:spChg chg="del">
          <ac:chgData name="NIRMAL KHADKA" userId="4049f862447cf6be" providerId="Windows Live" clId="Web-{D895D40D-31FB-EA61-A41B-FDAFA79735FE}" dt="2025-03-29T06:11:45.193" v="473"/>
          <ac:spMkLst>
            <pc:docMk/>
            <pc:sldMk cId="0" sldId="257"/>
            <ac:spMk id="7" creationId="{00000000-0000-0000-0000-000000000000}"/>
          </ac:spMkLst>
        </pc:spChg>
        <pc:spChg chg="del mod">
          <ac:chgData name="NIRMAL KHADKA" userId="4049f862447cf6be" providerId="Windows Live" clId="Web-{D895D40D-31FB-EA61-A41B-FDAFA79735FE}" dt="2025-03-29T06:11:45.193" v="472"/>
          <ac:spMkLst>
            <pc:docMk/>
            <pc:sldMk cId="0" sldId="257"/>
            <ac:spMk id="8" creationId="{00000000-0000-0000-0000-000000000000}"/>
          </ac:spMkLst>
        </pc:spChg>
        <pc:picChg chg="del">
          <ac:chgData name="NIRMAL KHADKA" userId="4049f862447cf6be" providerId="Windows Live" clId="Web-{D895D40D-31FB-EA61-A41B-FDAFA79735FE}" dt="2025-03-29T06:11:45.193" v="471"/>
          <ac:picMkLst>
            <pc:docMk/>
            <pc:sldMk cId="0" sldId="257"/>
            <ac:picMk id="9" creationId="{DB765ADE-AA54-3E5B-2B19-80F66A78C790}"/>
          </ac:picMkLst>
        </pc:picChg>
        <pc:picChg chg="del">
          <ac:chgData name="NIRMAL KHADKA" userId="4049f862447cf6be" providerId="Windows Live" clId="Web-{D895D40D-31FB-EA61-A41B-FDAFA79735FE}" dt="2025-03-29T06:11:45.193" v="470"/>
          <ac:picMkLst>
            <pc:docMk/>
            <pc:sldMk cId="0" sldId="257"/>
            <ac:picMk id="11" creationId="{A6F19B8C-18C2-935A-1303-4E6A7749C3FF}"/>
          </ac:picMkLst>
        </pc:picChg>
      </pc:sldChg>
      <pc:sldChg chg="delSp modSp del">
        <pc:chgData name="NIRMAL KHADKA" userId="4049f862447cf6be" providerId="Windows Live" clId="Web-{D895D40D-31FB-EA61-A41B-FDAFA79735FE}" dt="2025-03-29T05:34:41.183" v="136"/>
        <pc:sldMkLst>
          <pc:docMk/>
          <pc:sldMk cId="70105135" sldId="264"/>
        </pc:sldMkLst>
        <pc:spChg chg="del mod">
          <ac:chgData name="NIRMAL KHADKA" userId="4049f862447cf6be" providerId="Windows Live" clId="Web-{D895D40D-31FB-EA61-A41B-FDAFA79735FE}" dt="2025-03-29T05:34:31.542" v="134"/>
          <ac:spMkLst>
            <pc:docMk/>
            <pc:sldMk cId="70105135" sldId="264"/>
            <ac:spMk id="7" creationId="{0107A791-580B-29A6-E182-4A3CC8C371D8}"/>
          </ac:spMkLst>
        </pc:spChg>
      </pc:sldChg>
      <pc:sldChg chg="del">
        <pc:chgData name="NIRMAL KHADKA" userId="4049f862447cf6be" providerId="Windows Live" clId="Web-{D895D40D-31FB-EA61-A41B-FDAFA79735FE}" dt="2025-03-29T05:50:43.879" v="361"/>
        <pc:sldMkLst>
          <pc:docMk/>
          <pc:sldMk cId="637011779" sldId="265"/>
        </pc:sldMkLst>
      </pc:sldChg>
      <pc:sldChg chg="addSp delSp modSp new addAnim modAnim">
        <pc:chgData name="NIRMAL KHADKA" userId="4049f862447cf6be" providerId="Windows Live" clId="Web-{D895D40D-31FB-EA61-A41B-FDAFA79735FE}" dt="2025-03-29T05:51:21.193" v="364" actId="1076"/>
        <pc:sldMkLst>
          <pc:docMk/>
          <pc:sldMk cId="954309360" sldId="266"/>
        </pc:sldMkLst>
        <pc:spChg chg="add mod">
          <ac:chgData name="NIRMAL KHADKA" userId="4049f862447cf6be" providerId="Windows Live" clId="Web-{D895D40D-31FB-EA61-A41B-FDAFA79735FE}" dt="2025-03-29T05:50:38.645" v="360" actId="1076"/>
          <ac:spMkLst>
            <pc:docMk/>
            <pc:sldMk cId="954309360" sldId="266"/>
            <ac:spMk id="16" creationId="{D36CF88D-73CA-948A-FE07-FDDF888B5C98}"/>
          </ac:spMkLst>
        </pc:spChg>
        <pc:spChg chg="add mod">
          <ac:chgData name="NIRMAL KHADKA" userId="4049f862447cf6be" providerId="Windows Live" clId="Web-{D895D40D-31FB-EA61-A41B-FDAFA79735FE}" dt="2025-03-29T05:49:05.328" v="336"/>
          <ac:spMkLst>
            <pc:docMk/>
            <pc:sldMk cId="954309360" sldId="266"/>
            <ac:spMk id="19" creationId="{6B85E2E4-D323-B528-B29C-3AFDA725E105}"/>
          </ac:spMkLst>
        </pc:spChg>
        <pc:grpChg chg="add mod">
          <ac:chgData name="NIRMAL KHADKA" userId="4049f862447cf6be" providerId="Windows Live" clId="Web-{D895D40D-31FB-EA61-A41B-FDAFA79735FE}" dt="2025-03-29T05:51:21.193" v="364" actId="1076"/>
          <ac:grpSpMkLst>
            <pc:docMk/>
            <pc:sldMk cId="954309360" sldId="266"/>
            <ac:grpSpMk id="21" creationId="{4B9E59A5-1C17-CC8F-5132-1718EA07F7A0}"/>
          </ac:grpSpMkLst>
        </pc:grpChg>
        <pc:picChg chg="add mod">
          <ac:chgData name="NIRMAL KHADKA" userId="4049f862447cf6be" providerId="Windows Live" clId="Web-{D895D40D-31FB-EA61-A41B-FDAFA79735FE}" dt="2025-03-29T05:25:33.086" v="2"/>
          <ac:picMkLst>
            <pc:docMk/>
            <pc:sldMk cId="954309360" sldId="266"/>
            <ac:picMk id="3" creationId="{6CA62412-700B-0492-682A-A4EECC2D2769}"/>
          </ac:picMkLst>
        </pc:picChg>
        <pc:picChg chg="add del mod">
          <ac:chgData name="NIRMAL KHADKA" userId="4049f862447cf6be" providerId="Windows Live" clId="Web-{D895D40D-31FB-EA61-A41B-FDAFA79735FE}" dt="2025-03-29T05:26:35.698" v="18"/>
          <ac:picMkLst>
            <pc:docMk/>
            <pc:sldMk cId="954309360" sldId="266"/>
            <ac:picMk id="4" creationId="{956BE489-E33B-D5DD-47D6-3A4D7B185CB6}"/>
          </ac:picMkLst>
        </pc:picChg>
        <pc:picChg chg="add del mod">
          <ac:chgData name="NIRMAL KHADKA" userId="4049f862447cf6be" providerId="Windows Live" clId="Web-{D895D40D-31FB-EA61-A41B-FDAFA79735FE}" dt="2025-03-29T05:26:35.698" v="17"/>
          <ac:picMkLst>
            <pc:docMk/>
            <pc:sldMk cId="954309360" sldId="266"/>
            <ac:picMk id="5" creationId="{B803243D-1631-C9CE-71F5-71D17664EFBA}"/>
          </ac:picMkLst>
        </pc:picChg>
        <pc:picChg chg="add del mod">
          <ac:chgData name="NIRMAL KHADKA" userId="4049f862447cf6be" providerId="Windows Live" clId="Web-{D895D40D-31FB-EA61-A41B-FDAFA79735FE}" dt="2025-03-29T05:26:35.682" v="16"/>
          <ac:picMkLst>
            <pc:docMk/>
            <pc:sldMk cId="954309360" sldId="266"/>
            <ac:picMk id="6" creationId="{3D5ED06D-6714-BD81-FA1E-670D0383FC8A}"/>
          </ac:picMkLst>
        </pc:picChg>
        <pc:picChg chg="add del mod">
          <ac:chgData name="NIRMAL KHADKA" userId="4049f862447cf6be" providerId="Windows Live" clId="Web-{D895D40D-31FB-EA61-A41B-FDAFA79735FE}" dt="2025-03-29T05:26:35.682" v="15"/>
          <ac:picMkLst>
            <pc:docMk/>
            <pc:sldMk cId="954309360" sldId="266"/>
            <ac:picMk id="7" creationId="{D165AB20-85BC-0A1F-68FC-AA2CAC6B9A8F}"/>
          </ac:picMkLst>
        </pc:picChg>
        <pc:picChg chg="add mod">
          <ac:chgData name="NIRMAL KHADKA" userId="4049f862447cf6be" providerId="Windows Live" clId="Web-{D895D40D-31FB-EA61-A41B-FDAFA79735FE}" dt="2025-03-29T05:29:23.532" v="52"/>
          <ac:picMkLst>
            <pc:docMk/>
            <pc:sldMk cId="954309360" sldId="266"/>
            <ac:picMk id="8" creationId="{84529E88-5C03-5194-AA59-5F5681270C67}"/>
          </ac:picMkLst>
        </pc:picChg>
        <pc:picChg chg="add mod">
          <ac:chgData name="NIRMAL KHADKA" userId="4049f862447cf6be" providerId="Windows Live" clId="Web-{D895D40D-31FB-EA61-A41B-FDAFA79735FE}" dt="2025-03-29T05:31:09.051" v="72" actId="1076"/>
          <ac:picMkLst>
            <pc:docMk/>
            <pc:sldMk cId="954309360" sldId="266"/>
            <ac:picMk id="9" creationId="{3C8C9BAB-17FA-BD87-1966-857D19AB1218}"/>
          </ac:picMkLst>
        </pc:picChg>
        <pc:picChg chg="add mod">
          <ac:chgData name="NIRMAL KHADKA" userId="4049f862447cf6be" providerId="Windows Live" clId="Web-{D895D40D-31FB-EA61-A41B-FDAFA79735FE}" dt="2025-03-29T05:49:50.471" v="346" actId="1076"/>
          <ac:picMkLst>
            <pc:docMk/>
            <pc:sldMk cId="954309360" sldId="266"/>
            <ac:picMk id="10" creationId="{4316718A-BAA6-857E-CEC9-ABC5751DACD1}"/>
          </ac:picMkLst>
        </pc:picChg>
        <pc:picChg chg="add del mod">
          <ac:chgData name="NIRMAL KHADKA" userId="4049f862447cf6be" providerId="Windows Live" clId="Web-{D895D40D-31FB-EA61-A41B-FDAFA79735FE}" dt="2025-03-29T05:29:53.814" v="58"/>
          <ac:picMkLst>
            <pc:docMk/>
            <pc:sldMk cId="954309360" sldId="266"/>
            <ac:picMk id="11" creationId="{7002AFB0-12D5-721B-FBD8-93448FCD997C}"/>
          </ac:picMkLst>
        </pc:picChg>
        <pc:picChg chg="add del mod">
          <ac:chgData name="NIRMAL KHADKA" userId="4049f862447cf6be" providerId="Windows Live" clId="Web-{D895D40D-31FB-EA61-A41B-FDAFA79735FE}" dt="2025-03-29T05:29:53.814" v="57"/>
          <ac:picMkLst>
            <pc:docMk/>
            <pc:sldMk cId="954309360" sldId="266"/>
            <ac:picMk id="12" creationId="{19E75C6A-5252-62B2-E152-4590C816921C}"/>
          </ac:picMkLst>
        </pc:picChg>
        <pc:picChg chg="add mod">
          <ac:chgData name="NIRMAL KHADKA" userId="4049f862447cf6be" providerId="Windows Live" clId="Web-{D895D40D-31FB-EA61-A41B-FDAFA79735FE}" dt="2025-03-29T05:50:30.863" v="357" actId="14100"/>
          <ac:picMkLst>
            <pc:docMk/>
            <pc:sldMk cId="954309360" sldId="266"/>
            <ac:picMk id="13" creationId="{5850A55D-E636-FF08-4F69-31E9A7FBF20E}"/>
          </ac:picMkLst>
        </pc:picChg>
        <pc:picChg chg="add mod">
          <ac:chgData name="NIRMAL KHADKA" userId="4049f862447cf6be" providerId="Windows Live" clId="Web-{D895D40D-31FB-EA61-A41B-FDAFA79735FE}" dt="2025-03-29T05:31:02.723" v="70" actId="1076"/>
          <ac:picMkLst>
            <pc:docMk/>
            <pc:sldMk cId="954309360" sldId="266"/>
            <ac:picMk id="14" creationId="{71C2C9F5-DA6D-BB22-5249-69924DF56BC4}"/>
          </ac:picMkLst>
        </pc:picChg>
        <pc:picChg chg="add mod">
          <ac:chgData name="NIRMAL KHADKA" userId="4049f862447cf6be" providerId="Windows Live" clId="Web-{D895D40D-31FB-EA61-A41B-FDAFA79735FE}" dt="2025-03-29T05:31:56.381" v="82" actId="1076"/>
          <ac:picMkLst>
            <pc:docMk/>
            <pc:sldMk cId="954309360" sldId="266"/>
            <ac:picMk id="15" creationId="{92F7EA88-B1A2-06BF-D0E7-FB3DCB239E7B}"/>
          </ac:picMkLst>
        </pc:picChg>
        <pc:picChg chg="add del mod">
          <ac:chgData name="NIRMAL KHADKA" userId="4049f862447cf6be" providerId="Windows Live" clId="Web-{D895D40D-31FB-EA61-A41B-FDAFA79735FE}" dt="2025-03-29T05:48:42.796" v="332"/>
          <ac:picMkLst>
            <pc:docMk/>
            <pc:sldMk cId="954309360" sldId="266"/>
            <ac:picMk id="17" creationId="{58DE57B5-9CBD-605F-52FC-3DC1F5A2A20C}"/>
          </ac:picMkLst>
        </pc:picChg>
        <pc:picChg chg="add del mod ord">
          <ac:chgData name="NIRMAL KHADKA" userId="4049f862447cf6be" providerId="Windows Live" clId="Web-{D895D40D-31FB-EA61-A41B-FDAFA79735FE}" dt="2025-03-29T05:49:55.206" v="347"/>
          <ac:picMkLst>
            <pc:docMk/>
            <pc:sldMk cId="954309360" sldId="266"/>
            <ac:picMk id="18" creationId="{52015E0A-E91B-09A4-4BF7-872CEA135661}"/>
          </ac:picMkLst>
        </pc:picChg>
      </pc:sldChg>
      <pc:sldChg chg="addSp delSp modSp add replId addAnim delAnim modAnim">
        <pc:chgData name="NIRMAL KHADKA" userId="4049f862447cf6be" providerId="Windows Live" clId="Web-{D895D40D-31FB-EA61-A41B-FDAFA79735FE}" dt="2025-03-29T05:52:19.351" v="369"/>
        <pc:sldMkLst>
          <pc:docMk/>
          <pc:sldMk cId="1892366144" sldId="267"/>
        </pc:sldMkLst>
        <pc:spChg chg="add del">
          <ac:chgData name="NIRMAL KHADKA" userId="4049f862447cf6be" providerId="Windows Live" clId="Web-{D895D40D-31FB-EA61-A41B-FDAFA79735FE}" dt="2025-03-29T05:40:17.414" v="209"/>
          <ac:spMkLst>
            <pc:docMk/>
            <pc:sldMk cId="1892366144" sldId="267"/>
            <ac:spMk id="5" creationId="{D11A52AD-EFAF-CE23-C102-1BA9C6B4DBD6}"/>
          </ac:spMkLst>
        </pc:spChg>
        <pc:spChg chg="add del">
          <ac:chgData name="NIRMAL KHADKA" userId="4049f862447cf6be" providerId="Windows Live" clId="Web-{D895D40D-31FB-EA61-A41B-FDAFA79735FE}" dt="2025-03-29T05:40:58.056" v="215"/>
          <ac:spMkLst>
            <pc:docMk/>
            <pc:sldMk cId="1892366144" sldId="267"/>
            <ac:spMk id="6" creationId="{D76D4A33-3070-DA1C-4CD6-D20F80B459FA}"/>
          </ac:spMkLst>
        </pc:spChg>
        <pc:spChg chg="add del mod">
          <ac:chgData name="NIRMAL KHADKA" userId="4049f862447cf6be" providerId="Windows Live" clId="Web-{D895D40D-31FB-EA61-A41B-FDAFA79735FE}" dt="2025-03-29T05:45:10.883" v="317"/>
          <ac:spMkLst>
            <pc:docMk/>
            <pc:sldMk cId="1892366144" sldId="267"/>
            <ac:spMk id="7" creationId="{4A70AB8E-FA7D-88B8-5CC5-C977BF7D5FA6}"/>
          </ac:spMkLst>
        </pc:spChg>
        <pc:spChg chg="add mod">
          <ac:chgData name="NIRMAL KHADKA" userId="4049f862447cf6be" providerId="Windows Live" clId="Web-{D895D40D-31FB-EA61-A41B-FDAFA79735FE}" dt="2025-03-29T05:45:32.024" v="320" actId="20577"/>
          <ac:spMkLst>
            <pc:docMk/>
            <pc:sldMk cId="1892366144" sldId="267"/>
            <ac:spMk id="11" creationId="{35C14FDA-EB8B-DCCE-DF64-612EDC59AC3A}"/>
          </ac:spMkLst>
        </pc:spChg>
        <pc:spChg chg="add mod">
          <ac:chgData name="NIRMAL KHADKA" userId="4049f862447cf6be" providerId="Windows Live" clId="Web-{D895D40D-31FB-EA61-A41B-FDAFA79735FE}" dt="2025-03-29T05:44:38.694" v="314" actId="1076"/>
          <ac:spMkLst>
            <pc:docMk/>
            <pc:sldMk cId="1892366144" sldId="267"/>
            <ac:spMk id="12" creationId="{3665B627-E558-AAAD-FDE2-D51285CB07EF}"/>
          </ac:spMkLst>
        </pc:spChg>
        <pc:spChg chg="mod">
          <ac:chgData name="NIRMAL KHADKA" userId="4049f862447cf6be" providerId="Windows Live" clId="Web-{D895D40D-31FB-EA61-A41B-FDAFA79735FE}" dt="2025-03-29T05:39:48.350" v="203" actId="20577"/>
          <ac:spMkLst>
            <pc:docMk/>
            <pc:sldMk cId="1892366144" sldId="267"/>
            <ac:spMk id="16" creationId="{C44493F4-60FE-F1B7-5E03-11FAC6AD7F4C}"/>
          </ac:spMkLst>
        </pc:spChg>
        <pc:grpChg chg="add mod">
          <ac:chgData name="NIRMAL KHADKA" userId="4049f862447cf6be" providerId="Windows Live" clId="Web-{D895D40D-31FB-EA61-A41B-FDAFA79735FE}" dt="2025-03-29T05:51:46.647" v="366" actId="1076"/>
          <ac:grpSpMkLst>
            <pc:docMk/>
            <pc:sldMk cId="1892366144" sldId="267"/>
            <ac:grpSpMk id="4" creationId="{F5C303E5-8BE7-F335-C4FA-716D0BF0CA3E}"/>
          </ac:grpSpMkLst>
        </pc:grpChg>
        <pc:picChg chg="add mod">
          <ac:chgData name="NIRMAL KHADKA" userId="4049f862447cf6be" providerId="Windows Live" clId="Web-{D895D40D-31FB-EA61-A41B-FDAFA79735FE}" dt="2025-03-29T05:39:09.380" v="191" actId="1076"/>
          <ac:picMkLst>
            <pc:docMk/>
            <pc:sldMk cId="1892366144" sldId="267"/>
            <ac:picMk id="2" creationId="{45CA24BD-36C1-5BFD-4F01-88A324623E09}"/>
          </ac:picMkLst>
        </pc:picChg>
        <pc:picChg chg="mod">
          <ac:chgData name="NIRMAL KHADKA" userId="4049f862447cf6be" providerId="Windows Live" clId="Web-{D895D40D-31FB-EA61-A41B-FDAFA79735FE}" dt="2025-03-29T05:40:14.429" v="208" actId="14100"/>
          <ac:picMkLst>
            <pc:docMk/>
            <pc:sldMk cId="1892366144" sldId="267"/>
            <ac:picMk id="13" creationId="{78A78415-22DE-968D-30CE-764CB63301F3}"/>
          </ac:picMkLst>
        </pc:picChg>
      </pc:sldChg>
    </pc:docChg>
  </pc:docChgLst>
  <pc:docChgLst>
    <pc:chgData name="NIRMAL KHADKA" userId="4049f862447cf6be" providerId="Windows Live" clId="Web-{C51C8B66-8015-647C-99EB-BF3C0729E393}"/>
    <pc:docChg chg="addSld delSld modSld">
      <pc:chgData name="NIRMAL KHADKA" userId="4049f862447cf6be" providerId="Windows Live" clId="Web-{C51C8B66-8015-647C-99EB-BF3C0729E393}" dt="2025-03-29T07:17:39.492" v="291"/>
      <pc:docMkLst>
        <pc:docMk/>
      </pc:docMkLst>
      <pc:sldChg chg="modSp addAnim modAnim">
        <pc:chgData name="NIRMAL KHADKA" userId="4049f862447cf6be" providerId="Windows Live" clId="Web-{C51C8B66-8015-647C-99EB-BF3C0729E393}" dt="2025-03-29T07:17:39.492" v="291"/>
        <pc:sldMkLst>
          <pc:docMk/>
          <pc:sldMk cId="0" sldId="256"/>
        </pc:sldMkLst>
        <pc:spChg chg="mod">
          <ac:chgData name="NIRMAL KHADKA" userId="4049f862447cf6be" providerId="Windows Live" clId="Web-{C51C8B66-8015-647C-99EB-BF3C0729E393}" dt="2025-03-29T07:15:55.567" v="283" actId="1076"/>
          <ac:spMkLst>
            <pc:docMk/>
            <pc:sldMk cId="0" sldId="256"/>
            <ac:spMk id="3" creationId="{00000000-0000-0000-0000-000000000000}"/>
          </ac:spMkLst>
        </pc:spChg>
      </pc:sldChg>
      <pc:sldChg chg="modAnim">
        <pc:chgData name="NIRMAL KHADKA" userId="4049f862447cf6be" providerId="Windows Live" clId="Web-{C51C8B66-8015-647C-99EB-BF3C0729E393}" dt="2025-03-29T07:16:26.709" v="287"/>
        <pc:sldMkLst>
          <pc:docMk/>
          <pc:sldMk cId="0" sldId="258"/>
        </pc:sldMkLst>
      </pc:sldChg>
      <pc:sldChg chg="del">
        <pc:chgData name="NIRMAL KHADKA" userId="4049f862447cf6be" providerId="Windows Live" clId="Web-{C51C8B66-8015-647C-99EB-BF3C0729E393}" dt="2025-03-29T06:55:42.143" v="103"/>
        <pc:sldMkLst>
          <pc:docMk/>
          <pc:sldMk cId="0" sldId="259"/>
        </pc:sldMkLst>
      </pc:sldChg>
      <pc:sldChg chg="delSp del">
        <pc:chgData name="NIRMAL KHADKA" userId="4049f862447cf6be" providerId="Windows Live" clId="Web-{C51C8B66-8015-647C-99EB-BF3C0729E393}" dt="2025-03-29T06:49:03.054" v="54"/>
        <pc:sldMkLst>
          <pc:docMk/>
          <pc:sldMk cId="0" sldId="260"/>
        </pc:sldMkLst>
        <pc:picChg chg="del">
          <ac:chgData name="NIRMAL KHADKA" userId="4049f862447cf6be" providerId="Windows Live" clId="Web-{C51C8B66-8015-647C-99EB-BF3C0729E393}" dt="2025-03-29T06:43:48.108" v="0"/>
          <ac:picMkLst>
            <pc:docMk/>
            <pc:sldMk cId="0" sldId="260"/>
            <ac:picMk id="17" creationId="{00000000-0000-0000-0000-000000000000}"/>
          </ac:picMkLst>
        </pc:picChg>
      </pc:sldChg>
      <pc:sldChg chg="addSp delSp modSp addAnim delAnim modAnim">
        <pc:chgData name="NIRMAL KHADKA" userId="4049f862447cf6be" providerId="Windows Live" clId="Web-{C51C8B66-8015-647C-99EB-BF3C0729E393}" dt="2025-03-29T07:16:37.724" v="288"/>
        <pc:sldMkLst>
          <pc:docMk/>
          <pc:sldMk cId="0" sldId="261"/>
        </pc:sldMkLst>
        <pc:spChg chg="mod">
          <ac:chgData name="NIRMAL KHADKA" userId="4049f862447cf6be" providerId="Windows Live" clId="Web-{C51C8B66-8015-647C-99EB-BF3C0729E393}" dt="2025-03-29T06:44:51.516" v="2" actId="20577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NIRMAL KHADKA" userId="4049f862447cf6be" providerId="Windows Live" clId="Web-{C51C8B66-8015-647C-99EB-BF3C0729E393}" dt="2025-03-29T06:47:07.864" v="32"/>
          <ac:spMkLst>
            <pc:docMk/>
            <pc:sldMk cId="0" sldId="261"/>
            <ac:spMk id="4" creationId="{00000000-0000-0000-0000-000000000000}"/>
          </ac:spMkLst>
        </pc:spChg>
        <pc:spChg chg="mod">
          <ac:chgData name="NIRMAL KHADKA" userId="4049f862447cf6be" providerId="Windows Live" clId="Web-{C51C8B66-8015-647C-99EB-BF3C0729E393}" dt="2025-03-29T06:50:55.245" v="70" actId="20577"/>
          <ac:spMkLst>
            <pc:docMk/>
            <pc:sldMk cId="0" sldId="261"/>
            <ac:spMk id="5" creationId="{00000000-0000-0000-0000-000000000000}"/>
          </ac:spMkLst>
        </pc:spChg>
        <pc:spChg chg="mod">
          <ac:chgData name="NIRMAL KHADKA" userId="4049f862447cf6be" providerId="Windows Live" clId="Web-{C51C8B66-8015-647C-99EB-BF3C0729E393}" dt="2025-03-29T06:51:03.573" v="71" actId="20577"/>
          <ac:spMkLst>
            <pc:docMk/>
            <pc:sldMk cId="0" sldId="261"/>
            <ac:spMk id="6" creationId="{00000000-0000-0000-0000-000000000000}"/>
          </ac:spMkLst>
        </pc:spChg>
        <pc:spChg chg="del">
          <ac:chgData name="NIRMAL KHADKA" userId="4049f862447cf6be" providerId="Windows Live" clId="Web-{C51C8B66-8015-647C-99EB-BF3C0729E393}" dt="2025-03-29T06:47:02.129" v="30"/>
          <ac:spMkLst>
            <pc:docMk/>
            <pc:sldMk cId="0" sldId="261"/>
            <ac:spMk id="9" creationId="{00000000-0000-0000-0000-000000000000}"/>
          </ac:spMkLst>
        </pc:spChg>
        <pc:spChg chg="mod">
          <ac:chgData name="NIRMAL KHADKA" userId="4049f862447cf6be" providerId="Windows Live" clId="Web-{C51C8B66-8015-647C-99EB-BF3C0729E393}" dt="2025-03-29T06:46:06.362" v="18" actId="14100"/>
          <ac:spMkLst>
            <pc:docMk/>
            <pc:sldMk cId="0" sldId="261"/>
            <ac:spMk id="10" creationId="{00000000-0000-0000-0000-000000000000}"/>
          </ac:spMkLst>
        </pc:spChg>
        <pc:spChg chg="mod">
          <ac:chgData name="NIRMAL KHADKA" userId="4049f862447cf6be" providerId="Windows Live" clId="Web-{C51C8B66-8015-647C-99EB-BF3C0729E393}" dt="2025-03-29T06:51:19.261" v="74" actId="14100"/>
          <ac:spMkLst>
            <pc:docMk/>
            <pc:sldMk cId="0" sldId="261"/>
            <ac:spMk id="11" creationId="{00000000-0000-0000-0000-000000000000}"/>
          </ac:spMkLst>
        </pc:spChg>
        <pc:spChg chg="del">
          <ac:chgData name="NIRMAL KHADKA" userId="4049f862447cf6be" providerId="Windows Live" clId="Web-{C51C8B66-8015-647C-99EB-BF3C0729E393}" dt="2025-03-29T06:47:04.692" v="31"/>
          <ac:spMkLst>
            <pc:docMk/>
            <pc:sldMk cId="0" sldId="261"/>
            <ac:spMk id="14" creationId="{00000000-0000-0000-0000-000000000000}"/>
          </ac:spMkLst>
        </pc:spChg>
        <pc:spChg chg="mod">
          <ac:chgData name="NIRMAL KHADKA" userId="4049f862447cf6be" providerId="Windows Live" clId="Web-{C51C8B66-8015-647C-99EB-BF3C0729E393}" dt="2025-03-29T06:51:38.371" v="76" actId="20577"/>
          <ac:spMkLst>
            <pc:docMk/>
            <pc:sldMk cId="0" sldId="261"/>
            <ac:spMk id="15" creationId="{00000000-0000-0000-0000-000000000000}"/>
          </ac:spMkLst>
        </pc:spChg>
        <pc:spChg chg="mod">
          <ac:chgData name="NIRMAL KHADKA" userId="4049f862447cf6be" providerId="Windows Live" clId="Web-{C51C8B66-8015-647C-99EB-BF3C0729E393}" dt="2025-03-29T06:46:44.582" v="26" actId="14100"/>
          <ac:spMkLst>
            <pc:docMk/>
            <pc:sldMk cId="0" sldId="261"/>
            <ac:spMk id="16" creationId="{00000000-0000-0000-0000-000000000000}"/>
          </ac:spMkLst>
        </pc:spChg>
        <pc:spChg chg="del mod">
          <ac:chgData name="NIRMAL KHADKA" userId="4049f862447cf6be" providerId="Windows Live" clId="Web-{C51C8B66-8015-647C-99EB-BF3C0729E393}" dt="2025-03-29T06:46:54.254" v="28"/>
          <ac:spMkLst>
            <pc:docMk/>
            <pc:sldMk cId="0" sldId="261"/>
            <ac:spMk id="17" creationId="{00000000-0000-0000-0000-000000000000}"/>
          </ac:spMkLst>
        </pc:spChg>
        <pc:spChg chg="add del mod">
          <ac:chgData name="NIRMAL KHADKA" userId="4049f862447cf6be" providerId="Windows Live" clId="Web-{C51C8B66-8015-647C-99EB-BF3C0729E393}" dt="2025-03-29T06:48:55.867" v="53"/>
          <ac:spMkLst>
            <pc:docMk/>
            <pc:sldMk cId="0" sldId="261"/>
            <ac:spMk id="25" creationId="{CA9BE3DB-6FED-870F-B783-EF81EF5F0F1F}"/>
          </ac:spMkLst>
        </pc:spChg>
        <pc:picChg chg="add mod">
          <ac:chgData name="NIRMAL KHADKA" userId="4049f862447cf6be" providerId="Windows Live" clId="Web-{C51C8B66-8015-647C-99EB-BF3C0729E393}" dt="2025-03-29T06:49:09.711" v="56" actId="1076"/>
          <ac:picMkLst>
            <pc:docMk/>
            <pc:sldMk cId="0" sldId="261"/>
            <ac:picMk id="20" creationId="{AE121110-D6B1-A5DD-50CA-7DCE6A3826E0}"/>
          </ac:picMkLst>
        </pc:picChg>
        <pc:picChg chg="add mod">
          <ac:chgData name="NIRMAL KHADKA" userId="4049f862447cf6be" providerId="Windows Live" clId="Web-{C51C8B66-8015-647C-99EB-BF3C0729E393}" dt="2025-03-29T06:49:07.195" v="55" actId="1076"/>
          <ac:picMkLst>
            <pc:docMk/>
            <pc:sldMk cId="0" sldId="261"/>
            <ac:picMk id="22" creationId="{968C5CDA-D7B9-3AD8-1BCC-45295A70337B}"/>
          </ac:picMkLst>
        </pc:picChg>
        <pc:picChg chg="add mod">
          <ac:chgData name="NIRMAL KHADKA" userId="4049f862447cf6be" providerId="Windows Live" clId="Web-{C51C8B66-8015-647C-99EB-BF3C0729E393}" dt="2025-03-29T06:49:13.273" v="57" actId="1076"/>
          <ac:picMkLst>
            <pc:docMk/>
            <pc:sldMk cId="0" sldId="261"/>
            <ac:picMk id="24" creationId="{F1BB5E7D-68C0-F297-4DEA-FD3B266FB9F7}"/>
          </ac:picMkLst>
        </pc:picChg>
      </pc:sldChg>
      <pc:sldChg chg="addSp delSp modSp addAnim modAnim">
        <pc:chgData name="NIRMAL KHADKA" userId="4049f862447cf6be" providerId="Windows Live" clId="Web-{C51C8B66-8015-647C-99EB-BF3C0729E393}" dt="2025-03-29T07:16:46.615" v="289"/>
        <pc:sldMkLst>
          <pc:docMk/>
          <pc:sldMk cId="0" sldId="262"/>
        </pc:sldMkLst>
        <pc:spChg chg="mod">
          <ac:chgData name="NIRMAL KHADKA" userId="4049f862447cf6be" providerId="Windows Live" clId="Web-{C51C8B66-8015-647C-99EB-BF3C0729E393}" dt="2025-03-29T06:58:12.210" v="130" actId="1076"/>
          <ac:spMkLst>
            <pc:docMk/>
            <pc:sldMk cId="0" sldId="262"/>
            <ac:spMk id="2" creationId="{00000000-0000-0000-0000-000000000000}"/>
          </ac:spMkLst>
        </pc:spChg>
        <pc:spChg chg="mod">
          <ac:chgData name="NIRMAL KHADKA" userId="4049f862447cf6be" providerId="Windows Live" clId="Web-{C51C8B66-8015-647C-99EB-BF3C0729E393}" dt="2025-03-29T06:58:14.132" v="131" actId="1076"/>
          <ac:spMkLst>
            <pc:docMk/>
            <pc:sldMk cId="0" sldId="262"/>
            <ac:spMk id="3" creationId="{00000000-0000-0000-0000-000000000000}"/>
          </ac:spMkLst>
        </pc:spChg>
        <pc:spChg chg="del mod">
          <ac:chgData name="NIRMAL KHADKA" userId="4049f862447cf6be" providerId="Windows Live" clId="Web-{C51C8B66-8015-647C-99EB-BF3C0729E393}" dt="2025-03-29T06:58:18.991" v="132"/>
          <ac:spMkLst>
            <pc:docMk/>
            <pc:sldMk cId="0" sldId="262"/>
            <ac:spMk id="4" creationId="{00000000-0000-0000-0000-000000000000}"/>
          </ac:spMkLst>
        </pc:spChg>
        <pc:spChg chg="del">
          <ac:chgData name="NIRMAL KHADKA" userId="4049f862447cf6be" providerId="Windows Live" clId="Web-{C51C8B66-8015-647C-99EB-BF3C0729E393}" dt="2025-03-29T06:56:40.364" v="113"/>
          <ac:spMkLst>
            <pc:docMk/>
            <pc:sldMk cId="0" sldId="262"/>
            <ac:spMk id="5" creationId="{00000000-0000-0000-0000-000000000000}"/>
          </ac:spMkLst>
        </pc:spChg>
        <pc:spChg chg="mod">
          <ac:chgData name="NIRMAL KHADKA" userId="4049f862447cf6be" providerId="Windows Live" clId="Web-{C51C8B66-8015-647C-99EB-BF3C0729E393}" dt="2025-03-29T07:13:24.985" v="276" actId="14100"/>
          <ac:spMkLst>
            <pc:docMk/>
            <pc:sldMk cId="0" sldId="262"/>
            <ac:spMk id="6" creationId="{00000000-0000-0000-0000-000000000000}"/>
          </ac:spMkLst>
        </pc:spChg>
        <pc:spChg chg="mod">
          <ac:chgData name="NIRMAL KHADKA" userId="4049f862447cf6be" providerId="Windows Live" clId="Web-{C51C8B66-8015-647C-99EB-BF3C0729E393}" dt="2025-03-29T06:58:31.398" v="136" actId="1076"/>
          <ac:spMkLst>
            <pc:docMk/>
            <pc:sldMk cId="0" sldId="262"/>
            <ac:spMk id="7" creationId="{00000000-0000-0000-0000-000000000000}"/>
          </ac:spMkLst>
        </pc:spChg>
        <pc:spChg chg="mod">
          <ac:chgData name="NIRMAL KHADKA" userId="4049f862447cf6be" providerId="Windows Live" clId="Web-{C51C8B66-8015-647C-99EB-BF3C0729E393}" dt="2025-03-29T06:58:56.586" v="143" actId="1076"/>
          <ac:spMkLst>
            <pc:docMk/>
            <pc:sldMk cId="0" sldId="262"/>
            <ac:spMk id="8" creationId="{00000000-0000-0000-0000-000000000000}"/>
          </ac:spMkLst>
        </pc:spChg>
        <pc:spChg chg="del mod">
          <ac:chgData name="NIRMAL KHADKA" userId="4049f862447cf6be" providerId="Windows Live" clId="Web-{C51C8B66-8015-647C-99EB-BF3C0729E393}" dt="2025-03-29T06:58:22.366" v="134"/>
          <ac:spMkLst>
            <pc:docMk/>
            <pc:sldMk cId="0" sldId="262"/>
            <ac:spMk id="9" creationId="{00000000-0000-0000-0000-000000000000}"/>
          </ac:spMkLst>
        </pc:spChg>
        <pc:spChg chg="mod">
          <ac:chgData name="NIRMAL KHADKA" userId="4049f862447cf6be" providerId="Windows Live" clId="Web-{C51C8B66-8015-647C-99EB-BF3C0729E393}" dt="2025-03-29T07:12:40.296" v="263" actId="14100"/>
          <ac:spMkLst>
            <pc:docMk/>
            <pc:sldMk cId="0" sldId="262"/>
            <ac:spMk id="10" creationId="{00000000-0000-0000-0000-000000000000}"/>
          </ac:spMkLst>
        </pc:spChg>
        <pc:spChg chg="del mod">
          <ac:chgData name="NIRMAL KHADKA" userId="4049f862447cf6be" providerId="Windows Live" clId="Web-{C51C8B66-8015-647C-99EB-BF3C0729E393}" dt="2025-03-29T06:56:36.239" v="112"/>
          <ac:spMkLst>
            <pc:docMk/>
            <pc:sldMk cId="0" sldId="262"/>
            <ac:spMk id="11" creationId="{00000000-0000-0000-0000-000000000000}"/>
          </ac:spMkLst>
        </pc:spChg>
        <pc:spChg chg="mod">
          <ac:chgData name="NIRMAL KHADKA" userId="4049f862447cf6be" providerId="Windows Live" clId="Web-{C51C8B66-8015-647C-99EB-BF3C0729E393}" dt="2025-03-29T06:58:59.024" v="145" actId="1076"/>
          <ac:spMkLst>
            <pc:docMk/>
            <pc:sldMk cId="0" sldId="262"/>
            <ac:spMk id="12" creationId="{00000000-0000-0000-0000-000000000000}"/>
          </ac:spMkLst>
        </pc:spChg>
        <pc:spChg chg="mod">
          <ac:chgData name="NIRMAL KHADKA" userId="4049f862447cf6be" providerId="Windows Live" clId="Web-{C51C8B66-8015-647C-99EB-BF3C0729E393}" dt="2025-03-29T06:58:57.149" v="144" actId="1076"/>
          <ac:spMkLst>
            <pc:docMk/>
            <pc:sldMk cId="0" sldId="262"/>
            <ac:spMk id="13" creationId="{00000000-0000-0000-0000-000000000000}"/>
          </ac:spMkLst>
        </pc:spChg>
        <pc:spChg chg="del">
          <ac:chgData name="NIRMAL KHADKA" userId="4049f862447cf6be" providerId="Windows Live" clId="Web-{C51C8B66-8015-647C-99EB-BF3C0729E393}" dt="2025-03-29T06:58:24.007" v="135"/>
          <ac:spMkLst>
            <pc:docMk/>
            <pc:sldMk cId="0" sldId="262"/>
            <ac:spMk id="14" creationId="{00000000-0000-0000-0000-000000000000}"/>
          </ac:spMkLst>
        </pc:spChg>
        <pc:spChg chg="mod">
          <ac:chgData name="NIRMAL KHADKA" userId="4049f862447cf6be" providerId="Windows Live" clId="Web-{C51C8B66-8015-647C-99EB-BF3C0729E393}" dt="2025-03-29T07:12:59.109" v="268" actId="14100"/>
          <ac:spMkLst>
            <pc:docMk/>
            <pc:sldMk cId="0" sldId="262"/>
            <ac:spMk id="15" creationId="{00000000-0000-0000-0000-000000000000}"/>
          </ac:spMkLst>
        </pc:spChg>
        <pc:spChg chg="del mod">
          <ac:chgData name="NIRMAL KHADKA" userId="4049f862447cf6be" providerId="Windows Live" clId="Web-{C51C8B66-8015-647C-99EB-BF3C0729E393}" dt="2025-03-29T06:57:07.755" v="118"/>
          <ac:spMkLst>
            <pc:docMk/>
            <pc:sldMk cId="0" sldId="262"/>
            <ac:spMk id="16" creationId="{00000000-0000-0000-0000-000000000000}"/>
          </ac:spMkLst>
        </pc:spChg>
        <pc:spChg chg="add mod">
          <ac:chgData name="NIRMAL KHADKA" userId="4049f862447cf6be" providerId="Windows Live" clId="Web-{C51C8B66-8015-647C-99EB-BF3C0729E393}" dt="2025-03-29T07:07:32.303" v="223" actId="14100"/>
          <ac:spMkLst>
            <pc:docMk/>
            <pc:sldMk cId="0" sldId="262"/>
            <ac:spMk id="17" creationId="{07110B2F-6694-4F84-5A90-715B407CFE9B}"/>
          </ac:spMkLst>
        </pc:spChg>
        <pc:spChg chg="add mod">
          <ac:chgData name="NIRMAL KHADKA" userId="4049f862447cf6be" providerId="Windows Live" clId="Web-{C51C8B66-8015-647C-99EB-BF3C0729E393}" dt="2025-03-29T07:00:36.526" v="161" actId="14100"/>
          <ac:spMkLst>
            <pc:docMk/>
            <pc:sldMk cId="0" sldId="262"/>
            <ac:spMk id="19" creationId="{048900B8-5087-EA86-9D4E-575433334DEF}"/>
          </ac:spMkLst>
        </pc:spChg>
        <pc:spChg chg="add mod">
          <ac:chgData name="NIRMAL KHADKA" userId="4049f862447cf6be" providerId="Windows Live" clId="Web-{C51C8B66-8015-647C-99EB-BF3C0729E393}" dt="2025-03-29T07:07:32.303" v="222" actId="14100"/>
          <ac:spMkLst>
            <pc:docMk/>
            <pc:sldMk cId="0" sldId="262"/>
            <ac:spMk id="20" creationId="{EF7C6784-E445-1222-EE77-A8E9EE4E77EF}"/>
          </ac:spMkLst>
        </pc:spChg>
        <pc:spChg chg="add mod">
          <ac:chgData name="NIRMAL KHADKA" userId="4049f862447cf6be" providerId="Windows Live" clId="Web-{C51C8B66-8015-647C-99EB-BF3C0729E393}" dt="2025-03-29T07:13:12.531" v="272" actId="14100"/>
          <ac:spMkLst>
            <pc:docMk/>
            <pc:sldMk cId="0" sldId="262"/>
            <ac:spMk id="21" creationId="{28C91AEC-05C4-3BD0-2E51-F080ED4D93E7}"/>
          </ac:spMkLst>
        </pc:spChg>
        <pc:spChg chg="add del mod">
          <ac:chgData name="NIRMAL KHADKA" userId="4049f862447cf6be" providerId="Windows Live" clId="Web-{C51C8B66-8015-647C-99EB-BF3C0729E393}" dt="2025-03-29T07:03:18.343" v="185"/>
          <ac:spMkLst>
            <pc:docMk/>
            <pc:sldMk cId="0" sldId="262"/>
            <ac:spMk id="23" creationId="{ACC73664-3779-EFCA-F1F9-E0A743C4548D}"/>
          </ac:spMkLst>
        </pc:spChg>
        <pc:spChg chg="add del mod">
          <ac:chgData name="NIRMAL KHADKA" userId="4049f862447cf6be" providerId="Windows Live" clId="Web-{C51C8B66-8015-647C-99EB-BF3C0729E393}" dt="2025-03-29T07:05:54.316" v="202"/>
          <ac:spMkLst>
            <pc:docMk/>
            <pc:sldMk cId="0" sldId="262"/>
            <ac:spMk id="26" creationId="{3BAA3B72-D936-2635-33C5-DC4B76A3769B}"/>
          </ac:spMkLst>
        </pc:spChg>
        <pc:picChg chg="add del mod">
          <ac:chgData name="NIRMAL KHADKA" userId="4049f862447cf6be" providerId="Windows Live" clId="Web-{C51C8B66-8015-647C-99EB-BF3C0729E393}" dt="2025-03-29T07:06:40.380" v="212"/>
          <ac:picMkLst>
            <pc:docMk/>
            <pc:sldMk cId="0" sldId="262"/>
            <ac:picMk id="22" creationId="{ACB72EAF-1CBB-26F1-AEA7-D7C2DDDDCF1A}"/>
          </ac:picMkLst>
        </pc:picChg>
        <pc:picChg chg="add del mod modCrop">
          <ac:chgData name="NIRMAL KHADKA" userId="4049f862447cf6be" providerId="Windows Live" clId="Web-{C51C8B66-8015-647C-99EB-BF3C0729E393}" dt="2025-03-29T07:06:38.521" v="211"/>
          <ac:picMkLst>
            <pc:docMk/>
            <pc:sldMk cId="0" sldId="262"/>
            <ac:picMk id="25" creationId="{B0A07A80-8F2A-C473-DA4B-C397B0C29351}"/>
          </ac:picMkLst>
        </pc:picChg>
      </pc:sldChg>
      <pc:sldChg chg="del">
        <pc:chgData name="NIRMAL KHADKA" userId="4049f862447cf6be" providerId="Windows Live" clId="Web-{C51C8B66-8015-647C-99EB-BF3C0729E393}" dt="2025-03-29T06:55:45.972" v="104"/>
        <pc:sldMkLst>
          <pc:docMk/>
          <pc:sldMk cId="0" sldId="263"/>
        </pc:sldMkLst>
      </pc:sldChg>
      <pc:sldChg chg="addSp new del">
        <pc:chgData name="NIRMAL KHADKA" userId="4049f862447cf6be" providerId="Windows Live" clId="Web-{C51C8B66-8015-647C-99EB-BF3C0729E393}" dt="2025-03-29T07:08:40.743" v="228"/>
        <pc:sldMkLst>
          <pc:docMk/>
          <pc:sldMk cId="1256948825" sldId="268"/>
        </pc:sldMkLst>
        <pc:picChg chg="add">
          <ac:chgData name="NIRMAL KHADKA" userId="4049f862447cf6be" providerId="Windows Live" clId="Web-{C51C8B66-8015-647C-99EB-BF3C0729E393}" dt="2025-03-29T07:08:24.883" v="226"/>
          <ac:picMkLst>
            <pc:docMk/>
            <pc:sldMk cId="1256948825" sldId="268"/>
            <ac:picMk id="3" creationId="{6DB1E8B5-ED5E-1A39-0F18-7A649DD97157}"/>
          </ac:picMkLst>
        </pc:picChg>
      </pc:sldChg>
      <pc:sldChg chg="delSp modSp add replId delAnim modAnim">
        <pc:chgData name="NIRMAL KHADKA" userId="4049f862447cf6be" providerId="Windows Live" clId="Web-{C51C8B66-8015-647C-99EB-BF3C0729E393}" dt="2025-03-29T07:16:53.834" v="290"/>
        <pc:sldMkLst>
          <pc:docMk/>
          <pc:sldMk cId="3398548381" sldId="269"/>
        </pc:sldMkLst>
        <pc:spChg chg="mod">
          <ac:chgData name="NIRMAL KHADKA" userId="4049f862447cf6be" providerId="Windows Live" clId="Web-{C51C8B66-8015-647C-99EB-BF3C0729E393}" dt="2025-03-29T07:10:37.887" v="255" actId="20577"/>
          <ac:spMkLst>
            <pc:docMk/>
            <pc:sldMk cId="3398548381" sldId="269"/>
            <ac:spMk id="3" creationId="{49764F0F-88F2-874F-51E3-48EF477A2D62}"/>
          </ac:spMkLst>
        </pc:spChg>
        <pc:spChg chg="mod">
          <ac:chgData name="NIRMAL KHADKA" userId="4049f862447cf6be" providerId="Windows Live" clId="Web-{C51C8B66-8015-647C-99EB-BF3C0729E393}" dt="2025-03-29T07:09:41.182" v="242" actId="14100"/>
          <ac:spMkLst>
            <pc:docMk/>
            <pc:sldMk cId="3398548381" sldId="269"/>
            <ac:spMk id="5" creationId="{C5EE4220-386F-A17E-9275-A81765547CC4}"/>
          </ac:spMkLst>
        </pc:spChg>
        <pc:spChg chg="del mod">
          <ac:chgData name="NIRMAL KHADKA" userId="4049f862447cf6be" providerId="Windows Live" clId="Web-{C51C8B66-8015-647C-99EB-BF3C0729E393}" dt="2025-03-29T07:09:11.384" v="234"/>
          <ac:spMkLst>
            <pc:docMk/>
            <pc:sldMk cId="3398548381" sldId="269"/>
            <ac:spMk id="6" creationId="{B2999511-F03F-04FB-B21C-769D9C4A7C7C}"/>
          </ac:spMkLst>
        </pc:spChg>
        <pc:spChg chg="mod">
          <ac:chgData name="NIRMAL KHADKA" userId="4049f862447cf6be" providerId="Windows Live" clId="Web-{C51C8B66-8015-647C-99EB-BF3C0729E393}" dt="2025-03-29T07:10:01.136" v="245" actId="20577"/>
          <ac:spMkLst>
            <pc:docMk/>
            <pc:sldMk cId="3398548381" sldId="269"/>
            <ac:spMk id="8" creationId="{795B98B3-EF49-621B-D5AF-0EE15B7C43D4}"/>
          </ac:spMkLst>
        </pc:spChg>
        <pc:spChg chg="del">
          <ac:chgData name="NIRMAL KHADKA" userId="4049f862447cf6be" providerId="Windows Live" clId="Web-{C51C8B66-8015-647C-99EB-BF3C0729E393}" dt="2025-03-29T07:09:14.384" v="235"/>
          <ac:spMkLst>
            <pc:docMk/>
            <pc:sldMk cId="3398548381" sldId="269"/>
            <ac:spMk id="9" creationId="{303098FE-2B29-E0C8-E272-20D859CC2660}"/>
          </ac:spMkLst>
        </pc:spChg>
        <pc:spChg chg="del">
          <ac:chgData name="NIRMAL KHADKA" userId="4049f862447cf6be" providerId="Windows Live" clId="Web-{C51C8B66-8015-647C-99EB-BF3C0729E393}" dt="2025-03-29T07:10:21.417" v="251"/>
          <ac:spMkLst>
            <pc:docMk/>
            <pc:sldMk cId="3398548381" sldId="269"/>
            <ac:spMk id="10" creationId="{757D2A82-50E6-AF9C-51A6-8190B04CD537}"/>
          </ac:spMkLst>
        </pc:spChg>
        <pc:spChg chg="del mod">
          <ac:chgData name="NIRMAL KHADKA" userId="4049f862447cf6be" providerId="Windows Live" clId="Web-{C51C8B66-8015-647C-99EB-BF3C0729E393}" dt="2025-03-29T07:10:24.839" v="252"/>
          <ac:spMkLst>
            <pc:docMk/>
            <pc:sldMk cId="3398548381" sldId="269"/>
            <ac:spMk id="11" creationId="{A76A1071-9703-1534-34DD-9778CF883D28}"/>
          </ac:spMkLst>
        </pc:spChg>
        <pc:spChg chg="del">
          <ac:chgData name="NIRMAL KHADKA" userId="4049f862447cf6be" providerId="Windows Live" clId="Web-{C51C8B66-8015-647C-99EB-BF3C0729E393}" dt="2025-03-29T07:09:17.775" v="236"/>
          <ac:spMkLst>
            <pc:docMk/>
            <pc:sldMk cId="3398548381" sldId="269"/>
            <ac:spMk id="12" creationId="{88E3020A-7CC7-AAC7-355C-290192D0EA47}"/>
          </ac:spMkLst>
        </pc:spChg>
        <pc:spChg chg="del">
          <ac:chgData name="NIRMAL KHADKA" userId="4049f862447cf6be" providerId="Windows Live" clId="Web-{C51C8B66-8015-647C-99EB-BF3C0729E393}" dt="2025-03-29T07:10:15.948" v="250"/>
          <ac:spMkLst>
            <pc:docMk/>
            <pc:sldMk cId="3398548381" sldId="269"/>
            <ac:spMk id="13" creationId="{3B247372-2CBD-942A-81CB-5BBEBDF90219}"/>
          </ac:spMkLst>
        </pc:spChg>
        <pc:spChg chg="del mod">
          <ac:chgData name="NIRMAL KHADKA" userId="4049f862447cf6be" providerId="Windows Live" clId="Web-{C51C8B66-8015-647C-99EB-BF3C0729E393}" dt="2025-03-29T07:10:14.058" v="249"/>
          <ac:spMkLst>
            <pc:docMk/>
            <pc:sldMk cId="3398548381" sldId="269"/>
            <ac:spMk id="14" creationId="{F443C4B3-CDB4-3736-8865-2B02BC560B80}"/>
          </ac:spMkLst>
        </pc:spChg>
        <pc:spChg chg="del">
          <ac:chgData name="NIRMAL KHADKA" userId="4049f862447cf6be" providerId="Windows Live" clId="Web-{C51C8B66-8015-647C-99EB-BF3C0729E393}" dt="2025-03-29T07:09:21.650" v="237"/>
          <ac:spMkLst>
            <pc:docMk/>
            <pc:sldMk cId="3398548381" sldId="269"/>
            <ac:spMk id="15" creationId="{C7FEB744-A6B5-E9F8-7FAA-5650E6F53DDE}"/>
          </ac:spMkLst>
        </pc:spChg>
      </pc:sldChg>
    </pc:docChg>
  </pc:docChgLst>
  <pc:docChgLst>
    <pc:chgData name="NIRMAL KHADKA" userId="4049f862447cf6be" providerId="Windows Live" clId="Web-{DA475C14-5EA7-DD10-133E-E7482C22F2F2}"/>
    <pc:docChg chg="delSld modSld sldOrd">
      <pc:chgData name="NIRMAL KHADKA" userId="4049f862447cf6be" providerId="Windows Live" clId="Web-{DA475C14-5EA7-DD10-133E-E7482C22F2F2}" dt="2025-03-29T06:43:37.029" v="205"/>
      <pc:docMkLst>
        <pc:docMk/>
      </pc:docMkLst>
      <pc:sldChg chg="addSp delSp modSp del">
        <pc:chgData name="NIRMAL KHADKA" userId="4049f862447cf6be" providerId="Windows Live" clId="Web-{DA475C14-5EA7-DD10-133E-E7482C22F2F2}" dt="2025-03-29T06:12:30.882" v="3"/>
        <pc:sldMkLst>
          <pc:docMk/>
          <pc:sldMk cId="0" sldId="257"/>
        </pc:sldMkLst>
        <pc:picChg chg="add del mod">
          <ac:chgData name="NIRMAL KHADKA" userId="4049f862447cf6be" providerId="Windows Live" clId="Web-{DA475C14-5EA7-DD10-133E-E7482C22F2F2}" dt="2025-03-29T06:12:25.961" v="2"/>
          <ac:picMkLst>
            <pc:docMk/>
            <pc:sldMk cId="0" sldId="257"/>
            <ac:picMk id="3" creationId="{C948375B-F583-0EBA-9742-B2B13390E45E}"/>
          </ac:picMkLst>
        </pc:picChg>
      </pc:sldChg>
      <pc:sldChg chg="modSp addAnim delAnim modAnim">
        <pc:chgData name="NIRMAL KHADKA" userId="4049f862447cf6be" providerId="Windows Live" clId="Web-{DA475C14-5EA7-DD10-133E-E7482C22F2F2}" dt="2025-03-29T06:30:16.364" v="107"/>
        <pc:sldMkLst>
          <pc:docMk/>
          <pc:sldMk cId="0" sldId="258"/>
        </pc:sldMkLst>
        <pc:spChg chg="mod">
          <ac:chgData name="NIRMAL KHADKA" userId="4049f862447cf6be" providerId="Windows Live" clId="Web-{DA475C14-5EA7-DD10-133E-E7482C22F2F2}" dt="2025-03-29T06:21:41.890" v="59" actId="20577"/>
          <ac:spMkLst>
            <pc:docMk/>
            <pc:sldMk cId="0" sldId="258"/>
            <ac:spMk id="3" creationId="{00000000-0000-0000-0000-000000000000}"/>
          </ac:spMkLst>
        </pc:spChg>
        <pc:spChg chg="mod">
          <ac:chgData name="NIRMAL KHADKA" userId="4049f862447cf6be" providerId="Windows Live" clId="Web-{DA475C14-5EA7-DD10-133E-E7482C22F2F2}" dt="2025-03-29T06:27:50.691" v="79" actId="14100"/>
          <ac:spMkLst>
            <pc:docMk/>
            <pc:sldMk cId="0" sldId="258"/>
            <ac:spMk id="5" creationId="{00000000-0000-0000-0000-000000000000}"/>
          </ac:spMkLst>
        </pc:spChg>
        <pc:spChg chg="mod">
          <ac:chgData name="NIRMAL KHADKA" userId="4049f862447cf6be" providerId="Windows Live" clId="Web-{DA475C14-5EA7-DD10-133E-E7482C22F2F2}" dt="2025-03-29T06:29:20.926" v="95" actId="20577"/>
          <ac:spMkLst>
            <pc:docMk/>
            <pc:sldMk cId="0" sldId="258"/>
            <ac:spMk id="6" creationId="{00000000-0000-0000-0000-000000000000}"/>
          </ac:spMkLst>
        </pc:spChg>
        <pc:spChg chg="mod">
          <ac:chgData name="NIRMAL KHADKA" userId="4049f862447cf6be" providerId="Windows Live" clId="Web-{DA475C14-5EA7-DD10-133E-E7482C22F2F2}" dt="2025-03-29T06:28:05.129" v="82" actId="14100"/>
          <ac:spMkLst>
            <pc:docMk/>
            <pc:sldMk cId="0" sldId="258"/>
            <ac:spMk id="8" creationId="{00000000-0000-0000-0000-000000000000}"/>
          </ac:spMkLst>
        </pc:spChg>
        <pc:spChg chg="mod">
          <ac:chgData name="NIRMAL KHADKA" userId="4049f862447cf6be" providerId="Windows Live" clId="Web-{DA475C14-5EA7-DD10-133E-E7482C22F2F2}" dt="2025-03-29T06:29:27.379" v="99" actId="20577"/>
          <ac:spMkLst>
            <pc:docMk/>
            <pc:sldMk cId="0" sldId="258"/>
            <ac:spMk id="9" creationId="{00000000-0000-0000-0000-000000000000}"/>
          </ac:spMkLst>
        </pc:spChg>
        <pc:spChg chg="mod">
          <ac:chgData name="NIRMAL KHADKA" userId="4049f862447cf6be" providerId="Windows Live" clId="Web-{DA475C14-5EA7-DD10-133E-E7482C22F2F2}" dt="2025-03-29T06:28:25.473" v="87" actId="20577"/>
          <ac:spMkLst>
            <pc:docMk/>
            <pc:sldMk cId="0" sldId="258"/>
            <ac:spMk id="11" creationId="{00000000-0000-0000-0000-000000000000}"/>
          </ac:spMkLst>
        </pc:spChg>
        <pc:spChg chg="mod">
          <ac:chgData name="NIRMAL KHADKA" userId="4049f862447cf6be" providerId="Windows Live" clId="Web-{DA475C14-5EA7-DD10-133E-E7482C22F2F2}" dt="2025-03-29T06:29:34.645" v="101" actId="20577"/>
          <ac:spMkLst>
            <pc:docMk/>
            <pc:sldMk cId="0" sldId="258"/>
            <ac:spMk id="12" creationId="{00000000-0000-0000-0000-000000000000}"/>
          </ac:spMkLst>
        </pc:spChg>
        <pc:spChg chg="mod">
          <ac:chgData name="NIRMAL KHADKA" userId="4049f862447cf6be" providerId="Windows Live" clId="Web-{DA475C14-5EA7-DD10-133E-E7482C22F2F2}" dt="2025-03-29T06:28:34.707" v="90" actId="14100"/>
          <ac:spMkLst>
            <pc:docMk/>
            <pc:sldMk cId="0" sldId="258"/>
            <ac:spMk id="14" creationId="{00000000-0000-0000-0000-000000000000}"/>
          </ac:spMkLst>
        </pc:spChg>
        <pc:spChg chg="mod">
          <ac:chgData name="NIRMAL KHADKA" userId="4049f862447cf6be" providerId="Windows Live" clId="Web-{DA475C14-5EA7-DD10-133E-E7482C22F2F2}" dt="2025-03-29T06:29:47.426" v="103" actId="20577"/>
          <ac:spMkLst>
            <pc:docMk/>
            <pc:sldMk cId="0" sldId="258"/>
            <ac:spMk id="15" creationId="{00000000-0000-0000-0000-000000000000}"/>
          </ac:spMkLst>
        </pc:spChg>
      </pc:sldChg>
      <pc:sldChg chg="ord">
        <pc:chgData name="NIRMAL KHADKA" userId="4049f862447cf6be" providerId="Windows Live" clId="Web-{DA475C14-5EA7-DD10-133E-E7482C22F2F2}" dt="2025-03-29T06:33:13.037" v="108"/>
        <pc:sldMkLst>
          <pc:docMk/>
          <pc:sldMk cId="0" sldId="259"/>
        </pc:sldMkLst>
      </pc:sldChg>
      <pc:sldChg chg="addSp delSp modSp addAnim delAnim">
        <pc:chgData name="NIRMAL KHADKA" userId="4049f862447cf6be" providerId="Windows Live" clId="Web-{DA475C14-5EA7-DD10-133E-E7482C22F2F2}" dt="2025-03-29T06:43:37.029" v="205"/>
        <pc:sldMkLst>
          <pc:docMk/>
          <pc:sldMk cId="0" sldId="260"/>
        </pc:sldMkLst>
        <pc:spChg chg="mod">
          <ac:chgData name="NIRMAL KHADKA" userId="4049f862447cf6be" providerId="Windows Live" clId="Web-{DA475C14-5EA7-DD10-133E-E7482C22F2F2}" dt="2025-03-29T06:33:29.522" v="112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NIRMAL KHADKA" userId="4049f862447cf6be" providerId="Windows Live" clId="Web-{DA475C14-5EA7-DD10-133E-E7482C22F2F2}" dt="2025-03-29T06:34:52.413" v="117" actId="20577"/>
          <ac:spMkLst>
            <pc:docMk/>
            <pc:sldMk cId="0" sldId="260"/>
            <ac:spMk id="3" creationId="{00000000-0000-0000-0000-000000000000}"/>
          </ac:spMkLst>
        </pc:spChg>
        <pc:spChg chg="mod">
          <ac:chgData name="NIRMAL KHADKA" userId="4049f862447cf6be" providerId="Windows Live" clId="Web-{DA475C14-5EA7-DD10-133E-E7482C22F2F2}" dt="2025-03-29T06:38:47.605" v="154" actId="20577"/>
          <ac:spMkLst>
            <pc:docMk/>
            <pc:sldMk cId="0" sldId="260"/>
            <ac:spMk id="4" creationId="{00000000-0000-0000-0000-000000000000}"/>
          </ac:spMkLst>
        </pc:spChg>
        <pc:spChg chg="mod">
          <ac:chgData name="NIRMAL KHADKA" userId="4049f862447cf6be" providerId="Windows Live" clId="Web-{DA475C14-5EA7-DD10-133E-E7482C22F2F2}" dt="2025-03-29T06:41:21.497" v="166" actId="1076"/>
          <ac:spMkLst>
            <pc:docMk/>
            <pc:sldMk cId="0" sldId="260"/>
            <ac:spMk id="7" creationId="{00000000-0000-0000-0000-000000000000}"/>
          </ac:spMkLst>
        </pc:spChg>
        <pc:spChg chg="mod">
          <ac:chgData name="NIRMAL KHADKA" userId="4049f862447cf6be" providerId="Windows Live" clId="Web-{DA475C14-5EA7-DD10-133E-E7482C22F2F2}" dt="2025-03-29T06:38:57.996" v="155" actId="20577"/>
          <ac:spMkLst>
            <pc:docMk/>
            <pc:sldMk cId="0" sldId="260"/>
            <ac:spMk id="8" creationId="{00000000-0000-0000-0000-000000000000}"/>
          </ac:spMkLst>
        </pc:spChg>
        <pc:spChg chg="del mod">
          <ac:chgData name="NIRMAL KHADKA" userId="4049f862447cf6be" providerId="Windows Live" clId="Web-{DA475C14-5EA7-DD10-133E-E7482C22F2F2}" dt="2025-03-29T06:38:28.230" v="151"/>
          <ac:spMkLst>
            <pc:docMk/>
            <pc:sldMk cId="0" sldId="260"/>
            <ac:spMk id="11" creationId="{00000000-0000-0000-0000-000000000000}"/>
          </ac:spMkLst>
        </pc:spChg>
        <pc:spChg chg="del mod">
          <ac:chgData name="NIRMAL KHADKA" userId="4049f862447cf6be" providerId="Windows Live" clId="Web-{DA475C14-5EA7-DD10-133E-E7482C22F2F2}" dt="2025-03-29T06:38:25.636" v="150"/>
          <ac:spMkLst>
            <pc:docMk/>
            <pc:sldMk cId="0" sldId="260"/>
            <ac:spMk id="12" creationId="{00000000-0000-0000-0000-000000000000}"/>
          </ac:spMkLst>
        </pc:spChg>
        <pc:spChg chg="mod">
          <ac:chgData name="NIRMAL KHADKA" userId="4049f862447cf6be" providerId="Windows Live" clId="Web-{DA475C14-5EA7-DD10-133E-E7482C22F2F2}" dt="2025-03-29T06:37:05.964" v="146" actId="14100"/>
          <ac:spMkLst>
            <pc:docMk/>
            <pc:sldMk cId="0" sldId="260"/>
            <ac:spMk id="15" creationId="{00000000-0000-0000-0000-000000000000}"/>
          </ac:spMkLst>
        </pc:spChg>
        <pc:picChg chg="del">
          <ac:chgData name="NIRMAL KHADKA" userId="4049f862447cf6be" providerId="Windows Live" clId="Web-{DA475C14-5EA7-DD10-133E-E7482C22F2F2}" dt="2025-03-29T06:43:37.029" v="205"/>
          <ac:picMkLst>
            <pc:docMk/>
            <pc:sldMk cId="0" sldId="260"/>
            <ac:picMk id="5" creationId="{00000000-0000-0000-0000-000000000000}"/>
          </ac:picMkLst>
        </pc:picChg>
        <pc:picChg chg="del">
          <ac:chgData name="NIRMAL KHADKA" userId="4049f862447cf6be" providerId="Windows Live" clId="Web-{DA475C14-5EA7-DD10-133E-E7482C22F2F2}" dt="2025-03-29T06:42:07.435" v="178"/>
          <ac:picMkLst>
            <pc:docMk/>
            <pc:sldMk cId="0" sldId="260"/>
            <ac:picMk id="6" creationId="{00000000-0000-0000-0000-000000000000}"/>
          </ac:picMkLst>
        </pc:picChg>
        <pc:picChg chg="del mod">
          <ac:chgData name="NIRMAL KHADKA" userId="4049f862447cf6be" providerId="Windows Live" clId="Web-{DA475C14-5EA7-DD10-133E-E7482C22F2F2}" dt="2025-03-29T06:43:34.685" v="204"/>
          <ac:picMkLst>
            <pc:docMk/>
            <pc:sldMk cId="0" sldId="260"/>
            <ac:picMk id="9" creationId="{00000000-0000-0000-0000-000000000000}"/>
          </ac:picMkLst>
        </pc:picChg>
        <pc:picChg chg="del">
          <ac:chgData name="NIRMAL KHADKA" userId="4049f862447cf6be" providerId="Windows Live" clId="Web-{DA475C14-5EA7-DD10-133E-E7482C22F2F2}" dt="2025-03-29T06:42:01.575" v="175"/>
          <ac:picMkLst>
            <pc:docMk/>
            <pc:sldMk cId="0" sldId="260"/>
            <ac:picMk id="10" creationId="{00000000-0000-0000-0000-000000000000}"/>
          </ac:picMkLst>
        </pc:picChg>
        <pc:picChg chg="del mod">
          <ac:chgData name="NIRMAL KHADKA" userId="4049f862447cf6be" providerId="Windows Live" clId="Web-{DA475C14-5EA7-DD10-133E-E7482C22F2F2}" dt="2025-03-29T06:43:32.763" v="203"/>
          <ac:picMkLst>
            <pc:docMk/>
            <pc:sldMk cId="0" sldId="260"/>
            <ac:picMk id="13" creationId="{00000000-0000-0000-0000-000000000000}"/>
          </ac:picMkLst>
        </pc:picChg>
        <pc:picChg chg="del">
          <ac:chgData name="NIRMAL KHADKA" userId="4049f862447cf6be" providerId="Windows Live" clId="Web-{DA475C14-5EA7-DD10-133E-E7482C22F2F2}" dt="2025-03-29T06:41:39.106" v="169"/>
          <ac:picMkLst>
            <pc:docMk/>
            <pc:sldMk cId="0" sldId="260"/>
            <ac:picMk id="14" creationId="{00000000-0000-0000-0000-000000000000}"/>
          </ac:picMkLst>
        </pc:picChg>
        <pc:picChg chg="add del">
          <ac:chgData name="NIRMAL KHADKA" userId="4049f862447cf6be" providerId="Windows Live" clId="Web-{DA475C14-5EA7-DD10-133E-E7482C22F2F2}" dt="2025-03-29T06:41:07.231" v="161"/>
          <ac:picMkLst>
            <pc:docMk/>
            <pc:sldMk cId="0" sldId="260"/>
            <ac:picMk id="17" creationId="{00000000-0000-0000-0000-000000000000}"/>
          </ac:picMkLst>
        </pc:picChg>
        <pc:picChg chg="del">
          <ac:chgData name="NIRMAL KHADKA" userId="4049f862447cf6be" providerId="Windows Live" clId="Web-{DA475C14-5EA7-DD10-133E-E7482C22F2F2}" dt="2025-03-29T06:41:37.106" v="168"/>
          <ac:picMkLst>
            <pc:docMk/>
            <pc:sldMk cId="0" sldId="260"/>
            <ac:picMk id="18" creationId="{00000000-0000-0000-0000-000000000000}"/>
          </ac:picMkLst>
        </pc:picChg>
        <pc:picChg chg="add del mod">
          <ac:chgData name="NIRMAL KHADKA" userId="4049f862447cf6be" providerId="Windows Live" clId="Web-{DA475C14-5EA7-DD10-133E-E7482C22F2F2}" dt="2025-03-29T06:43:13.779" v="200"/>
          <ac:picMkLst>
            <pc:docMk/>
            <pc:sldMk cId="0" sldId="260"/>
            <ac:picMk id="19" creationId="{F85D2368-C794-E233-CA67-9F456AEA7EC7}"/>
          </ac:picMkLst>
        </pc:picChg>
      </pc:sldChg>
    </pc:docChg>
  </pc:docChgLst>
  <pc:docChgLst>
    <pc:chgData name="NIRMAL KHADKA" userId="4049f862447cf6be" providerId="Windows Live" clId="Web-{E4ABB153-3C74-FD64-4224-A0BBFD896FD3}"/>
    <pc:docChg chg="modSld">
      <pc:chgData name="NIRMAL KHADKA" userId="4049f862447cf6be" providerId="Windows Live" clId="Web-{E4ABB153-3C74-FD64-4224-A0BBFD896FD3}" dt="2025-03-28T04:35:23.437" v="107" actId="14100"/>
      <pc:docMkLst>
        <pc:docMk/>
      </pc:docMkLst>
      <pc:sldChg chg="addSp delSp modSp delAnim">
        <pc:chgData name="NIRMAL KHADKA" userId="4049f862447cf6be" providerId="Windows Live" clId="Web-{E4ABB153-3C74-FD64-4224-A0BBFD896FD3}" dt="2025-03-28T04:35:23.437" v="107" actId="14100"/>
        <pc:sldMkLst>
          <pc:docMk/>
          <pc:sldMk cId="0" sldId="256"/>
        </pc:sldMkLst>
        <pc:spChg chg="mod">
          <ac:chgData name="NIRMAL KHADKA" userId="4049f862447cf6be" providerId="Windows Live" clId="Web-{E4ABB153-3C74-FD64-4224-A0BBFD896FD3}" dt="2025-03-28T04:31:18.851" v="66" actId="1076"/>
          <ac:spMkLst>
            <pc:docMk/>
            <pc:sldMk cId="0" sldId="256"/>
            <ac:spMk id="3" creationId="{00000000-0000-0000-0000-000000000000}"/>
          </ac:spMkLst>
        </pc:spChg>
        <pc:spChg chg="del">
          <ac:chgData name="NIRMAL KHADKA" userId="4049f862447cf6be" providerId="Windows Live" clId="Web-{E4ABB153-3C74-FD64-4224-A0BBFD896FD3}" dt="2025-03-28T04:31:28.711" v="67"/>
          <ac:spMkLst>
            <pc:docMk/>
            <pc:sldMk cId="0" sldId="256"/>
            <ac:spMk id="4" creationId="{00000000-0000-0000-0000-000000000000}"/>
          </ac:spMkLst>
        </pc:spChg>
        <pc:spChg chg="add del mod">
          <ac:chgData name="NIRMAL KHADKA" userId="4049f862447cf6be" providerId="Windows Live" clId="Web-{E4ABB153-3C74-FD64-4224-A0BBFD896FD3}" dt="2025-03-28T04:35:13.296" v="106"/>
          <ac:spMkLst>
            <pc:docMk/>
            <pc:sldMk cId="0" sldId="256"/>
            <ac:spMk id="7" creationId="{13A44B85-31B0-7A6C-0406-54297D1F73FD}"/>
          </ac:spMkLst>
        </pc:spChg>
        <pc:picChg chg="mod">
          <ac:chgData name="NIRMAL KHADKA" userId="4049f862447cf6be" providerId="Windows Live" clId="Web-{E4ABB153-3C74-FD64-4224-A0BBFD896FD3}" dt="2025-03-28T04:35:23.437" v="107" actId="14100"/>
          <ac:picMkLst>
            <pc:docMk/>
            <pc:sldMk cId="0" sldId="256"/>
            <ac:picMk id="2" creationId="{00000000-0000-0000-0000-000000000000}"/>
          </ac:picMkLst>
        </pc:picChg>
        <pc:picChg chg="add del mod">
          <ac:chgData name="NIRMAL KHADKA" userId="4049f862447cf6be" providerId="Windows Live" clId="Web-{E4ABB153-3C74-FD64-4224-A0BBFD896FD3}" dt="2025-03-28T04:32:39.088" v="70"/>
          <ac:picMkLst>
            <pc:docMk/>
            <pc:sldMk cId="0" sldId="256"/>
            <ac:picMk id="5" creationId="{13A26904-ACEF-426F-EDF0-89A9595DF370}"/>
          </ac:picMkLst>
        </pc:picChg>
        <pc:picChg chg="add mod modCrop">
          <ac:chgData name="NIRMAL KHADKA" userId="4049f862447cf6be" providerId="Windows Live" clId="Web-{E4ABB153-3C74-FD64-4224-A0BBFD896FD3}" dt="2025-03-28T04:33:51.778" v="83"/>
          <ac:picMkLst>
            <pc:docMk/>
            <pc:sldMk cId="0" sldId="256"/>
            <ac:picMk id="6" creationId="{2AD96F2A-AED4-F63F-589E-CC9A3F09BDAB}"/>
          </ac:picMkLst>
        </pc:picChg>
      </pc:sldChg>
    </pc:docChg>
  </pc:docChgLst>
  <pc:docChgLst>
    <pc:chgData name="NIRMAL KHADKA" userId="4049f862447cf6be" providerId="Windows Live" clId="Web-{7795A6A0-D9D4-7CCA-3DCD-FC7BC4DE4581}"/>
    <pc:docChg chg="addSld delSld modSld sldOrd">
      <pc:chgData name="NIRMAL KHADKA" userId="4049f862447cf6be" providerId="Windows Live" clId="Web-{7795A6A0-D9D4-7CCA-3DCD-FC7BC4DE4581}" dt="2025-03-29T05:22:00.425" v="296"/>
      <pc:docMkLst>
        <pc:docMk/>
      </pc:docMkLst>
      <pc:sldChg chg="addSp delSp modSp addAnim delAnim modAnim">
        <pc:chgData name="NIRMAL KHADKA" userId="4049f862447cf6be" providerId="Windows Live" clId="Web-{7795A6A0-D9D4-7CCA-3DCD-FC7BC4DE4581}" dt="2025-03-29T05:15:35.520" v="292"/>
        <pc:sldMkLst>
          <pc:docMk/>
          <pc:sldMk cId="0" sldId="256"/>
        </pc:sldMkLst>
        <pc:spChg chg="mod">
          <ac:chgData name="NIRMAL KHADKA" userId="4049f862447cf6be" providerId="Windows Live" clId="Web-{7795A6A0-D9D4-7CCA-3DCD-FC7BC4DE4581}" dt="2025-03-29T04:38:24.978" v="234" actId="14100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NIRMAL KHADKA" userId="4049f862447cf6be" providerId="Windows Live" clId="Web-{7795A6A0-D9D4-7CCA-3DCD-FC7BC4DE4581}" dt="2025-03-29T04:28:39.156" v="153" actId="1076"/>
          <ac:spMkLst>
            <pc:docMk/>
            <pc:sldMk cId="0" sldId="256"/>
            <ac:spMk id="14" creationId="{1A218AB4-D8AD-4E52-F63D-46595D675840}"/>
          </ac:spMkLst>
        </pc:spChg>
        <pc:spChg chg="add mod">
          <ac:chgData name="NIRMAL KHADKA" userId="4049f862447cf6be" providerId="Windows Live" clId="Web-{7795A6A0-D9D4-7CCA-3DCD-FC7BC4DE4581}" dt="2025-03-29T04:38:08.947" v="233" actId="20577"/>
          <ac:spMkLst>
            <pc:docMk/>
            <pc:sldMk cId="0" sldId="256"/>
            <ac:spMk id="15" creationId="{5B1DEDD9-B796-CD77-9FE1-9A2673DDC259}"/>
          </ac:spMkLst>
        </pc:spChg>
        <pc:spChg chg="add del mod">
          <ac:chgData name="NIRMAL KHADKA" userId="4049f862447cf6be" providerId="Windows Live" clId="Web-{7795A6A0-D9D4-7CCA-3DCD-FC7BC4DE4581}" dt="2025-03-29T04:26:48.904" v="118"/>
          <ac:spMkLst>
            <pc:docMk/>
            <pc:sldMk cId="0" sldId="256"/>
            <ac:spMk id="16" creationId="{0ADAB724-6A21-CBB5-A53A-506FE23CE60B}"/>
          </ac:spMkLst>
        </pc:spChg>
        <pc:spChg chg="add mod">
          <ac:chgData name="NIRMAL KHADKA" userId="4049f862447cf6be" providerId="Windows Live" clId="Web-{7795A6A0-D9D4-7CCA-3DCD-FC7BC4DE4581}" dt="2025-03-29T04:29:14.750" v="160" actId="20577"/>
          <ac:spMkLst>
            <pc:docMk/>
            <pc:sldMk cId="0" sldId="256"/>
            <ac:spMk id="17" creationId="{22AA2B98-AD84-EDBB-9C64-B3169C418077}"/>
          </ac:spMkLst>
        </pc:spChg>
        <pc:spChg chg="add mod">
          <ac:chgData name="NIRMAL KHADKA" userId="4049f862447cf6be" providerId="Windows Live" clId="Web-{7795A6A0-D9D4-7CCA-3DCD-FC7BC4DE4581}" dt="2025-03-29T04:29:24.360" v="166" actId="14100"/>
          <ac:spMkLst>
            <pc:docMk/>
            <pc:sldMk cId="0" sldId="256"/>
            <ac:spMk id="18" creationId="{B899094C-0EE9-0555-B73E-064462DC36FA}"/>
          </ac:spMkLst>
        </pc:spChg>
        <pc:spChg chg="add mod">
          <ac:chgData name="NIRMAL KHADKA" userId="4049f862447cf6be" providerId="Windows Live" clId="Web-{7795A6A0-D9D4-7CCA-3DCD-FC7BC4DE4581}" dt="2025-03-29T04:29:46.657" v="168" actId="20577"/>
          <ac:spMkLst>
            <pc:docMk/>
            <pc:sldMk cId="0" sldId="256"/>
            <ac:spMk id="19" creationId="{9CEA1824-52D1-4BC6-3FD0-3C56CAE36C2E}"/>
          </ac:spMkLst>
        </pc:spChg>
        <pc:spChg chg="add mod">
          <ac:chgData name="NIRMAL KHADKA" userId="4049f862447cf6be" providerId="Windows Live" clId="Web-{7795A6A0-D9D4-7CCA-3DCD-FC7BC4DE4581}" dt="2025-03-29T04:36:31.258" v="226" actId="20577"/>
          <ac:spMkLst>
            <pc:docMk/>
            <pc:sldMk cId="0" sldId="256"/>
            <ac:spMk id="20" creationId="{0A5BB016-F700-F45C-9D48-34933B5058B4}"/>
          </ac:spMkLst>
        </pc:spChg>
        <pc:spChg chg="add mod">
          <ac:chgData name="NIRMAL KHADKA" userId="4049f862447cf6be" providerId="Windows Live" clId="Web-{7795A6A0-D9D4-7CCA-3DCD-FC7BC4DE4581}" dt="2025-03-29T04:36:57.367" v="227" actId="20577"/>
          <ac:spMkLst>
            <pc:docMk/>
            <pc:sldMk cId="0" sldId="256"/>
            <ac:spMk id="21" creationId="{CA8BBA8E-F1B1-3C78-7A5F-020F79D8F356}"/>
          </ac:spMkLst>
        </pc:spChg>
        <pc:spChg chg="add mod">
          <ac:chgData name="NIRMAL KHADKA" userId="4049f862447cf6be" providerId="Windows Live" clId="Web-{7795A6A0-D9D4-7CCA-3DCD-FC7BC4DE4581}" dt="2025-03-29T04:37:15.321" v="232" actId="14100"/>
          <ac:spMkLst>
            <pc:docMk/>
            <pc:sldMk cId="0" sldId="256"/>
            <ac:spMk id="22" creationId="{FAD38E15-62E1-FC1E-9D9F-62ADF04A7300}"/>
          </ac:spMkLst>
        </pc:spChg>
        <pc:spChg chg="add del mod">
          <ac:chgData name="NIRMAL KHADKA" userId="4049f862447cf6be" providerId="Windows Live" clId="Web-{7795A6A0-D9D4-7CCA-3DCD-FC7BC4DE4581}" dt="2025-03-29T04:41:17.216" v="247"/>
          <ac:spMkLst>
            <pc:docMk/>
            <pc:sldMk cId="0" sldId="256"/>
            <ac:spMk id="27" creationId="{81FEA567-B7A5-EC7B-62CD-16ABE05D469F}"/>
          </ac:spMkLst>
        </pc:spChg>
        <pc:spChg chg="add del mod">
          <ac:chgData name="NIRMAL KHADKA" userId="4049f862447cf6be" providerId="Windows Live" clId="Web-{7795A6A0-D9D4-7CCA-3DCD-FC7BC4DE4581}" dt="2025-03-29T04:41:27.184" v="250"/>
          <ac:spMkLst>
            <pc:docMk/>
            <pc:sldMk cId="0" sldId="256"/>
            <ac:spMk id="29" creationId="{BD5369C9-B42F-6A31-37E4-12F29D4719D4}"/>
          </ac:spMkLst>
        </pc:spChg>
        <pc:picChg chg="mod">
          <ac:chgData name="NIRMAL KHADKA" userId="4049f862447cf6be" providerId="Windows Live" clId="Web-{7795A6A0-D9D4-7CCA-3DCD-FC7BC4DE4581}" dt="2025-03-29T04:31:18.721" v="190" actId="1076"/>
          <ac:picMkLst>
            <pc:docMk/>
            <pc:sldMk cId="0" sldId="256"/>
            <ac:picMk id="2" creationId="{00000000-0000-0000-0000-000000000000}"/>
          </ac:picMkLst>
        </pc:picChg>
        <pc:picChg chg="add mod ord">
          <ac:chgData name="NIRMAL KHADKA" userId="4049f862447cf6be" providerId="Windows Live" clId="Web-{7795A6A0-D9D4-7CCA-3DCD-FC7BC4DE4581}" dt="2025-03-29T04:35:42.866" v="224"/>
          <ac:picMkLst>
            <pc:docMk/>
            <pc:sldMk cId="0" sldId="256"/>
            <ac:picMk id="4" creationId="{783D9C3A-A45F-F750-EA93-15976FD299EC}"/>
          </ac:picMkLst>
        </pc:picChg>
        <pc:picChg chg="add del mod">
          <ac:chgData name="NIRMAL KHADKA" userId="4049f862447cf6be" providerId="Windows Live" clId="Web-{7795A6A0-D9D4-7CCA-3DCD-FC7BC4DE4581}" dt="2025-03-29T04:24:29.464" v="76"/>
          <ac:picMkLst>
            <pc:docMk/>
            <pc:sldMk cId="0" sldId="256"/>
            <ac:picMk id="5" creationId="{381E796B-813D-B9F7-7531-BA3A5BEBAABB}"/>
          </ac:picMkLst>
        </pc:picChg>
        <pc:picChg chg="del">
          <ac:chgData name="NIRMAL KHADKA" userId="4049f862447cf6be" providerId="Windows Live" clId="Web-{7795A6A0-D9D4-7CCA-3DCD-FC7BC4DE4581}" dt="2025-03-29T04:17:31.753" v="13"/>
          <ac:picMkLst>
            <pc:docMk/>
            <pc:sldMk cId="0" sldId="256"/>
            <ac:picMk id="6" creationId="{2AD96F2A-AED4-F63F-589E-CC9A3F09BDAB}"/>
          </ac:picMkLst>
        </pc:picChg>
        <pc:picChg chg="add del mod">
          <ac:chgData name="NIRMAL KHADKA" userId="4049f862447cf6be" providerId="Windows Live" clId="Web-{7795A6A0-D9D4-7CCA-3DCD-FC7BC4DE4581}" dt="2025-03-29T04:24:27.261" v="75"/>
          <ac:picMkLst>
            <pc:docMk/>
            <pc:sldMk cId="0" sldId="256"/>
            <ac:picMk id="7" creationId="{2872A85C-E1FB-103C-F13F-3DB2E842AD63}"/>
          </ac:picMkLst>
        </pc:picChg>
        <pc:picChg chg="add del mod">
          <ac:chgData name="NIRMAL KHADKA" userId="4049f862447cf6be" providerId="Windows Live" clId="Web-{7795A6A0-D9D4-7CCA-3DCD-FC7BC4DE4581}" dt="2025-03-29T04:24:32.245" v="78"/>
          <ac:picMkLst>
            <pc:docMk/>
            <pc:sldMk cId="0" sldId="256"/>
            <ac:picMk id="8" creationId="{72BD22B5-4DE3-8DE0-77D9-AA27DF2FC294}"/>
          </ac:picMkLst>
        </pc:picChg>
        <pc:picChg chg="add del mod">
          <ac:chgData name="NIRMAL KHADKA" userId="4049f862447cf6be" providerId="Windows Live" clId="Web-{7795A6A0-D9D4-7CCA-3DCD-FC7BC4DE4581}" dt="2025-03-29T04:24:31.058" v="77"/>
          <ac:picMkLst>
            <pc:docMk/>
            <pc:sldMk cId="0" sldId="256"/>
            <ac:picMk id="9" creationId="{E33F72FA-C288-DCB0-FB0F-D09387312527}"/>
          </ac:picMkLst>
        </pc:picChg>
        <pc:picChg chg="add del mod">
          <ac:chgData name="NIRMAL KHADKA" userId="4049f862447cf6be" providerId="Windows Live" clId="Web-{7795A6A0-D9D4-7CCA-3DCD-FC7BC4DE4581}" dt="2025-03-29T04:24:35.152" v="80"/>
          <ac:picMkLst>
            <pc:docMk/>
            <pc:sldMk cId="0" sldId="256"/>
            <ac:picMk id="10" creationId="{3BB9466C-7F29-E756-2391-50E994932A2B}"/>
          </ac:picMkLst>
        </pc:picChg>
        <pc:picChg chg="add del mod">
          <ac:chgData name="NIRMAL KHADKA" userId="4049f862447cf6be" providerId="Windows Live" clId="Web-{7795A6A0-D9D4-7CCA-3DCD-FC7BC4DE4581}" dt="2025-03-29T04:24:34.042" v="79"/>
          <ac:picMkLst>
            <pc:docMk/>
            <pc:sldMk cId="0" sldId="256"/>
            <ac:picMk id="11" creationId="{91052018-C391-FF35-3B81-1F365D937BDA}"/>
          </ac:picMkLst>
        </pc:picChg>
        <pc:picChg chg="add del mod">
          <ac:chgData name="NIRMAL KHADKA" userId="4049f862447cf6be" providerId="Windows Live" clId="Web-{7795A6A0-D9D4-7CCA-3DCD-FC7BC4DE4581}" dt="2025-03-29T04:24:37.261" v="82"/>
          <ac:picMkLst>
            <pc:docMk/>
            <pc:sldMk cId="0" sldId="256"/>
            <ac:picMk id="12" creationId="{4DF7D4FD-7C43-2A69-6943-D19760C0B592}"/>
          </ac:picMkLst>
        </pc:picChg>
        <pc:picChg chg="add del mod">
          <ac:chgData name="NIRMAL KHADKA" userId="4049f862447cf6be" providerId="Windows Live" clId="Web-{7795A6A0-D9D4-7CCA-3DCD-FC7BC4DE4581}" dt="2025-03-29T04:24:36.402" v="81"/>
          <ac:picMkLst>
            <pc:docMk/>
            <pc:sldMk cId="0" sldId="256"/>
            <ac:picMk id="13" creationId="{858E1BD5-EEAE-A3A0-17FC-69002E055072}"/>
          </ac:picMkLst>
        </pc:picChg>
        <pc:picChg chg="add mod modCrop">
          <ac:chgData name="NIRMAL KHADKA" userId="4049f862447cf6be" providerId="Windows Live" clId="Web-{7795A6A0-D9D4-7CCA-3DCD-FC7BC4DE4581}" dt="2025-03-29T04:33:08.785" v="206"/>
          <ac:picMkLst>
            <pc:docMk/>
            <pc:sldMk cId="0" sldId="256"/>
            <ac:picMk id="23" creationId="{8575D73B-DE57-2F40-12A6-171B24B5704E}"/>
          </ac:picMkLst>
        </pc:picChg>
        <pc:picChg chg="add mod">
          <ac:chgData name="NIRMAL KHADKA" userId="4049f862447cf6be" providerId="Windows Live" clId="Web-{7795A6A0-D9D4-7CCA-3DCD-FC7BC4DE4581}" dt="2025-03-29T04:35:21.725" v="221"/>
          <ac:picMkLst>
            <pc:docMk/>
            <pc:sldMk cId="0" sldId="256"/>
            <ac:picMk id="24" creationId="{EE0BE29B-6520-969B-E73D-8B25FD285674}"/>
          </ac:picMkLst>
        </pc:picChg>
        <pc:picChg chg="add mod">
          <ac:chgData name="NIRMAL KHADKA" userId="4049f862447cf6be" providerId="Windows Live" clId="Web-{7795A6A0-D9D4-7CCA-3DCD-FC7BC4DE4581}" dt="2025-03-29T04:34:00.255" v="216"/>
          <ac:picMkLst>
            <pc:docMk/>
            <pc:sldMk cId="0" sldId="256"/>
            <ac:picMk id="25" creationId="{CAC59C97-3F99-545A-6E0A-C72BC2BD24A3}"/>
          </ac:picMkLst>
        </pc:picChg>
        <pc:picChg chg="add mod">
          <ac:chgData name="NIRMAL KHADKA" userId="4049f862447cf6be" providerId="Windows Live" clId="Web-{7795A6A0-D9D4-7CCA-3DCD-FC7BC4DE4581}" dt="2025-03-29T04:35:01.162" v="219"/>
          <ac:picMkLst>
            <pc:docMk/>
            <pc:sldMk cId="0" sldId="256"/>
            <ac:picMk id="26" creationId="{BDCAE14A-7CCF-289E-702F-039C952372CD}"/>
          </ac:picMkLst>
        </pc:picChg>
      </pc:sldChg>
      <pc:sldChg chg="addSp delSp modSp">
        <pc:chgData name="NIRMAL KHADKA" userId="4049f862447cf6be" providerId="Windows Live" clId="Web-{7795A6A0-D9D4-7CCA-3DCD-FC7BC4DE4581}" dt="2025-03-29T04:20:34.881" v="46" actId="14100"/>
        <pc:sldMkLst>
          <pc:docMk/>
          <pc:sldMk cId="0" sldId="258"/>
        </pc:sldMkLst>
        <pc:spChg chg="add del mod">
          <ac:chgData name="NIRMAL KHADKA" userId="4049f862447cf6be" providerId="Windows Live" clId="Web-{7795A6A0-D9D4-7CCA-3DCD-FC7BC4DE4581}" dt="2025-03-29T04:19:42.490" v="39" actId="20577"/>
          <ac:spMkLst>
            <pc:docMk/>
            <pc:sldMk cId="0" sldId="258"/>
            <ac:spMk id="16" creationId="{CF334C01-9221-3F23-A21D-2E15FEE57F9E}"/>
          </ac:spMkLst>
        </pc:spChg>
        <pc:picChg chg="mod ord">
          <ac:chgData name="NIRMAL KHADKA" userId="4049f862447cf6be" providerId="Windows Live" clId="Web-{7795A6A0-D9D4-7CCA-3DCD-FC7BC4DE4581}" dt="2025-03-29T04:20:34.881" v="46" actId="14100"/>
          <ac:picMkLst>
            <pc:docMk/>
            <pc:sldMk cId="0" sldId="258"/>
            <ac:picMk id="2" creationId="{00000000-0000-0000-0000-000000000000}"/>
          </ac:picMkLst>
        </pc:picChg>
        <pc:picChg chg="add mod">
          <ac:chgData name="NIRMAL KHADKA" userId="4049f862447cf6be" providerId="Windows Live" clId="Web-{7795A6A0-D9D4-7CCA-3DCD-FC7BC4DE4581}" dt="2025-03-29T04:19:33.583" v="37"/>
          <ac:picMkLst>
            <pc:docMk/>
            <pc:sldMk cId="0" sldId="258"/>
            <ac:picMk id="19" creationId="{13B541C7-CD7A-A71F-7F85-76A9C8510D8E}"/>
          </ac:picMkLst>
        </pc:picChg>
      </pc:sldChg>
      <pc:sldChg chg="modSp">
        <pc:chgData name="NIRMAL KHADKA" userId="4049f862447cf6be" providerId="Windows Live" clId="Web-{7795A6A0-D9D4-7CCA-3DCD-FC7BC4DE4581}" dt="2025-03-29T04:42:43.108" v="256" actId="1076"/>
        <pc:sldMkLst>
          <pc:docMk/>
          <pc:sldMk cId="70105135" sldId="264"/>
        </pc:sldMkLst>
        <pc:spChg chg="mod">
          <ac:chgData name="NIRMAL KHADKA" userId="4049f862447cf6be" providerId="Windows Live" clId="Web-{7795A6A0-D9D4-7CCA-3DCD-FC7BC4DE4581}" dt="2025-03-29T04:42:43.108" v="256" actId="1076"/>
          <ac:spMkLst>
            <pc:docMk/>
            <pc:sldMk cId="70105135" sldId="264"/>
            <ac:spMk id="7" creationId="{0107A791-580B-29A6-E182-4A3CC8C371D8}"/>
          </ac:spMkLst>
        </pc:spChg>
      </pc:sldChg>
      <pc:sldChg chg="addSp modSp new mod ord setBg">
        <pc:chgData name="NIRMAL KHADKA" userId="4049f862447cf6be" providerId="Windows Live" clId="Web-{7795A6A0-D9D4-7CCA-3DCD-FC7BC4DE4581}" dt="2025-03-29T05:22:00.425" v="296"/>
        <pc:sldMkLst>
          <pc:docMk/>
          <pc:sldMk cId="637011779" sldId="265"/>
        </pc:sldMkLst>
        <pc:spChg chg="add">
          <ac:chgData name="NIRMAL KHADKA" userId="4049f862447cf6be" providerId="Windows Live" clId="Web-{7795A6A0-D9D4-7CCA-3DCD-FC7BC4DE4581}" dt="2025-03-29T05:22:00.425" v="296"/>
          <ac:spMkLst>
            <pc:docMk/>
            <pc:sldMk cId="637011779" sldId="265"/>
            <ac:spMk id="7" creationId="{42A4FC2C-047E-45A5-965D-8E1E3BF09BC6}"/>
          </ac:spMkLst>
        </pc:spChg>
        <pc:picChg chg="add mod">
          <ac:chgData name="NIRMAL KHADKA" userId="4049f862447cf6be" providerId="Windows Live" clId="Web-{7795A6A0-D9D4-7CCA-3DCD-FC7BC4DE4581}" dt="2025-03-29T05:22:00.425" v="296"/>
          <ac:picMkLst>
            <pc:docMk/>
            <pc:sldMk cId="637011779" sldId="265"/>
            <ac:picMk id="2" creationId="{F22E57F8-0EF4-ABA0-0F10-B489917A2AD1}"/>
          </ac:picMkLst>
        </pc:picChg>
      </pc:sldChg>
      <pc:sldChg chg="add del replId">
        <pc:chgData name="NIRMAL KHADKA" userId="4049f862447cf6be" providerId="Windows Live" clId="Web-{7795A6A0-D9D4-7CCA-3DCD-FC7BC4DE4581}" dt="2025-03-29T04:19:16.098" v="33"/>
        <pc:sldMkLst>
          <pc:docMk/>
          <pc:sldMk cId="846376021" sldId="265"/>
        </pc:sldMkLst>
      </pc:sldChg>
    </pc:docChg>
  </pc:docChgLst>
  <pc:docChgLst>
    <pc:chgData name="NIRMAL KHADKA" userId="4049f862447cf6be" providerId="Windows Live" clId="Web-{A32E2D5B-1524-1005-0AAB-5392B8EA8E77}"/>
    <pc:docChg chg="modSld">
      <pc:chgData name="NIRMAL KHADKA" userId="4049f862447cf6be" providerId="Windows Live" clId="Web-{A32E2D5B-1524-1005-0AAB-5392B8EA8E77}" dt="2025-03-28T03:46:15.361" v="9"/>
      <pc:docMkLst>
        <pc:docMk/>
      </pc:docMkLst>
      <pc:sldChg chg="modTransition">
        <pc:chgData name="NIRMAL KHADKA" userId="4049f862447cf6be" providerId="Windows Live" clId="Web-{A32E2D5B-1524-1005-0AAB-5392B8EA8E77}" dt="2025-03-28T03:43:50.483" v="4"/>
        <pc:sldMkLst>
          <pc:docMk/>
          <pc:sldMk cId="0" sldId="256"/>
        </pc:sldMkLst>
      </pc:sldChg>
      <pc:sldChg chg="addSp delSp modSp modTransition">
        <pc:chgData name="NIRMAL KHADKA" userId="4049f862447cf6be" providerId="Windows Live" clId="Web-{A32E2D5B-1524-1005-0AAB-5392B8EA8E77}" dt="2025-03-28T03:46:15.361" v="9"/>
        <pc:sldMkLst>
          <pc:docMk/>
          <pc:sldMk cId="0" sldId="257"/>
        </pc:sldMkLst>
        <pc:spChg chg="add del mod">
          <ac:chgData name="NIRMAL KHADKA" userId="4049f862447cf6be" providerId="Windows Live" clId="Web-{A32E2D5B-1524-1005-0AAB-5392B8EA8E77}" dt="2025-03-28T03:46:15.361" v="9"/>
          <ac:spMkLst>
            <pc:docMk/>
            <pc:sldMk cId="0" sldId="257"/>
            <ac:spMk id="9" creationId="{03910769-930D-6E11-1ED7-9A52FB09D46D}"/>
          </ac:spMkLst>
        </pc:spChg>
      </pc:sldChg>
      <pc:sldChg chg="modTransition">
        <pc:chgData name="NIRMAL KHADKA" userId="4049f862447cf6be" providerId="Windows Live" clId="Web-{A32E2D5B-1524-1005-0AAB-5392B8EA8E77}" dt="2025-03-28T03:44:00.639" v="6"/>
        <pc:sldMkLst>
          <pc:docMk/>
          <pc:sldMk cId="0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19F7A-9461-45AA-A4CA-22241F546564}" type="datetimeFigureOut">
              <a:t>3/28/2025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828800"/>
            <a:ext cx="8775700" cy="493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7040563"/>
            <a:ext cx="6584950" cy="576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94FE5-CA97-428A-8406-B1B61BA401F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58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7448B-84BD-4637-7CDC-F731639AC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22F7E1-F5BB-3BA2-EC2D-45A159DE78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77DA55-FDA6-ECF1-D28A-AEC781A365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D1AC2-9398-3B4B-210A-3CF591A92D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93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slow">
    <p:wipe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fa.wikipedia.org/wiki/%D9%85%D8%B9%D8%A8%D8%AF_%D9%BE%D8%B4%D9%88%D9%BE%D8%AA%DB%8C%D9%86%D8%A7%D8%B3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imple.wikipedia.org/wiki/List_of_largest_Hindu_temples" TargetMode="External"/><Relationship Id="rId11" Type="http://schemas.openxmlformats.org/officeDocument/2006/relationships/hyperlink" Target="https://bagmatiriver.org/" TargetMode="External"/><Relationship Id="rId5" Type="http://schemas.openxmlformats.org/officeDocument/2006/relationships/image" Target="../media/image19.jpeg"/><Relationship Id="rId10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flickr.com/photos/lavenderstreak/3012571224" TargetMode="External"/><Relationship Id="rId4" Type="http://schemas.openxmlformats.org/officeDocument/2006/relationships/image" Target="../media/image2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pn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hyperlink" Target="http://www.pngall.com/maha-shivratri-p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flickr.com/photos/lavenderstreak/3012571224" TargetMode="External"/><Relationship Id="rId4" Type="http://schemas.openxmlformats.org/officeDocument/2006/relationships/image" Target="../media/image2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EBEEE-F504-A3F0-D42E-BD0A8854D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513378-FD11-C1FF-12E9-A3609561B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640" y="7104828"/>
            <a:ext cx="2387162" cy="11144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78EF77C-8B73-652A-244E-CE024F0BA2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10649" y="3925614"/>
            <a:ext cx="4319752" cy="431975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F20210-EBD6-7A84-899B-1E915ACF1B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-15767" y="-1182414"/>
            <a:ext cx="9459310" cy="941201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2D1864C-6A49-146F-3927-D035D5B645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11406352" y="-39413"/>
            <a:ext cx="3184635" cy="324769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77BFD412-B63D-0E05-91D4-D515076185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9807" y="268015"/>
            <a:ext cx="3200401" cy="310580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42549ED-9264-EEA1-D6CA-D1FCB39A26A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764775" y="3378877"/>
            <a:ext cx="5801710" cy="570711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5C303E5-8BE7-F335-C4FA-716D0BF0CA3E}"/>
              </a:ext>
            </a:extLst>
          </p:cNvPr>
          <p:cNvGrpSpPr/>
          <p:nvPr/>
        </p:nvGrpSpPr>
        <p:grpSpPr>
          <a:xfrm>
            <a:off x="2630462" y="-1223166"/>
            <a:ext cx="11017715" cy="5593487"/>
            <a:chOff x="4303986" y="-567559"/>
            <a:chExt cx="9965293" cy="5265683"/>
          </a:xfrm>
        </p:grpSpPr>
        <p:pic>
          <p:nvPicPr>
            <p:cNvPr id="13" name="Graphic 12" descr="A brushstroke">
              <a:extLst>
                <a:ext uri="{FF2B5EF4-FFF2-40B4-BE49-F238E27FC236}">
                  <a16:creationId xmlns:a16="http://schemas.microsoft.com/office/drawing/2014/main" id="{78A78415-22DE-968D-30CE-764CB6330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303986" y="-567559"/>
              <a:ext cx="9965293" cy="526568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44493F4-60FE-F1B7-5E03-11FAC6AD7F4C}"/>
                </a:ext>
              </a:extLst>
            </p:cNvPr>
            <p:cNvSpPr txBox="1"/>
            <p:nvPr/>
          </p:nvSpPr>
          <p:spPr>
            <a:xfrm>
              <a:off x="6435602" y="1688397"/>
              <a:ext cx="5686591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4400" b="1" dirty="0">
                  <a:latin typeface="Comic Sans MS"/>
                  <a:ea typeface="Calibri"/>
                  <a:cs typeface="Calibri"/>
                </a:rPr>
                <a:t>Welcome Everyone</a:t>
              </a:r>
              <a:endParaRPr lang="en-US" sz="4400" b="1" dirty="0">
                <a:latin typeface="Comic Sans MS"/>
              </a:endParaRPr>
            </a:p>
          </p:txBody>
        </p:sp>
      </p:grpSp>
      <p:pic>
        <p:nvPicPr>
          <p:cNvPr id="2" name="Graphic 1">
            <a:extLst>
              <a:ext uri="{FF2B5EF4-FFF2-40B4-BE49-F238E27FC236}">
                <a16:creationId xmlns:a16="http://schemas.microsoft.com/office/drawing/2014/main" id="{45CA24BD-36C1-5BFD-4F01-88A324623E0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34640" y="4701395"/>
            <a:ext cx="4934313" cy="4917059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70AB8E-FA7D-88B8-5CC5-C977BF7D5FA6}"/>
              </a:ext>
            </a:extLst>
          </p:cNvPr>
          <p:cNvSpPr/>
          <p:nvPr/>
        </p:nvSpPr>
        <p:spPr>
          <a:xfrm>
            <a:off x="4596646" y="2974471"/>
            <a:ext cx="6770914" cy="27867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14FDA-EB8B-DCCE-DF64-612EDC59AC3A}"/>
              </a:ext>
            </a:extLst>
          </p:cNvPr>
          <p:cNvSpPr txBox="1"/>
          <p:nvPr/>
        </p:nvSpPr>
        <p:spPr>
          <a:xfrm>
            <a:off x="5683575" y="3892155"/>
            <a:ext cx="492034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mic Sans MS"/>
                <a:ea typeface="Calibri"/>
                <a:cs typeface="Calibri"/>
              </a:rPr>
              <a:t>Nirmal Khadka</a:t>
            </a:r>
          </a:p>
          <a:p>
            <a:r>
              <a:rPr lang="en-US" sz="3600" dirty="0">
                <a:solidFill>
                  <a:schemeClr val="bg1"/>
                </a:solidFill>
                <a:latin typeface="Comic Sans MS"/>
                <a:ea typeface="Calibri"/>
                <a:cs typeface="Calibri"/>
              </a:rPr>
              <a:t>Abishek </a:t>
            </a:r>
            <a:r>
              <a:rPr lang="en-US" sz="3600" dirty="0" err="1">
                <a:solidFill>
                  <a:schemeClr val="bg1"/>
                </a:solidFill>
                <a:latin typeface="Comic Sans MS"/>
                <a:ea typeface="Calibri"/>
                <a:cs typeface="Calibri"/>
              </a:rPr>
              <a:t>pokhrel</a:t>
            </a:r>
          </a:p>
          <a:p>
            <a:r>
              <a:rPr lang="en-US" sz="3600" dirty="0">
                <a:solidFill>
                  <a:schemeClr val="bg1"/>
                </a:solidFill>
                <a:latin typeface="Comic Sans MS"/>
                <a:ea typeface="Calibri"/>
                <a:cs typeface="Calibri"/>
              </a:rPr>
              <a:t>Bibek  shahi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65B627-E558-AAAD-FDE2-D51285CB07EF}"/>
              </a:ext>
            </a:extLst>
          </p:cNvPr>
          <p:cNvSpPr txBox="1"/>
          <p:nvPr/>
        </p:nvSpPr>
        <p:spPr>
          <a:xfrm>
            <a:off x="5679056" y="3179450"/>
            <a:ext cx="437605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dirty="0">
                <a:solidFill>
                  <a:schemeClr val="bg1"/>
                </a:solidFill>
                <a:latin typeface="Comic Sans MS"/>
                <a:ea typeface="Calibri"/>
                <a:cs typeface="Calibri"/>
              </a:rPr>
              <a:t>Present:</a:t>
            </a:r>
          </a:p>
        </p:txBody>
      </p:sp>
    </p:spTree>
    <p:extLst>
      <p:ext uri="{BB962C8B-B14F-4D97-AF65-F5344CB8AC3E}">
        <p14:creationId xmlns:p14="http://schemas.microsoft.com/office/powerpoint/2010/main" val="18923661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squares on a black background&#10;&#10;AI-generated content may be incorrect.">
            <a:extLst>
              <a:ext uri="{FF2B5EF4-FFF2-40B4-BE49-F238E27FC236}">
                <a16:creationId xmlns:a16="http://schemas.microsoft.com/office/drawing/2014/main" id="{783D9C3A-A45F-F750-EA93-15976FD29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53" y="2056742"/>
            <a:ext cx="8266058" cy="6165631"/>
          </a:xfrm>
          <a:prstGeom prst="rect">
            <a:avLst/>
          </a:prstGeom>
        </p:spPr>
      </p:pic>
      <p:pic>
        <p:nvPicPr>
          <p:cNvPr id="6" name="Picture 5" descr="A black background with white spots&#10;&#10;AI-generated content may be incorrect.">
            <a:extLst>
              <a:ext uri="{FF2B5EF4-FFF2-40B4-BE49-F238E27FC236}">
                <a16:creationId xmlns:a16="http://schemas.microsoft.com/office/drawing/2014/main" id="{C1415991-47A1-5421-B9AA-FAC0039B0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3017" y="7101952"/>
            <a:ext cx="2387162" cy="1114425"/>
          </a:xfrm>
          <a:prstGeom prst="rect">
            <a:avLst/>
          </a:prstGeom>
        </p:spPr>
      </p:pic>
      <p:pic>
        <p:nvPicPr>
          <p:cNvPr id="2" name="Image 0"/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148691" y="-6778"/>
            <a:ext cx="6498962" cy="824315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10466" y="523025"/>
            <a:ext cx="8139746" cy="818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000" dirty="0">
                <a:solidFill>
                  <a:srgbClr val="FFFFFF"/>
                </a:solidFill>
                <a:ea typeface="+mn-lt"/>
                <a:cs typeface="+mn-lt"/>
              </a:rPr>
              <a:t>Presentation on Pashupatinath Temple</a:t>
            </a:r>
            <a:endParaRPr lang="en-US" sz="4000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218AB4-D8AD-4E52-F63D-46595D675840}"/>
              </a:ext>
            </a:extLst>
          </p:cNvPr>
          <p:cNvSpPr txBox="1"/>
          <p:nvPr/>
        </p:nvSpPr>
        <p:spPr>
          <a:xfrm>
            <a:off x="378371" y="2427889"/>
            <a:ext cx="19391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Kathmandu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1DEDD9-B796-CD77-9FE1-9A2673DDC259}"/>
              </a:ext>
            </a:extLst>
          </p:cNvPr>
          <p:cNvSpPr txBox="1"/>
          <p:nvPr/>
        </p:nvSpPr>
        <p:spPr>
          <a:xfrm>
            <a:off x="378370" y="2790495"/>
            <a:ext cx="307427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City where the temple is located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AA2B98-AD84-EDBB-9C64-B3169C418077}"/>
              </a:ext>
            </a:extLst>
          </p:cNvPr>
          <p:cNvSpPr txBox="1"/>
          <p:nvPr/>
        </p:nvSpPr>
        <p:spPr>
          <a:xfrm>
            <a:off x="378371" y="3815253"/>
            <a:ext cx="19391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Bagmati River 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99094C-0EE9-0555-B73E-064462DC36FA}"/>
              </a:ext>
            </a:extLst>
          </p:cNvPr>
          <p:cNvSpPr txBox="1"/>
          <p:nvPr/>
        </p:nvSpPr>
        <p:spPr>
          <a:xfrm>
            <a:off x="362604" y="4114797"/>
            <a:ext cx="343688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banks of the Bagmati River 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EA1824-52D1-4BC6-3FD0-3C56CAE36C2E}"/>
              </a:ext>
            </a:extLst>
          </p:cNvPr>
          <p:cNvSpPr txBox="1"/>
          <p:nvPr/>
        </p:nvSpPr>
        <p:spPr>
          <a:xfrm>
            <a:off x="362605" y="5202618"/>
            <a:ext cx="19391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Lord Shiva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5BB016-F700-F45C-9D48-34933B5058B4}"/>
              </a:ext>
            </a:extLst>
          </p:cNvPr>
          <p:cNvSpPr txBox="1"/>
          <p:nvPr/>
        </p:nvSpPr>
        <p:spPr>
          <a:xfrm>
            <a:off x="362603" y="5517926"/>
            <a:ext cx="30742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dedicated to Lord Shiva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8BBA8E-F1B1-3C78-7A5F-020F79D8F356}"/>
              </a:ext>
            </a:extLst>
          </p:cNvPr>
          <p:cNvSpPr txBox="1"/>
          <p:nvPr/>
        </p:nvSpPr>
        <p:spPr>
          <a:xfrm>
            <a:off x="362605" y="6558452"/>
            <a:ext cx="24594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World Heritage Site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D38E15-62E1-FC1E-9D9F-62ADF04A7300}"/>
              </a:ext>
            </a:extLst>
          </p:cNvPr>
          <p:cNvSpPr txBox="1"/>
          <p:nvPr/>
        </p:nvSpPr>
        <p:spPr>
          <a:xfrm>
            <a:off x="362603" y="6921057"/>
            <a:ext cx="436704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  <a:ea typeface="+mn-lt"/>
                <a:cs typeface="+mn-lt"/>
              </a:rPr>
              <a:t>UNESCO World Heritage Site, listed in 1979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3" name="Picture 22" descr="HD wallpaper: Lord Shiva Mahashivratri, Lord Shiva photo, God, religion ...">
            <a:extLst>
              <a:ext uri="{FF2B5EF4-FFF2-40B4-BE49-F238E27FC236}">
                <a16:creationId xmlns:a16="http://schemas.microsoft.com/office/drawing/2014/main" id="{8575D73B-DE57-2F40-12A6-171B24B5704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0710" t="350" r="23918" b="28894"/>
          <a:stretch/>
        </p:blipFill>
        <p:spPr>
          <a:xfrm>
            <a:off x="5407567" y="5253273"/>
            <a:ext cx="718049" cy="63703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0BE29B-6520-969B-E73D-8B25FD2856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rcRect l="15527" r="15527"/>
          <a:stretch/>
        </p:blipFill>
        <p:spPr>
          <a:xfrm>
            <a:off x="5407566" y="6451452"/>
            <a:ext cx="718049" cy="63703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" name="Picture 24" descr="Temple in Kathmandu in the Sunset in Nepal image - Free stock photo ...">
            <a:extLst>
              <a:ext uri="{FF2B5EF4-FFF2-40B4-BE49-F238E27FC236}">
                <a16:creationId xmlns:a16="http://schemas.microsoft.com/office/drawing/2014/main" id="{CAC59C97-3F99-545A-6E0A-C72BC2BD24A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12272" r="12272"/>
          <a:stretch/>
        </p:blipFill>
        <p:spPr>
          <a:xfrm>
            <a:off x="5423331" y="2604665"/>
            <a:ext cx="718049" cy="63703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Picture 25" descr="A building with smoke coming out of the water&#10;&#10;AI-generated content may be incorrect.">
            <a:extLst>
              <a:ext uri="{FF2B5EF4-FFF2-40B4-BE49-F238E27FC236}">
                <a16:creationId xmlns:a16="http://schemas.microsoft.com/office/drawing/2014/main" id="{BDCAE14A-7CCF-289E-702F-039C952372C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837473B0-CC2E-450A-ABE3-18F120FF3D39}">
                <a1611:picAttrSrcUrl xmlns:a1611="http://schemas.microsoft.com/office/drawing/2016/11/main" r:id="rId11"/>
              </a:ext>
            </a:extLst>
          </a:blip>
          <a:srcRect l="22948" r="22948"/>
          <a:stretch/>
        </p:blipFill>
        <p:spPr>
          <a:xfrm>
            <a:off x="5423330" y="4102388"/>
            <a:ext cx="718049" cy="63703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9C0632-3D91-A944-F5C0-F211286889E5}"/>
              </a:ext>
            </a:extLst>
          </p:cNvPr>
          <p:cNvSpPr txBox="1"/>
          <p:nvPr/>
        </p:nvSpPr>
        <p:spPr>
          <a:xfrm>
            <a:off x="5422900" y="3241675"/>
            <a:ext cx="15875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/>
              <a:t>ThePhoto by PhotoAuthor is licensed under CCYYSA.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47659E-8052-60B1-DCC4-FC0F246AAFB9}"/>
              </a:ext>
            </a:extLst>
          </p:cNvPr>
          <p:cNvSpPr txBox="1"/>
          <p:nvPr/>
        </p:nvSpPr>
        <p:spPr>
          <a:xfrm>
            <a:off x="5422900" y="4738688"/>
            <a:ext cx="15875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/>
              <a:t>ThePhoto by PhotoAuthor is licensed under CCYYSA.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B45BF4-B96A-9736-AE0C-37268F48C729}"/>
              </a:ext>
            </a:extLst>
          </p:cNvPr>
          <p:cNvSpPr txBox="1"/>
          <p:nvPr/>
        </p:nvSpPr>
        <p:spPr>
          <a:xfrm>
            <a:off x="5407025" y="7088188"/>
            <a:ext cx="1587500" cy="317500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r>
              <a:rPr lang="en-US"/>
              <a:t>ThePhoto by PhotoAuthor is licensed under CCYYSA.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82347" y="693539"/>
            <a:ext cx="7779306" cy="12184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750"/>
              </a:lnSpc>
            </a:pPr>
            <a:r>
              <a:rPr lang="en-US" sz="4400" dirty="0">
                <a:solidFill>
                  <a:srgbClr val="FFFFFF"/>
                </a:solidFill>
                <a:latin typeface="Comic Sans MS"/>
                <a:ea typeface="+mn-lt"/>
                <a:cs typeface="+mn-lt"/>
              </a:rPr>
              <a:t>History and Architecture </a:t>
            </a:r>
            <a:endParaRPr lang="en-US" sz="4400">
              <a:latin typeface="Comic Sans MS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82347" y="2423755"/>
            <a:ext cx="438626" cy="438626"/>
          </a:xfrm>
          <a:prstGeom prst="roundRect">
            <a:avLst>
              <a:gd name="adj" fmla="val 18671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315879" y="2406503"/>
            <a:ext cx="3248092" cy="2528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50"/>
              </a:lnSpc>
            </a:pPr>
            <a:r>
              <a:rPr lang="en-US" sz="2400" b="1" dirty="0">
                <a:solidFill>
                  <a:srgbClr val="CFD0D8"/>
                </a:solidFill>
                <a:ea typeface="+mn-lt"/>
                <a:cs typeface="+mn-lt"/>
              </a:rPr>
              <a:t>Built in the 5th Century</a:t>
            </a:r>
            <a:endParaRPr lang="en-US" sz="2400" b="1">
              <a:ea typeface="Calibri"/>
              <a:cs typeface="Calibri"/>
            </a:endParaRPr>
          </a:p>
        </p:txBody>
      </p:sp>
      <p:sp>
        <p:nvSpPr>
          <p:cNvPr id="6" name="Text 3"/>
          <p:cNvSpPr/>
          <p:nvPr/>
        </p:nvSpPr>
        <p:spPr>
          <a:xfrm>
            <a:off x="1315879" y="2878254"/>
            <a:ext cx="5696538" cy="1020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50"/>
              </a:lnSpc>
            </a:pPr>
            <a:r>
              <a:rPr lang="en-US" dirty="0">
                <a:solidFill>
                  <a:srgbClr val="CFD0D8"/>
                </a:solidFill>
                <a:ea typeface="+mn-lt"/>
                <a:cs typeface="+mn-lt"/>
              </a:rPr>
              <a:t>Pashupatinath Temple was built in the 5th century by King Prachanda Deva.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7" name="Shape 4"/>
          <p:cNvSpPr/>
          <p:nvPr/>
        </p:nvSpPr>
        <p:spPr>
          <a:xfrm>
            <a:off x="682347" y="3883343"/>
            <a:ext cx="438626" cy="438626"/>
          </a:xfrm>
          <a:prstGeom prst="roundRect">
            <a:avLst>
              <a:gd name="adj" fmla="val 18671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315879" y="3883343"/>
            <a:ext cx="4175780" cy="225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50"/>
              </a:lnSpc>
            </a:pPr>
            <a:r>
              <a:rPr lang="en-US" sz="2400" b="1" dirty="0">
                <a:solidFill>
                  <a:srgbClr val="CFD0D8"/>
                </a:solidFill>
                <a:ea typeface="+mn-lt"/>
                <a:cs typeface="+mn-lt"/>
              </a:rPr>
              <a:t>Renovated in the 14th Century</a:t>
            </a:r>
            <a:endParaRPr lang="en-US" sz="2400" b="1">
              <a:ea typeface="Calibri"/>
              <a:cs typeface="Calibri"/>
            </a:endParaRPr>
          </a:p>
        </p:txBody>
      </p:sp>
      <p:sp>
        <p:nvSpPr>
          <p:cNvPr id="9" name="Text 6"/>
          <p:cNvSpPr/>
          <p:nvPr/>
        </p:nvSpPr>
        <p:spPr>
          <a:xfrm>
            <a:off x="1315879" y="4304824"/>
            <a:ext cx="7145774" cy="623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50"/>
              </a:lnSpc>
            </a:pPr>
            <a:r>
              <a:rPr lang="en-US" dirty="0">
                <a:solidFill>
                  <a:srgbClr val="CFD0D8"/>
                </a:solidFill>
                <a:ea typeface="+mn-lt"/>
                <a:cs typeface="+mn-lt"/>
              </a:rPr>
              <a:t>It was later renovated by King </a:t>
            </a:r>
            <a:r>
              <a:rPr lang="en-US" err="1">
                <a:solidFill>
                  <a:srgbClr val="CFD0D8"/>
                </a:solidFill>
                <a:ea typeface="+mn-lt"/>
                <a:cs typeface="+mn-lt"/>
              </a:rPr>
              <a:t>Jayasthiti</a:t>
            </a:r>
            <a:r>
              <a:rPr lang="en-US" dirty="0">
                <a:solidFill>
                  <a:srgbClr val="CFD0D8"/>
                </a:solidFill>
                <a:ea typeface="+mn-lt"/>
                <a:cs typeface="+mn-lt"/>
              </a:rPr>
              <a:t> Malla in the 14th century.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682347" y="5342930"/>
            <a:ext cx="438626" cy="438626"/>
          </a:xfrm>
          <a:prstGeom prst="roundRect">
            <a:avLst>
              <a:gd name="adj" fmla="val 18671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315879" y="5325678"/>
            <a:ext cx="3006552" cy="2528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50"/>
              </a:lnSpc>
            </a:pPr>
            <a:r>
              <a:rPr lang="en-US" sz="2400" b="1" dirty="0">
                <a:solidFill>
                  <a:srgbClr val="CFD0D8"/>
                </a:solidFill>
                <a:ea typeface="+mn-lt"/>
                <a:cs typeface="+mn-lt"/>
              </a:rPr>
              <a:t>Pagoda-Style Design</a:t>
            </a:r>
            <a:endParaRPr lang="en-US" sz="2400" b="1">
              <a:ea typeface="+mn-lt"/>
              <a:cs typeface="+mn-lt"/>
            </a:endParaRPr>
          </a:p>
        </p:txBody>
      </p:sp>
      <p:sp>
        <p:nvSpPr>
          <p:cNvPr id="12" name="Text 9"/>
          <p:cNvSpPr/>
          <p:nvPr/>
        </p:nvSpPr>
        <p:spPr>
          <a:xfrm>
            <a:off x="1315879" y="5764411"/>
            <a:ext cx="7145774" cy="6238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450"/>
              </a:lnSpc>
            </a:pPr>
            <a:r>
              <a:rPr lang="en-US" dirty="0">
                <a:solidFill>
                  <a:srgbClr val="CFD0D8"/>
                </a:solidFill>
                <a:ea typeface="+mn-lt"/>
                <a:cs typeface="+mn-lt"/>
              </a:rPr>
              <a:t>The temple has a pagoda-style design with a golden roof and silver doors.</a:t>
            </a:r>
            <a:endParaRPr lang="en-US">
              <a:ea typeface="+mn-lt"/>
              <a:cs typeface="+mn-lt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682347" y="6802517"/>
            <a:ext cx="438626" cy="438626"/>
          </a:xfrm>
          <a:prstGeom prst="roundRect">
            <a:avLst>
              <a:gd name="adj" fmla="val 18671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315879" y="6681748"/>
            <a:ext cx="3006552" cy="4080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50"/>
              </a:lnSpc>
            </a:pPr>
            <a:r>
              <a:rPr lang="en-US" sz="2400" b="1" dirty="0">
                <a:solidFill>
                  <a:srgbClr val="CFD0D8"/>
                </a:solidFill>
                <a:ea typeface="+mn-lt"/>
                <a:cs typeface="+mn-lt"/>
              </a:rPr>
              <a:t>Shiva Lingam &amp; Nandi</a:t>
            </a:r>
            <a:endParaRPr lang="en-US" sz="2400" b="1">
              <a:ea typeface="Calibri"/>
              <a:cs typeface="Calibri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315879" y="7223998"/>
            <a:ext cx="7145774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dirty="0">
                <a:solidFill>
                  <a:srgbClr val="CFD0D8"/>
                </a:solidFill>
                <a:ea typeface="+mn-lt"/>
                <a:cs typeface="+mn-lt"/>
              </a:rPr>
              <a:t>Inside the temple, there is a Shiva Lingam and a statue of Nandi (bull).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334C01-9221-3F23-A21D-2E15FEE57F9E}"/>
              </a:ext>
            </a:extLst>
          </p:cNvPr>
          <p:cNvSpPr txBox="1"/>
          <p:nvPr/>
        </p:nvSpPr>
        <p:spPr>
          <a:xfrm>
            <a:off x="9144000" y="7772400"/>
            <a:ext cx="54864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r>
              <a:rPr lang="en-US" dirty="0" err="1">
                <a:ea typeface="Calibri"/>
                <a:cs typeface="Calibri"/>
              </a:rPr>
              <a:t>ThePhoto</a:t>
            </a:r>
            <a:r>
              <a:rPr lang="en-US" dirty="0">
                <a:ea typeface="Calibri"/>
                <a:cs typeface="Calibri"/>
              </a:rPr>
              <a:t> 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3B541C7-CD7A-A71F-7F85-76A9C8510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3017" y="7101952"/>
            <a:ext cx="2387162" cy="1114425"/>
          </a:xfrm>
          <a:prstGeom prst="rect">
            <a:avLst/>
          </a:prstGeom>
        </p:spPr>
      </p:pic>
      <p:pic>
        <p:nvPicPr>
          <p:cNvPr id="2" name="Image 0" descr="A gold roof with a cross on top&#10;&#10;AI-generated content may be incorrect."/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144001" y="15766"/>
            <a:ext cx="5502165" cy="819806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07413"/>
            <a:ext cx="746879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4500" dirty="0">
                <a:solidFill>
                  <a:srgbClr val="FFFFFF"/>
                </a:solidFill>
                <a:latin typeface="Roboto Medium"/>
                <a:ea typeface="Roboto Medium"/>
                <a:cs typeface="Roboto Medium"/>
              </a:rPr>
              <a:t>Importance and Challenges</a:t>
            </a:r>
            <a:endParaRPr lang="en-US" sz="4500" dirty="0">
              <a:solidFill>
                <a:srgbClr val="000000"/>
              </a:solidFill>
              <a:latin typeface="Roboto Medium"/>
              <a:ea typeface="Roboto Medium"/>
              <a:cs typeface="Roboto Medium"/>
            </a:endParaRPr>
          </a:p>
          <a:p>
            <a:pPr marL="0" indent="0" algn="l">
              <a:lnSpc>
                <a:spcPts val="5550"/>
              </a:lnSpc>
              <a:buNone/>
            </a:pPr>
            <a:endParaRPr lang="en-US" sz="4450" dirty="0">
              <a:solidFill>
                <a:srgbClr val="FFFFFF"/>
              </a:solidFill>
              <a:latin typeface="Roboto Medium"/>
              <a:ea typeface="Roboto Medium"/>
              <a:cs typeface="Roboto Medium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369820"/>
            <a:ext cx="2152055" cy="130694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357217" y="25966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/>
            <a:r>
              <a:rPr lang="en-US" sz="2800" b="1" dirty="0">
                <a:solidFill>
                  <a:srgbClr val="CFD0D8"/>
                </a:solidFill>
                <a:latin typeface="Calibri"/>
                <a:ea typeface="Roboto Medium"/>
                <a:cs typeface="Roboto Medium"/>
              </a:rPr>
              <a:t>Sacred Hindu Site</a:t>
            </a:r>
            <a:endParaRPr lang="en-US" sz="2800">
              <a:solidFill>
                <a:srgbClr val="000000"/>
              </a:solidFill>
              <a:latin typeface="Calibri"/>
              <a:ea typeface="Roboto Medium"/>
              <a:cs typeface="Roboto Medium"/>
            </a:endParaRPr>
          </a:p>
          <a:p>
            <a:pPr marL="0" indent="0" algn="l">
              <a:lnSpc>
                <a:spcPts val="2750"/>
              </a:lnSpc>
              <a:buNone/>
            </a:pPr>
            <a:endParaRPr lang="en-US" sz="2400" dirty="0">
              <a:solidFill>
                <a:srgbClr val="CFD0D8"/>
              </a:solidFill>
              <a:latin typeface="Calibri"/>
              <a:ea typeface="Roboto Medium"/>
              <a:cs typeface="Roboto Medium"/>
            </a:endParaRPr>
          </a:p>
        </p:txBody>
      </p:sp>
      <p:sp>
        <p:nvSpPr>
          <p:cNvPr id="6" name="Text 3"/>
          <p:cNvSpPr/>
          <p:nvPr/>
        </p:nvSpPr>
        <p:spPr>
          <a:xfrm>
            <a:off x="5418793" y="3023991"/>
            <a:ext cx="7143424" cy="5024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/>
            <a:r>
              <a:rPr lang="en-US" sz="2400" dirty="0">
                <a:solidFill>
                  <a:srgbClr val="CFD0D8"/>
                </a:solidFill>
                <a:latin typeface="Calibri"/>
                <a:ea typeface="Calibri"/>
                <a:cs typeface="Calibri"/>
              </a:rPr>
              <a:t>Pashupatinath is an important religious place for Hindus.</a:t>
            </a:r>
            <a:endParaRPr lang="en-US" sz="24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>
              <a:lnSpc>
                <a:spcPts val="2850"/>
              </a:lnSpc>
            </a:pPr>
            <a:endParaRPr lang="en-US" sz="2400" dirty="0">
              <a:solidFill>
                <a:srgbClr val="CFD0D8"/>
              </a:solidFill>
              <a:latin typeface="Calibri"/>
              <a:ea typeface="Roboto"/>
              <a:cs typeface="Roboto"/>
            </a:endParaRPr>
          </a:p>
        </p:txBody>
      </p:sp>
      <p:sp>
        <p:nvSpPr>
          <p:cNvPr id="7" name="Shape 4"/>
          <p:cNvSpPr/>
          <p:nvPr/>
        </p:nvSpPr>
        <p:spPr>
          <a:xfrm>
            <a:off x="5187077" y="3689866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313E80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2381" y="3733443"/>
            <a:ext cx="4304109" cy="1306949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6354477" y="3960257"/>
            <a:ext cx="4128005" cy="1493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2800" b="1" dirty="0">
                <a:solidFill>
                  <a:srgbClr val="CFD0D8"/>
                </a:solidFill>
                <a:latin typeface="Calibri"/>
                <a:ea typeface="Calibri"/>
                <a:cs typeface="Calibri"/>
              </a:rPr>
              <a:t>Maha Shivaratri Attraction</a:t>
            </a:r>
            <a:endParaRPr lang="en-US" sz="28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 algn="l">
              <a:lnSpc>
                <a:spcPts val="2750"/>
              </a:lnSpc>
              <a:buNone/>
            </a:pPr>
            <a:endParaRPr lang="en-US" sz="2200" dirty="0">
              <a:solidFill>
                <a:srgbClr val="CFD0D8"/>
              </a:solidFill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11" name="Text 7"/>
          <p:cNvSpPr/>
          <p:nvPr/>
        </p:nvSpPr>
        <p:spPr>
          <a:xfrm>
            <a:off x="6285466" y="4387613"/>
            <a:ext cx="7141079" cy="1686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2000" dirty="0">
                <a:solidFill>
                  <a:srgbClr val="CFD0D8"/>
                </a:solidFill>
                <a:latin typeface="Calibri"/>
                <a:ea typeface="Calibri"/>
                <a:cs typeface="Calibri"/>
              </a:rPr>
              <a:t>Many people visit during the Maha Shivaratri festival.</a:t>
            </a:r>
            <a:endParaRPr lang="en-US" sz="2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en-US" sz="2000" dirty="0">
              <a:solidFill>
                <a:srgbClr val="CFD0D8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2" name="Shape 8"/>
          <p:cNvSpPr/>
          <p:nvPr/>
        </p:nvSpPr>
        <p:spPr>
          <a:xfrm>
            <a:off x="6263164" y="5053489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313E80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097066"/>
            <a:ext cx="6456164" cy="1306949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509272" y="5323880"/>
            <a:ext cx="4112241" cy="2282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/>
            <a:r>
              <a:rPr lang="en-US" sz="2400" b="1" dirty="0">
                <a:solidFill>
                  <a:srgbClr val="CFD0D8"/>
                </a:solidFill>
                <a:latin typeface="Roboto Medium"/>
                <a:ea typeface="Roboto Medium"/>
                <a:cs typeface="Roboto Medium"/>
              </a:rPr>
              <a:t>Monasteries &amp; Cremation Sites</a:t>
            </a:r>
            <a:endParaRPr lang="en-US" sz="2400" b="1">
              <a:solidFill>
                <a:srgbClr val="000000"/>
              </a:solidFill>
              <a:latin typeface="Roboto Medium"/>
              <a:ea typeface="Roboto Medium"/>
              <a:cs typeface="Roboto Medium"/>
            </a:endParaRPr>
          </a:p>
          <a:p>
            <a:pPr marL="0" indent="0" algn="l">
              <a:lnSpc>
                <a:spcPts val="2750"/>
              </a:lnSpc>
              <a:buNone/>
            </a:pPr>
            <a:endParaRPr lang="en-US" sz="2400" b="1" dirty="0">
              <a:solidFill>
                <a:srgbClr val="CFD0D8"/>
              </a:solidFill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16" name="Text 11"/>
          <p:cNvSpPr/>
          <p:nvPr/>
        </p:nvSpPr>
        <p:spPr>
          <a:xfrm>
            <a:off x="7509272" y="5751236"/>
            <a:ext cx="44845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/>
            <a:r>
              <a:rPr lang="en-US" dirty="0">
                <a:solidFill>
                  <a:srgbClr val="CFD0D8"/>
                </a:solidFill>
                <a:latin typeface="Roboto"/>
                <a:ea typeface="Roboto"/>
                <a:cs typeface="Roboto"/>
              </a:rPr>
              <a:t>Pollution challenges conservation efforts.</a:t>
            </a:r>
            <a:endParaRPr lang="en-US" dirty="0">
              <a:solidFill>
                <a:srgbClr val="000000"/>
              </a:solidFill>
              <a:latin typeface="Roboto"/>
              <a:ea typeface="Roboto"/>
              <a:cs typeface="Roboto"/>
            </a:endParaRPr>
          </a:p>
          <a:p>
            <a:pPr marL="0" indent="0" algn="l">
              <a:lnSpc>
                <a:spcPts val="2850"/>
              </a:lnSpc>
              <a:buNone/>
            </a:pPr>
            <a:endParaRPr lang="en-US" sz="1750" dirty="0">
              <a:solidFill>
                <a:srgbClr val="CFD0D8"/>
              </a:solidFill>
              <a:latin typeface="Roboto"/>
              <a:ea typeface="Roboto"/>
              <a:cs typeface="Roboto"/>
            </a:endParaRPr>
          </a:p>
        </p:txBody>
      </p:sp>
      <p:pic>
        <p:nvPicPr>
          <p:cNvPr id="19" name="Picture 18" descr="A black background with white spots&#10;&#10;AI-generated content may be incorrect.">
            <a:extLst>
              <a:ext uri="{FF2B5EF4-FFF2-40B4-BE49-F238E27FC236}">
                <a16:creationId xmlns:a16="http://schemas.microsoft.com/office/drawing/2014/main" id="{B98A4943-FDEE-0868-16C0-433562AA9A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38640" y="7104828"/>
            <a:ext cx="2387162" cy="1114425"/>
          </a:xfrm>
          <a:prstGeom prst="rect">
            <a:avLst/>
          </a:prstGeom>
        </p:spPr>
      </p:pic>
      <p:pic>
        <p:nvPicPr>
          <p:cNvPr id="20" name="Picture 19" descr="Temple in Kathmandu in the Sunset in Nepal image - Free stock photo ...">
            <a:extLst>
              <a:ext uri="{FF2B5EF4-FFF2-40B4-BE49-F238E27FC236}">
                <a16:creationId xmlns:a16="http://schemas.microsoft.com/office/drawing/2014/main" id="{AE121110-D6B1-A5DD-50CA-7DCE6A3826E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2272" r="12272"/>
          <a:stretch/>
        </p:blipFill>
        <p:spPr>
          <a:xfrm>
            <a:off x="3515703" y="2746554"/>
            <a:ext cx="986062" cy="90504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Picture 21" descr="A painting of a god with a hand and a snake&#10;&#10;AI-generated content may be incorrect.">
            <a:extLst>
              <a:ext uri="{FF2B5EF4-FFF2-40B4-BE49-F238E27FC236}">
                <a16:creationId xmlns:a16="http://schemas.microsoft.com/office/drawing/2014/main" id="{968C5CDA-D7B9-3AD8-1BCC-45295A7033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t="2072" b="2072"/>
          <a:stretch/>
        </p:blipFill>
        <p:spPr>
          <a:xfrm>
            <a:off x="3589276" y="3939478"/>
            <a:ext cx="986062" cy="90504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Picture 23" descr="Temple in Kathmandu in the Sunset in Nepal image - Free stock photo ...">
            <a:extLst>
              <a:ext uri="{FF2B5EF4-FFF2-40B4-BE49-F238E27FC236}">
                <a16:creationId xmlns:a16="http://schemas.microsoft.com/office/drawing/2014/main" id="{F1BB5E7D-68C0-F297-4DEA-FD3B266FB9F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2272" r="12272"/>
          <a:stretch/>
        </p:blipFill>
        <p:spPr>
          <a:xfrm>
            <a:off x="3615551" y="5305823"/>
            <a:ext cx="986062" cy="90504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10" grpId="0" animBg="1"/>
      <p:bldP spid="11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02625"/>
            <a:ext cx="1141095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>
                <a:solidFill>
                  <a:srgbClr val="FFFFFF"/>
                </a:solidFill>
                <a:ea typeface="+mn-lt"/>
                <a:cs typeface="+mn-lt"/>
              </a:rPr>
              <a:t>Challenges Faced by Pashupatinath Temple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2149268"/>
            <a:ext cx="2173724" cy="1306949"/>
          </a:xfrm>
          <a:prstGeom prst="roundRect">
            <a:avLst>
              <a:gd name="adj" fmla="val 7289"/>
            </a:avLst>
          </a:prstGeom>
          <a:solidFill>
            <a:srgbClr val="182567"/>
          </a:solidFill>
          <a:ln w="7620">
            <a:solidFill>
              <a:srgbClr val="4472C4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3351983" y="2612765"/>
            <a:ext cx="4770582" cy="3801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2800" b="1" dirty="0">
                <a:solidFill>
                  <a:srgbClr val="CFD0D8"/>
                </a:solidFill>
                <a:ea typeface="+mn-lt"/>
                <a:cs typeface="+mn-lt"/>
              </a:rPr>
              <a:t>Pollution in the Bagmati River.</a:t>
            </a:r>
            <a:endParaRPr lang="en-US" sz="2800" b="1">
              <a:ea typeface="+mn-lt"/>
              <a:cs typeface="+mn-lt"/>
            </a:endParaRPr>
          </a:p>
        </p:txBody>
      </p:sp>
      <p:sp>
        <p:nvSpPr>
          <p:cNvPr id="7" name="Shape 5"/>
          <p:cNvSpPr/>
          <p:nvPr/>
        </p:nvSpPr>
        <p:spPr>
          <a:xfrm>
            <a:off x="3080861" y="3551335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313E80"/>
          </a:solidFill>
          <a:ln/>
        </p:spPr>
      </p:sp>
      <p:sp>
        <p:nvSpPr>
          <p:cNvPr id="8" name="Shape 6"/>
          <p:cNvSpPr/>
          <p:nvPr/>
        </p:nvSpPr>
        <p:spPr>
          <a:xfrm>
            <a:off x="793790" y="3727218"/>
            <a:ext cx="4347567" cy="1306949"/>
          </a:xfrm>
          <a:prstGeom prst="roundRect">
            <a:avLst>
              <a:gd name="adj" fmla="val 728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446999" y="4138162"/>
            <a:ext cx="7202577" cy="627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800" b="1" dirty="0">
                <a:solidFill>
                  <a:srgbClr val="CFD0D8"/>
                </a:solidFill>
                <a:ea typeface="+mn-lt"/>
                <a:cs typeface="+mn-lt"/>
              </a:rPr>
              <a:t>Need for better preservation of old structures.</a:t>
            </a:r>
            <a:endParaRPr lang="en-US" sz="2800" b="1">
              <a:ea typeface="Calibri"/>
              <a:cs typeface="Calibri"/>
            </a:endParaRPr>
          </a:p>
        </p:txBody>
      </p:sp>
      <p:sp>
        <p:nvSpPr>
          <p:cNvPr id="12" name="Shape 10"/>
          <p:cNvSpPr/>
          <p:nvPr/>
        </p:nvSpPr>
        <p:spPr>
          <a:xfrm>
            <a:off x="5254704" y="5081989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313E80"/>
          </a:solidFill>
          <a:ln/>
        </p:spPr>
      </p:sp>
      <p:sp>
        <p:nvSpPr>
          <p:cNvPr id="13" name="Shape 11"/>
          <p:cNvSpPr/>
          <p:nvPr/>
        </p:nvSpPr>
        <p:spPr>
          <a:xfrm>
            <a:off x="793790" y="5289405"/>
            <a:ext cx="6521410" cy="1306949"/>
          </a:xfrm>
          <a:prstGeom prst="roundRect">
            <a:avLst>
              <a:gd name="adj" fmla="val 728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7778497" y="5683691"/>
            <a:ext cx="4893675" cy="4391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800" b="1" dirty="0">
                <a:solidFill>
                  <a:srgbClr val="CFD0D8"/>
                </a:solidFill>
                <a:ea typeface="+mn-lt"/>
                <a:cs typeface="+mn-lt"/>
              </a:rPr>
              <a:t>Overcrowding during festivals.</a:t>
            </a:r>
            <a:endParaRPr lang="en-US" sz="2800" b="1">
              <a:ea typeface="Calibri"/>
              <a:cs typeface="Calibri"/>
            </a:endParaRPr>
          </a:p>
        </p:txBody>
      </p:sp>
      <p:pic>
        <p:nvPicPr>
          <p:cNvPr id="18" name="Picture 17" descr="A black background with white spots&#10;&#10;AI-generated content may be incorrect.">
            <a:extLst>
              <a:ext uri="{FF2B5EF4-FFF2-40B4-BE49-F238E27FC236}">
                <a16:creationId xmlns:a16="http://schemas.microsoft.com/office/drawing/2014/main" id="{ECCF6A06-0CF1-0206-4302-F67B6EF47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8640" y="7104828"/>
            <a:ext cx="2387162" cy="1114425"/>
          </a:xfrm>
          <a:prstGeom prst="rect">
            <a:avLst/>
          </a:prstGeom>
        </p:spPr>
      </p:pic>
      <p:sp>
        <p:nvSpPr>
          <p:cNvPr id="17" name="Shape 11">
            <a:extLst>
              <a:ext uri="{FF2B5EF4-FFF2-40B4-BE49-F238E27FC236}">
                <a16:creationId xmlns:a16="http://schemas.microsoft.com/office/drawing/2014/main" id="{07110B2F-6694-4F84-5A90-715B407CFE9B}"/>
              </a:ext>
            </a:extLst>
          </p:cNvPr>
          <p:cNvSpPr/>
          <p:nvPr/>
        </p:nvSpPr>
        <p:spPr>
          <a:xfrm>
            <a:off x="793789" y="6787129"/>
            <a:ext cx="8066430" cy="1306949"/>
          </a:xfrm>
          <a:prstGeom prst="roundRect">
            <a:avLst>
              <a:gd name="adj" fmla="val 728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9" name="Shape 10">
            <a:extLst>
              <a:ext uri="{FF2B5EF4-FFF2-40B4-BE49-F238E27FC236}">
                <a16:creationId xmlns:a16="http://schemas.microsoft.com/office/drawing/2014/main" id="{048900B8-5087-EA86-9D4E-575433334DEF}"/>
              </a:ext>
            </a:extLst>
          </p:cNvPr>
          <p:cNvSpPr/>
          <p:nvPr/>
        </p:nvSpPr>
        <p:spPr>
          <a:xfrm flipV="1">
            <a:off x="7351517" y="6579188"/>
            <a:ext cx="6371746" cy="16290"/>
          </a:xfrm>
          <a:prstGeom prst="roundRect">
            <a:avLst>
              <a:gd name="adj" fmla="val 625116"/>
            </a:avLst>
          </a:prstGeom>
          <a:solidFill>
            <a:srgbClr val="313E80"/>
          </a:solidFill>
          <a:ln/>
        </p:spPr>
      </p:sp>
      <p:sp>
        <p:nvSpPr>
          <p:cNvPr id="20" name="Shape 10">
            <a:extLst>
              <a:ext uri="{FF2B5EF4-FFF2-40B4-BE49-F238E27FC236}">
                <a16:creationId xmlns:a16="http://schemas.microsoft.com/office/drawing/2014/main" id="{EF7C6784-E445-1222-EE77-A8E9EE4E77EF}"/>
              </a:ext>
            </a:extLst>
          </p:cNvPr>
          <p:cNvSpPr/>
          <p:nvPr/>
        </p:nvSpPr>
        <p:spPr>
          <a:xfrm>
            <a:off x="8865005" y="8140498"/>
            <a:ext cx="4968616" cy="15241"/>
          </a:xfrm>
          <a:prstGeom prst="roundRect">
            <a:avLst>
              <a:gd name="adj" fmla="val 625116"/>
            </a:avLst>
          </a:prstGeom>
          <a:solidFill>
            <a:srgbClr val="313E80"/>
          </a:solidFill>
          <a:ln/>
        </p:spPr>
      </p:sp>
      <p:sp>
        <p:nvSpPr>
          <p:cNvPr id="21" name="Text 13">
            <a:extLst>
              <a:ext uri="{FF2B5EF4-FFF2-40B4-BE49-F238E27FC236}">
                <a16:creationId xmlns:a16="http://schemas.microsoft.com/office/drawing/2014/main" id="{28C91AEC-05C4-3BD0-2E51-F080ED4D93E7}"/>
              </a:ext>
            </a:extLst>
          </p:cNvPr>
          <p:cNvSpPr/>
          <p:nvPr/>
        </p:nvSpPr>
        <p:spPr>
          <a:xfrm>
            <a:off x="9228923" y="7112403"/>
            <a:ext cx="5376754" cy="525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800" b="1" dirty="0">
                <a:solidFill>
                  <a:srgbClr val="CFD0D8"/>
                </a:solidFill>
                <a:ea typeface="+mn-lt"/>
                <a:cs typeface="+mn-lt"/>
              </a:rPr>
              <a:t>Management and financial issues.</a:t>
            </a:r>
            <a:endParaRPr lang="en-US" sz="2400" b="1">
              <a:ea typeface="+mn-lt"/>
              <a:cs typeface="+mn-lt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0" grpId="0" animBg="1"/>
      <p:bldP spid="15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D3AF8-D763-FDDA-3E3E-6A3C17925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49764F0F-88F2-874F-51E3-48EF477A2D62}"/>
              </a:ext>
            </a:extLst>
          </p:cNvPr>
          <p:cNvSpPr/>
          <p:nvPr/>
        </p:nvSpPr>
        <p:spPr>
          <a:xfrm>
            <a:off x="906634" y="1038596"/>
            <a:ext cx="7779306" cy="12184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750"/>
              </a:lnSpc>
            </a:pPr>
            <a:r>
              <a:rPr lang="en-US" sz="5400" dirty="0">
                <a:solidFill>
                  <a:srgbClr val="FFFFFF"/>
                </a:solidFill>
                <a:ea typeface="+mn-lt"/>
                <a:cs typeface="+mn-lt"/>
              </a:rPr>
              <a:t>Conclusion</a:t>
            </a:r>
            <a:endParaRPr lang="en-US" sz="5400">
              <a:ea typeface="Calibri"/>
              <a:cs typeface="Calibri"/>
            </a:endParaRPr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1946A6B3-E698-A765-221D-4B224A38C931}"/>
              </a:ext>
            </a:extLst>
          </p:cNvPr>
          <p:cNvSpPr/>
          <p:nvPr/>
        </p:nvSpPr>
        <p:spPr>
          <a:xfrm>
            <a:off x="682347" y="2423755"/>
            <a:ext cx="438626" cy="438626"/>
          </a:xfrm>
          <a:prstGeom prst="roundRect">
            <a:avLst>
              <a:gd name="adj" fmla="val 18671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C5EE4220-386F-A17E-9275-A81765547CC4}"/>
              </a:ext>
            </a:extLst>
          </p:cNvPr>
          <p:cNvSpPr/>
          <p:nvPr/>
        </p:nvSpPr>
        <p:spPr>
          <a:xfrm>
            <a:off x="1315879" y="2423755"/>
            <a:ext cx="5767005" cy="2182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50"/>
              </a:lnSpc>
            </a:pPr>
            <a:r>
              <a:rPr lang="en-US" sz="2400" b="1" dirty="0">
                <a:solidFill>
                  <a:srgbClr val="CFD0D8"/>
                </a:solidFill>
                <a:ea typeface="+mn-lt"/>
                <a:cs typeface="+mn-lt"/>
              </a:rPr>
              <a:t>Pashupatinath is a holy and historical place.</a:t>
            </a:r>
            <a:endParaRPr lang="en-US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7E2A83CF-00D8-14E6-2BF2-8F15830D1D8A}"/>
              </a:ext>
            </a:extLst>
          </p:cNvPr>
          <p:cNvSpPr/>
          <p:nvPr/>
        </p:nvSpPr>
        <p:spPr>
          <a:xfrm>
            <a:off x="682347" y="3883343"/>
            <a:ext cx="438626" cy="438626"/>
          </a:xfrm>
          <a:prstGeom prst="roundRect">
            <a:avLst>
              <a:gd name="adj" fmla="val 18671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795B98B3-EF49-621B-D5AF-0EE15B7C43D4}"/>
              </a:ext>
            </a:extLst>
          </p:cNvPr>
          <p:cNvSpPr/>
          <p:nvPr/>
        </p:nvSpPr>
        <p:spPr>
          <a:xfrm>
            <a:off x="1315879" y="3883343"/>
            <a:ext cx="5090180" cy="225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50"/>
              </a:lnSpc>
            </a:pPr>
            <a:r>
              <a:rPr lang="en-US" sz="2400" b="1" dirty="0">
                <a:solidFill>
                  <a:srgbClr val="CFD0D8"/>
                </a:solidFill>
                <a:ea typeface="+mn-lt"/>
                <a:cs typeface="+mn-lt"/>
              </a:rPr>
              <a:t>It needs proper care and preservation.</a:t>
            </a:r>
            <a:endParaRPr lang="en-US" b="1">
              <a:ea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96D1F1-B9FE-9AE6-9F55-F9949030A156}"/>
              </a:ext>
            </a:extLst>
          </p:cNvPr>
          <p:cNvSpPr txBox="1"/>
          <p:nvPr/>
        </p:nvSpPr>
        <p:spPr>
          <a:xfrm>
            <a:off x="9144000" y="7772400"/>
            <a:ext cx="5486400" cy="317500"/>
          </a:xfrm>
          <a:prstGeom prst="rect">
            <a:avLst/>
          </a:prstGeom>
        </p:spPr>
        <p:txBody>
          <a:bodyPr lIns="91440" tIns="45720" rIns="91440" bIns="45720" anchor="t">
            <a:normAutofit fontScale="92500" lnSpcReduction="20000"/>
          </a:bodyPr>
          <a:lstStyle/>
          <a:p>
            <a:r>
              <a:rPr lang="en-US" dirty="0" err="1">
                <a:ea typeface="Calibri"/>
                <a:cs typeface="Calibri"/>
              </a:rPr>
              <a:t>ThePhoto</a:t>
            </a:r>
            <a:r>
              <a:rPr lang="en-US" dirty="0">
                <a:ea typeface="Calibri"/>
                <a:cs typeface="Calibri"/>
              </a:rPr>
              <a:t> 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1D7C6B1-63EC-22A8-81A1-AF0A825F6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3017" y="7101952"/>
            <a:ext cx="2387162" cy="1114425"/>
          </a:xfrm>
          <a:prstGeom prst="rect">
            <a:avLst/>
          </a:prstGeom>
        </p:spPr>
      </p:pic>
      <p:pic>
        <p:nvPicPr>
          <p:cNvPr id="2" name="Image 0" descr="A gold roof with a cross on top&#10;&#10;AI-generated content may be incorrect.">
            <a:extLst>
              <a:ext uri="{FF2B5EF4-FFF2-40B4-BE49-F238E27FC236}">
                <a16:creationId xmlns:a16="http://schemas.microsoft.com/office/drawing/2014/main" id="{55BE0D05-B5FF-26DB-0241-4FAD68BA01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144001" y="15766"/>
            <a:ext cx="5502165" cy="8198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483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A62412-700B-0492-682A-A4EECC2D2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640" y="7104828"/>
            <a:ext cx="2387162" cy="11144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84529E88-5C03-5194-AA59-5F5681270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10649" y="3925614"/>
            <a:ext cx="4319752" cy="431975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C8C9BAB-17FA-BD87-1966-857D19AB12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5400000">
            <a:off x="-15767" y="-1182414"/>
            <a:ext cx="9459310" cy="941201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316718A-BAA6-857E-CEC9-ABC5751DAC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6200000">
            <a:off x="11406352" y="-39413"/>
            <a:ext cx="3184635" cy="324769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71C2C9F5-DA6D-BB22-5249-69924DF56B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9807" y="268015"/>
            <a:ext cx="3200401" cy="3105807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92F7EA88-B1A2-06BF-D0E7-FB3DCB239E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764775" y="3378877"/>
            <a:ext cx="5801710" cy="570711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B9E59A5-1C17-CC8F-5132-1718EA07F7A0}"/>
              </a:ext>
            </a:extLst>
          </p:cNvPr>
          <p:cNvGrpSpPr/>
          <p:nvPr/>
        </p:nvGrpSpPr>
        <p:grpSpPr>
          <a:xfrm>
            <a:off x="3750705" y="757043"/>
            <a:ext cx="8702565" cy="6353503"/>
            <a:chOff x="2900855" y="-110358"/>
            <a:chExt cx="8702565" cy="6353503"/>
          </a:xfrm>
        </p:grpSpPr>
        <p:pic>
          <p:nvPicPr>
            <p:cNvPr id="13" name="Graphic 12" descr="A brushstroke">
              <a:extLst>
                <a:ext uri="{FF2B5EF4-FFF2-40B4-BE49-F238E27FC236}">
                  <a16:creationId xmlns:a16="http://schemas.microsoft.com/office/drawing/2014/main" id="{5850A55D-E636-FF08-4F69-31E9A7FBF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900855" y="-110358"/>
              <a:ext cx="8702565" cy="635350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36CF88D-73CA-948A-FE07-FDDF888B5C98}"/>
                </a:ext>
              </a:extLst>
            </p:cNvPr>
            <p:cNvSpPr txBox="1"/>
            <p:nvPr/>
          </p:nvSpPr>
          <p:spPr>
            <a:xfrm>
              <a:off x="5896303" y="2680138"/>
              <a:ext cx="4288220" cy="769441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400" b="1" dirty="0">
                  <a:latin typeface="Comic Sans MS"/>
                  <a:ea typeface="Calibri"/>
                  <a:cs typeface="Calibri"/>
                </a:rPr>
                <a:t>Thanks!</a:t>
              </a:r>
              <a:endParaRPr lang="en-US" sz="4400" b="1">
                <a:latin typeface="Comic Sans MS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B85E2E4-D323-B528-B29C-3AFDA725E105}"/>
              </a:ext>
            </a:extLst>
          </p:cNvPr>
          <p:cNvSpPr txBox="1"/>
          <p:nvPr/>
        </p:nvSpPr>
        <p:spPr>
          <a:xfrm>
            <a:off x="4640263" y="7818438"/>
            <a:ext cx="5349875" cy="317500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/>
              <a:t>ThePhoto by PhotoAuthor is licensed under CCYYSA.</a:t>
            </a:r>
          </a:p>
        </p:txBody>
      </p:sp>
    </p:spTree>
    <p:extLst>
      <p:ext uri="{BB962C8B-B14F-4D97-AF65-F5344CB8AC3E}">
        <p14:creationId xmlns:p14="http://schemas.microsoft.com/office/powerpoint/2010/main" val="9543093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7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revision>652</cp:revision>
  <dcterms:created xsi:type="dcterms:W3CDTF">2025-03-28T03:39:33Z</dcterms:created>
  <dcterms:modified xsi:type="dcterms:W3CDTF">2025-03-29T07:17:40Z</dcterms:modified>
</cp:coreProperties>
</file>