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71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8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3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4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5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6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3471595" y="194639"/>
            <a:ext cx="5072380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1048595" name="TextBox 4"/>
          <p:cNvSpPr txBox="1"/>
          <p:nvPr/>
        </p:nvSpPr>
        <p:spPr>
          <a:xfrm>
            <a:off x="1651817" y="2939844"/>
            <a:ext cx="8141111" cy="2377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STUDENT NAME: </a:t>
            </a:r>
            <a:r>
              <a:rPr dirty="0" sz="2000" lang="en-US" smtClean="0">
                <a:latin typeface="Arial Rounded MT Bold" panose="020F0704030504030204" pitchFamily="34" charset="0"/>
              </a:rPr>
              <a:t>N</a:t>
            </a:r>
            <a:r>
              <a:rPr dirty="0" sz="2000" lang="en-US" smtClean="0">
                <a:latin typeface="Arial Rounded MT Bold" panose="020F0704030504030204" pitchFamily="34" charset="0"/>
              </a:rPr>
              <a:t>i</a:t>
            </a:r>
            <a:r>
              <a:rPr dirty="0" sz="2000" lang="en-US" smtClean="0">
                <a:latin typeface="Arial Rounded MT Bold" panose="020F0704030504030204" pitchFamily="34" charset="0"/>
              </a:rPr>
              <a:t>r</a:t>
            </a:r>
            <a:r>
              <a:rPr dirty="0" sz="2000" lang="en-US" smtClean="0">
                <a:latin typeface="Arial Rounded MT Bold" panose="020F0704030504030204" pitchFamily="34" charset="0"/>
              </a:rPr>
              <a:t>m</a:t>
            </a:r>
            <a:r>
              <a:rPr dirty="0" sz="2000" lang="en-US" smtClean="0">
                <a:latin typeface="Arial Rounded MT Bold" panose="020F0704030504030204" pitchFamily="34" charset="0"/>
              </a:rPr>
              <a:t>a</a:t>
            </a:r>
            <a:r>
              <a:rPr dirty="0" sz="2000" lang="en-US" smtClean="0">
                <a:latin typeface="Arial Rounded MT Bold" panose="020F0704030504030204" pitchFamily="34" charset="0"/>
              </a:rPr>
              <a:t>l</a:t>
            </a:r>
            <a:r>
              <a:rPr dirty="0" sz="2000" lang="en-US" smtClean="0">
                <a:latin typeface="Arial Rounded MT Bold" panose="020F0704030504030204" pitchFamily="34" charset="0"/>
              </a:rPr>
              <a:t> </a:t>
            </a:r>
            <a:r>
              <a:rPr dirty="0" sz="2000" lang="en-US" smtClean="0">
                <a:latin typeface="Arial Rounded MT Bold" panose="020F0704030504030204" pitchFamily="34" charset="0"/>
              </a:rPr>
              <a:t> </a:t>
            </a:r>
            <a:r>
              <a:rPr dirty="0" sz="2000" lang="en-US" smtClean="0">
                <a:latin typeface="Arial Rounded MT Bold" panose="020F0704030504030204" pitchFamily="34" charset="0"/>
              </a:rPr>
              <a:t>M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REGISTER NO AND </a:t>
            </a:r>
            <a:r>
              <a:rPr dirty="0" sz="2000" lang="en-IN" smtClean="0">
                <a:latin typeface="Arial Rounded MT Bold" panose="020F0704030504030204" pitchFamily="34" charset="0"/>
              </a:rPr>
              <a:t>NMID:2224004</a:t>
            </a:r>
            <a:r>
              <a:rPr dirty="0" sz="2000" lang="en-US" smtClean="0">
                <a:latin typeface="Arial Rounded MT Bold" panose="020F0704030504030204" pitchFamily="34" charset="0"/>
              </a:rPr>
              <a:t>5</a:t>
            </a:r>
            <a:r>
              <a:rPr dirty="0" sz="2000" lang="en-US" smtClean="0">
                <a:latin typeface="Arial Rounded MT Bold" panose="020F0704030504030204" pitchFamily="34" charset="0"/>
              </a:rPr>
              <a:t>3</a:t>
            </a:r>
            <a:r>
              <a:rPr dirty="0" sz="2000" lang="en-US" smtClean="0">
                <a:latin typeface="Arial Rounded MT Bold" panose="020F0704030504030204" pitchFamily="34" charset="0"/>
              </a:rPr>
              <a:t> </a:t>
            </a:r>
            <a:r>
              <a:rPr dirty="0" sz="2000" lang="en-IN" smtClean="0">
                <a:latin typeface="Arial Rounded MT Bold" panose="020F0704030504030204" pitchFamily="34" charset="0"/>
              </a:rPr>
              <a:t>/</a:t>
            </a:r>
            <a:r>
              <a:rPr dirty="0" sz="2000" lang="en-US" smtClean="0">
                <a:latin typeface="Arial Rounded MT Bold" panose="020F0704030504030204" pitchFamily="34" charset="0"/>
              </a:rPr>
              <a:t> </a:t>
            </a:r>
            <a:r>
              <a:rPr dirty="0" sz="2000" lang="en-IN" smtClean="0">
                <a:latin typeface="Arial Rounded MT Bold" panose="020F0704030504030204" pitchFamily="34" charset="0"/>
              </a:rPr>
              <a:t>asunm1032224004</a:t>
            </a:r>
            <a:r>
              <a:rPr dirty="0" sz="2000" lang="en-US" smtClean="0">
                <a:latin typeface="Arial Rounded MT Bold" panose="020F0704030504030204" pitchFamily="34" charset="0"/>
              </a:rPr>
              <a:t>5</a:t>
            </a:r>
            <a:r>
              <a:rPr dirty="0" sz="2000" lang="en-US" smtClean="0">
                <a:latin typeface="Arial Rounded MT Bold" panose="020F0704030504030204" pitchFamily="34" charset="0"/>
              </a:rPr>
              <a:t>3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US" smtClean="0">
                <a:latin typeface="Arial Rounded MT Bold" panose="020F0704030504030204" pitchFamily="34" charset="0"/>
              </a:rPr>
              <a:t>N</a:t>
            </a:r>
            <a:r>
              <a:rPr dirty="0" sz="2000" lang="en-US" smtClean="0">
                <a:latin typeface="Arial Rounded MT Bold" panose="020F0704030504030204" pitchFamily="34" charset="0"/>
              </a:rPr>
              <a:t>A</a:t>
            </a:r>
            <a:r>
              <a:rPr dirty="0" sz="2000" lang="en-US" smtClean="0">
                <a:latin typeface="Arial Rounded MT Bold" panose="020F0704030504030204" pitchFamily="34" charset="0"/>
              </a:rPr>
              <a:t> MUDHALVAN </a:t>
            </a:r>
            <a:r>
              <a:rPr dirty="0" sz="2000" lang="en-US" smtClean="0">
                <a:latin typeface="Arial Rounded MT Bold" panose="020F0704030504030204" pitchFamily="34" charset="0"/>
              </a:rPr>
              <a:t>I</a:t>
            </a:r>
            <a:r>
              <a:rPr dirty="0" sz="2000" lang="en-US" smtClean="0">
                <a:latin typeface="Arial Rounded MT Bold" panose="020F0704030504030204" pitchFamily="34" charset="0"/>
              </a:rPr>
              <a:t>D</a:t>
            </a:r>
            <a:r>
              <a:rPr dirty="0" sz="2000" lang="en-US" smtClean="0">
                <a:latin typeface="Arial Rounded MT Bold" panose="020F0704030504030204" pitchFamily="34" charset="0"/>
              </a:rPr>
              <a:t>:</a:t>
            </a:r>
            <a:r>
              <a:rPr dirty="0" sz="2000" lang="en-US" smtClean="0">
                <a:latin typeface="Arial Rounded MT Bold" panose="020F0704030504030204" pitchFamily="34" charset="0"/>
              </a:rPr>
              <a:t>20F8E050C7851C19C0348646160F389F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IN" err="1">
                <a:latin typeface="Arial Rounded MT Bold" panose="020F0704030504030204" pitchFamily="34" charset="0"/>
              </a:rPr>
              <a:t>DEPARTMENT:B.Sc</a:t>
            </a:r>
            <a:r>
              <a:rPr dirty="0" sz="2000" lang="en-IN">
                <a:latin typeface="Arial Rounded MT Bold" panose="020F0704030504030204" pitchFamily="34" charset="0"/>
              </a:rPr>
              <a:t> Computer </a:t>
            </a:r>
            <a:r>
              <a:rPr dirty="0" sz="2000" lang="en-IN" smtClean="0">
                <a:latin typeface="Arial Rounded MT Bold" panose="020F0704030504030204" pitchFamily="34" charset="0"/>
              </a:rPr>
              <a:t>Science</a:t>
            </a:r>
            <a:endParaRPr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2097152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723044" y="1543666"/>
            <a:ext cx="2203408" cy="4896462"/>
          </a:xfrm>
          <a:prstGeom prst="rect"/>
        </p:spPr>
      </p:pic>
      <p:pic>
        <p:nvPicPr>
          <p:cNvPr id="209715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862424" y="1543666"/>
            <a:ext cx="2203408" cy="4896462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t="5582" b="5582"/>
          <a:stretch>
            <a:fillRect/>
          </a:stretch>
        </p:blipFill>
        <p:spPr>
          <a:xfrm rot="0">
            <a:off x="2723043" y="1229697"/>
            <a:ext cx="2623926" cy="5210431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6635365" y="1401970"/>
            <a:ext cx="2430467" cy="517985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4"/>
          <p:cNvSpPr txBox="1"/>
          <p:nvPr/>
        </p:nvSpPr>
        <p:spPr>
          <a:xfrm>
            <a:off x="680883" y="415102"/>
            <a:ext cx="6100916" cy="584775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IN">
                <a:solidFill>
                  <a:srgbClr val="1E90FF"/>
                </a:solidFill>
              </a:rPr>
              <a:t>Results and Screenshots</a:t>
            </a:r>
            <a:endParaRPr dirty="0" sz="3200" lang="en-IN"/>
          </a:p>
        </p:txBody>
      </p:sp>
      <p:pic>
        <p:nvPicPr>
          <p:cNvPr id="209715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83677" y="1349973"/>
            <a:ext cx="2447664" cy="4654242"/>
          </a:xfrm>
          <a:prstGeom prst="rect"/>
        </p:spPr>
      </p:pic>
      <p:pic>
        <p:nvPicPr>
          <p:cNvPr id="2097157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4062"/>
          <a:stretch>
            <a:fillRect/>
          </a:stretch>
        </p:blipFill>
        <p:spPr>
          <a:xfrm>
            <a:off x="5238749" y="1349972"/>
            <a:ext cx="2595197" cy="4654243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308593" y="840810"/>
            <a:ext cx="2422748" cy="5163404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t="4743" b="4743"/>
          <a:stretch>
            <a:fillRect/>
          </a:stretch>
        </p:blipFill>
        <p:spPr>
          <a:xfrm rot="21580062">
            <a:off x="5252451" y="1020410"/>
            <a:ext cx="3249606" cy="517254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dirty="0" lang="en-US" smtClean="0">
                <a:solidFill>
                  <a:srgbClr val="1E90FF"/>
                </a:solidFill>
              </a:rPr>
              <a:t> </a:t>
            </a:r>
            <a:r>
              <a:rPr dirty="0" lang="en-US" smtClean="0">
                <a:solidFill>
                  <a:srgbClr val="1E90FF"/>
                </a:solidFill>
              </a:rPr>
              <a:t>https://github.com/nirmalm-coder/Portfolio.git</a:t>
            </a:r>
            <a:endParaRPr dirty="0" lang="en-US" smtClean="0">
              <a:solidFill>
                <a:srgbClr val="1E90FF"/>
              </a:solidFill>
            </a:endParaRPr>
          </a:p>
          <a:p>
            <a:r>
              <a:rPr dirty="0" lang="en-US" smtClean="0">
                <a:solidFill>
                  <a:srgbClr val="1E90FF"/>
                </a:solidFill>
              </a:rPr>
              <a:t>Feel </a:t>
            </a:r>
            <a:r>
              <a:rPr dirty="0" lang="en-US">
                <a:solidFill>
                  <a:srgbClr val="1E90FF"/>
                </a:solidFill>
              </a:rPr>
              <a:t>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1048611" name="TextBox 4"/>
          <p:cNvSpPr txBox="1"/>
          <p:nvPr/>
        </p:nvSpPr>
        <p:spPr>
          <a:xfrm>
            <a:off x="1750787" y="1533072"/>
            <a:ext cx="8363856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creator>2201117PI</dc:creator>
  <cp:lastModifiedBy>kaviya mari</cp:lastModifiedBy>
  <dcterms:created xsi:type="dcterms:W3CDTF">2013-01-26T00:14:16Z</dcterms:created>
  <dcterms:modified xsi:type="dcterms:W3CDTF">2025-09-12T07:44:37Z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3a759202ae5b4470a5e9ef3b5c378b02</vt:lpwstr>
  </property>
</Properties>
</file>