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CUSTOMERS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CITIES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 AGENTS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ENQUIRIE SOURCES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ENQUIRIES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MODELS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TEAM LEADS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FUEL TYPES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CITIES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AMOUNT BY 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CITIES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CUSTOMERS BY ENQUIRY SOURCES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AMOUNT BY ENQUIRY SOURCE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DISCOUNT BY ENQUIRY SOURCE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CUSTOMERS BY MODEL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a8c6d65-8186-4a7d-97d1-58d985adc1d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4a7e8c713f1452a" /><Relationship Type="http://schemas.openxmlformats.org/officeDocument/2006/relationships/slideLayout" Target="/ppt/slideLayouts/slideLayout8.xml" Id="R47bd1bba431c4b7f" /><Relationship Type="http://schemas.openxmlformats.org/officeDocument/2006/relationships/hyperlink" Target="https://app.powerbi.com/groups/me/reports/aa8c6d65-8186-4a7d-97d1-58d985adc1d4/?pbi_source=PowerPoint" TargetMode="External" Id="RelId0" /><Relationship Type="http://schemas.openxmlformats.org/officeDocument/2006/relationships/image" Target="/ppt/media/image4.png" Id="imgId8769083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44d8d088c182490b" /><Relationship Type="http://schemas.openxmlformats.org/officeDocument/2006/relationships/slideLayout" Target="/ppt/slideLayouts/slideLayout8.xml" Id="Rbfa93adc540c4d57" /><Relationship Type="http://schemas.openxmlformats.org/officeDocument/2006/relationships/hyperlink" Target="https://app.powerbi.com/groups/me/reports/aa8c6d65-8186-4a7d-97d1-58d985adc1d4/?pbi_source=PowerPoint" TargetMode="External" Id="RelId1" /><Relationship Type="http://schemas.openxmlformats.org/officeDocument/2006/relationships/image" Target="/ppt/media/image5.png" Id="imgId8769083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59edc7f9e48406a" /><Relationship Type="http://schemas.openxmlformats.org/officeDocument/2006/relationships/slideLayout" Target="/ppt/slideLayouts/slideLayout8.xml" Id="R42ae18ea9abf4b3c" /><Relationship Type="http://schemas.openxmlformats.org/officeDocument/2006/relationships/hyperlink" Target="https://app.powerbi.com/groups/me/reports/aa8c6d65-8186-4a7d-97d1-58d985adc1d4/?pbi_source=PowerPoint" TargetMode="External" Id="RelId2" /><Relationship Type="http://schemas.openxmlformats.org/officeDocument/2006/relationships/image" Target="/ppt/media/image6.png" Id="imgId8769083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002632b400c84b97" /><Relationship Type="http://schemas.openxmlformats.org/officeDocument/2006/relationships/slideLayout" Target="/ppt/slideLayouts/slideLayout8.xml" Id="R08bed5fc7ff546bf" /><Relationship Type="http://schemas.openxmlformats.org/officeDocument/2006/relationships/hyperlink" Target="https://app.powerbi.com/groups/me/reports/aa8c6d65-8186-4a7d-97d1-58d985adc1d4/?pbi_source=PowerPoint" TargetMode="External" Id="RelId3" /><Relationship Type="http://schemas.openxmlformats.org/officeDocument/2006/relationships/image" Target="/ppt/media/image7.png" Id="imgId8769083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2579d33719e94e76" /><Relationship Type="http://schemas.openxmlformats.org/officeDocument/2006/relationships/slideLayout" Target="/ppt/slideLayouts/slideLayout8.xml" Id="R928b9d2c319e4bf1" /><Relationship Type="http://schemas.openxmlformats.org/officeDocument/2006/relationships/hyperlink" Target="https://app.powerbi.com/groups/me/reports/aa8c6d65-8186-4a7d-97d1-58d985adc1d4/?pbi_source=PowerPoint" TargetMode="External" Id="RelId4" /><Relationship Type="http://schemas.openxmlformats.org/officeDocument/2006/relationships/image" Target="/ppt/media/image8.png" Id="imgId8769083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4f5ef47eba1d487d" /><Relationship Type="http://schemas.openxmlformats.org/officeDocument/2006/relationships/slideLayout" Target="/ppt/slideLayouts/slideLayout8.xml" Id="Re5d9ecae9e1d42f9" /><Relationship Type="http://schemas.openxmlformats.org/officeDocument/2006/relationships/hyperlink" Target="https://app.powerbi.com/groups/me/reports/aa8c6d65-8186-4a7d-97d1-58d985adc1d4/?pbi_source=PowerPoint" TargetMode="External" Id="RelId5" /><Relationship Type="http://schemas.openxmlformats.org/officeDocument/2006/relationships/image" Target="/ppt/media/image9.png" Id="imgId8769083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eaf09a9e974c4906" /><Relationship Type="http://schemas.openxmlformats.org/officeDocument/2006/relationships/slideLayout" Target="/ppt/slideLayouts/slideLayout8.xml" Id="R48718bbbde8a40f6" /><Relationship Type="http://schemas.openxmlformats.org/officeDocument/2006/relationships/hyperlink" Target="https://app.powerbi.com/groups/me/reports/aa8c6d65-8186-4a7d-97d1-58d985adc1d4/?pbi_source=PowerPoint" TargetMode="External" Id="RelId6" /><Relationship Type="http://schemas.openxmlformats.org/officeDocument/2006/relationships/image" Target="/ppt/media/imagea.png" Id="imgId876908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c8c5347b84ac4bca" /><Relationship Type="http://schemas.openxmlformats.org/officeDocument/2006/relationships/slideLayout" Target="/ppt/slideLayouts/slideLayout8.xml" Id="R48c299e4c78f435b" /><Relationship Type="http://schemas.openxmlformats.org/officeDocument/2006/relationships/hyperlink" Target="https://app.powerbi.com/groups/me/reports/aa8c6d65-8186-4a7d-97d1-58d985adc1d4/?pbi_source=PowerPoint" TargetMode="External" Id="RelId7" /><Relationship Type="http://schemas.openxmlformats.org/officeDocument/2006/relationships/image" Target="/ppt/media/imageb.png" Id="imgId87690839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bbbeab42ddeb4219" /><Relationship Type="http://schemas.openxmlformats.org/officeDocument/2006/relationships/slideLayout" Target="/ppt/slideLayouts/slideLayout8.xml" Id="Rf0f1248ec36d4cab" /><Relationship Type="http://schemas.openxmlformats.org/officeDocument/2006/relationships/hyperlink" Target="https://app.powerbi.com/groups/me/reports/aa8c6d65-8186-4a7d-97d1-58d985adc1d4/?pbi_source=PowerPoint" TargetMode="External" Id="RelId8" /><Relationship Type="http://schemas.openxmlformats.org/officeDocument/2006/relationships/image" Target="/ppt/media/imagec.png" Id="imgId8769084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CARS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4/25/2025 6:31:20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4/25/2025 6:28:02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CUSTOMERS  ,TOTAL CITIES ,TOTAL SALES AGENTS ,TOTAL ENQUIRIE SOURCES ,TOTAL ENQUIRIES ,TOTAL MODELS ,TEAM LEADS ,FUEL TYPES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6908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FRONT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CITIES ,TOTAL AMOUNT BY CITY ,TOTAL CITIE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6908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CITY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CUSTOMERS BY ENQUIRY SOURCES ,AVERAGE AMOUNT BY ENQUIRY SOURCE ,AVERAGE DISCOUNT BY ENQUIRY SOURC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6908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ENQUIRY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CUSTOMERS BY MODEL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6908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TOTAL CUSTOMERS BY MODEL1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6908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AVG AMT BY MODEL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tackedAreaChart ,clusteredBarChart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6908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6908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TL1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69083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AVG DISC.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769084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TL_DISC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