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D61E-9555-47E1-B263-5EECA2EA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27291-88FF-442B-B465-32823E912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3D5B-7CCA-45AA-BBCF-C8BB83BF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9B39-9817-4B71-A0EA-86272842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BEBA-8A89-447C-BBB0-F45E0CCF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0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1BA4-AF78-4384-8644-B7E55E92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F0CF6-6019-4C1A-8807-25AE408A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05E7-DDC5-4C98-948E-4D1102E1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F3DF-F607-4B7A-B0C0-49AFBFBF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A58C-27D4-416A-99AC-4553BD9A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1D23D-5815-4A2D-A07B-60990DDFC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8FFEA-C77A-495B-8280-0B768E981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FA80-85E0-49FF-A16C-6BED04E4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DE26-847A-4D54-AFF8-665C6529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1A54-84CD-4228-A2E0-D2A171D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CA43-0B19-4F27-A946-53A9B222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CCF3-DF6F-4F86-A716-E3200ED0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321F-1AD4-446B-AB91-CEB196DD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B4BE-769B-44DD-A4EC-B1477053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B23C-7670-4220-AFB0-864D481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3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B7FF-F5E5-41FC-86B5-4E43867F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C77E2-E7CE-48C9-A353-C58D9BF3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5030-E843-41F8-9E1B-B6480E09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C865-19CB-4DBB-A83C-81351DF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823D-B53C-4903-B87C-8068C9E0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3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CFB5-DBA5-4499-AC6A-7468C2A0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6C56-E824-4EF3-A6B6-5A9AC989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937AE-FF66-4E50-8CB8-1E804A2F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23DAE-DDB5-4CF6-B7E7-DFF8018E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D82B-23F1-476F-9007-A9A8C459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2998-BFD6-48AF-B9C3-DD95383F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6C0B-8522-4B7F-9CF6-539F418A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72A6-2F4C-4DF8-B65B-546416C2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796A8-BFB8-4160-B69F-FA0C1C72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A9DF8-5FDF-4612-8A0B-D437B56D9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9E8BE-6D2E-455C-BFA6-A0E343C3D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19358-3ED3-49E8-8FFF-636139F2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23318-DD7A-4F3E-8DD6-B14CD2EB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13C88-2A94-4746-994C-078C6AD2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1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488A-5F00-4AED-B22B-88A74937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6317D-E4E8-4F8F-B572-B4263B27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FDA39-43FF-4E9D-937C-21DD4433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834B-797E-4025-B1B3-81D5DEB5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F5365-068F-4CE8-8EA2-CF1ADCD5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734D2-8EAB-438E-9A62-70FDF17E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4997-E505-4A29-8C40-65B4E997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77D0-58D3-48D5-A67F-F1A0EE1F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6FD1-DBCA-4F8C-9DA7-F64EDBC1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0549A-CDE4-4538-BA4A-8B1EEC0B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C4263-3AE2-4A0F-B2DB-1916467F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E7B0C-0856-40D0-8F4A-B447B164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A589F-5A9E-448B-B3BB-417F3D0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BA88-EB5E-4491-9FB5-162B9F8A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D15D5-2277-4E5C-8B0A-A4FD8649F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F1853-172B-44DD-977F-3DA91F7C9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EFA0-FB17-447A-AFDF-F69BD8E3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E27C0-96BC-45DF-A776-6C832610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903FC-4A4F-42D0-8E91-755AA9AF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3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9180F-D55C-4FEB-B7F8-7CC260D2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ADB4-25BE-488E-BDA3-E7FA777F0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0DB60-6E78-4427-AC40-8BD82C0CE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A039-7EBF-4975-B554-0160D7D3005C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9B9F-3283-46B9-B76C-068BA720C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1ED0-6E94-4671-8355-F4A1E5A2F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BE3E-910A-458C-98FB-FFEA720E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651D7A16-63DC-47D0-964A-9F2CCCE6DE34}"/>
              </a:ext>
            </a:extLst>
          </p:cNvPr>
          <p:cNvSpPr/>
          <p:nvPr/>
        </p:nvSpPr>
        <p:spPr>
          <a:xfrm>
            <a:off x="894588" y="290729"/>
            <a:ext cx="1086612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981200" y="2416177"/>
            <a:ext cx="8129954" cy="94248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Times New Roman"/>
                <a:cs typeface="Times New Roman"/>
              </a:rPr>
              <a:t>Generic view of Software engineering</a:t>
            </a:r>
            <a:br>
              <a:rPr lang="en-IN" sz="3200" dirty="0">
                <a:latin typeface="Times New Roman"/>
                <a:cs typeface="Times New Roman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424532" y="3596283"/>
            <a:ext cx="6728792" cy="2376264"/>
          </a:xfrm>
        </p:spPr>
        <p:txBody>
          <a:bodyPr>
            <a:noAutofit/>
          </a:bodyPr>
          <a:lstStyle/>
          <a:p>
            <a:pPr algn="l"/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algn="l"/>
            <a:r>
              <a:rPr lang="en-US" altLang="en" sz="2800" dirty="0">
                <a:latin typeface="Arial" panose="020B0604020202020204" pitchFamily="34" charset="0"/>
                <a:cs typeface="Arial" panose="020B0604020202020204" pitchFamily="34" charset="0"/>
              </a:rPr>
              <a:t>	CE 2 </a:t>
            </a:r>
          </a:p>
          <a:p>
            <a:pPr algn="l"/>
            <a:r>
              <a:rPr lang="en-US" altLang="en" sz="2800" dirty="0">
                <a:latin typeface="Arial" panose="020B0604020202020204" pitchFamily="34" charset="0"/>
                <a:cs typeface="Arial" panose="020B0604020202020204" pitchFamily="34" charset="0"/>
              </a:rPr>
              <a:t>	BATCH : B</a:t>
            </a:r>
            <a:endParaRPr lang="en-IN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	NAME: </a:t>
            </a:r>
            <a:r>
              <a:rPr lang="en-US" altLang="en" sz="2700" dirty="0">
                <a:latin typeface="Arial" panose="020B0604020202020204" pitchFamily="34" charset="0"/>
                <a:cs typeface="Arial" panose="020B0604020202020204" pitchFamily="34" charset="0"/>
              </a:rPr>
              <a:t>Vivek Patel </a:t>
            </a:r>
            <a:endParaRPr lang="en-IN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" sz="2700" dirty="0">
                <a:latin typeface="Arial" panose="020B0604020202020204" pitchFamily="34" charset="0"/>
                <a:cs typeface="Arial" panose="020B0604020202020204" pitchFamily="34" charset="0"/>
              </a:rPr>
              <a:t>	EN.No:170410107085 </a:t>
            </a:r>
            <a:endParaRPr lang="en-IN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" sz="27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IN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04F9D8-D27C-45EC-B2A8-3F5585F2E75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910602" y="264352"/>
            <a:ext cx="1880490" cy="1589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190649-98FF-47C0-9206-A47833CCCAB4}"/>
              </a:ext>
            </a:extLst>
          </p:cNvPr>
          <p:cNvSpPr/>
          <p:nvPr/>
        </p:nvSpPr>
        <p:spPr>
          <a:xfrm>
            <a:off x="3105188" y="885453"/>
            <a:ext cx="5168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6347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8834-A2CC-4A8E-99B9-9287CDC7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566452"/>
            <a:ext cx="10515600" cy="4351338"/>
          </a:xfrm>
        </p:spPr>
        <p:txBody>
          <a:bodyPr/>
          <a:lstStyle/>
          <a:p>
            <a:r>
              <a:rPr lang="en-IN" dirty="0"/>
              <a:t>The process of software engineering developed phase is three</a:t>
            </a:r>
          </a:p>
          <a:p>
            <a:pPr lvl="1"/>
            <a:r>
              <a:rPr lang="en-IN" dirty="0"/>
              <a:t>1)	Definition Phase</a:t>
            </a:r>
          </a:p>
          <a:p>
            <a:pPr lvl="1"/>
            <a:r>
              <a:rPr lang="en-IN" dirty="0"/>
              <a:t>2)	Development Phase</a:t>
            </a:r>
          </a:p>
          <a:p>
            <a:pPr lvl="1"/>
            <a:r>
              <a:rPr lang="en-IN" dirty="0"/>
              <a:t>3)	Support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FF4A6-0A6F-45B8-8109-59C270BE1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08" y="2320418"/>
            <a:ext cx="7136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B6D3-8EBE-4AFF-BEB8-62D402CA7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128" y="406400"/>
            <a:ext cx="9144000" cy="897744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1.Defination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24404-235B-481F-8CBD-8880B51ED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3434"/>
            <a:ext cx="9144000" cy="45226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phase is the base phase of the software engineering.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experts get knowledge about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needed for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function is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about the capacity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which is stabilized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defines all the acceptation dependent standard of software engineering . It contains three steps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system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of project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analysis</a:t>
            </a:r>
          </a:p>
        </p:txBody>
      </p:sp>
    </p:spTree>
    <p:extLst>
      <p:ext uri="{BB962C8B-B14F-4D97-AF65-F5344CB8AC3E}">
        <p14:creationId xmlns:p14="http://schemas.microsoft.com/office/powerpoint/2010/main" val="24192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63E3-73B6-4E1B-B406-D20FB75F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Development Phase: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C35B-9AB0-48EA-A308-D0060BDA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the development phase is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how”.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explanation of WHAT it turns to HOW.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types of questions raised in the development that are 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design the data structure and architecture of software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detail how to implemented and how to design convert in a programming language and testing software how to perform.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special step always are taken in this phase which are the 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355700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2C77-EB36-4C87-99B8-67233916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Support Phase: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8E7D-3A38-4139-8FD5-1DB9817A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phase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“change”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error correction, adaptations required as the software's environment evolves, and changes due to enhancements brought about by changing customer requirements.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change are encountered during the support phase: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658797-276B-48B2-B183-B35BADCA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7" y="1013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1.Correction: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F2CC8A-8068-4536-B7D9-DBE35D48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66202"/>
            <a:ext cx="10515600" cy="14275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with the best quality assurance activities, it is likely that the customer will uncover defects in the software. Corrective maintenance changes the software to correct defects.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63B6CB-5370-4DDD-AE73-F54A58A95D98}"/>
              </a:ext>
            </a:extLst>
          </p:cNvPr>
          <p:cNvSpPr txBox="1">
            <a:spLocks/>
          </p:cNvSpPr>
          <p:nvPr/>
        </p:nvSpPr>
        <p:spPr>
          <a:xfrm>
            <a:off x="750277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2.Adaptation: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F333B5F-A36C-4AFA-9C44-A6050157B103}"/>
              </a:ext>
            </a:extLst>
          </p:cNvPr>
          <p:cNvSpPr txBox="1">
            <a:spLocks/>
          </p:cNvSpPr>
          <p:nvPr/>
        </p:nvSpPr>
        <p:spPr>
          <a:xfrm>
            <a:off x="1295400" y="4141176"/>
            <a:ext cx="10515600" cy="142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the original environment, that is,  CPU, operating system, business rules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which the software was developed is likely to change. Adaptive maintenance results in modification to the software to accommodate changes to its external environment.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F718-6225-4220-8117-DC93CC4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3.Enhancement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169B-C834-4B3E-BCEE-C19CB745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116" y="169068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software is used, the customer/user will recognize additional functions that will provide benefit. Perfectible maintenance extends the software beyond its original functional requirements.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F527A1-2CAF-4F1B-B5A0-876A7E2F895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4.Prevention: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0196FE-6E5A-41A4-81B5-3A4B2A15353A}"/>
              </a:ext>
            </a:extLst>
          </p:cNvPr>
          <p:cNvSpPr txBox="1">
            <a:spLocks/>
          </p:cNvSpPr>
          <p:nvPr/>
        </p:nvSpPr>
        <p:spPr>
          <a:xfrm>
            <a:off x="1392116" y="3841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software deteriorates due to change, and because of this, preventive maintenance, often called software re-engineering, must be conducted to enable the software to serve the needs of its end users.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0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600EE9-32F7-4354-9626-594464B53DB3}"/>
              </a:ext>
            </a:extLst>
          </p:cNvPr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85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Generic view of Software engineering </vt:lpstr>
      <vt:lpstr>PowerPoint Presentation</vt:lpstr>
      <vt:lpstr>1.Defination Phase</vt:lpstr>
      <vt:lpstr>2. Development Phase:</vt:lpstr>
      <vt:lpstr>3. Support Phase:</vt:lpstr>
      <vt:lpstr>1.Correction:</vt:lpstr>
      <vt:lpstr>3.Enhancement: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patel</dc:creator>
  <cp:lastModifiedBy>vivek patel</cp:lastModifiedBy>
  <cp:revision>6</cp:revision>
  <dcterms:created xsi:type="dcterms:W3CDTF">2019-12-30T17:01:20Z</dcterms:created>
  <dcterms:modified xsi:type="dcterms:W3CDTF">2019-12-30T17:46:54Z</dcterms:modified>
</cp:coreProperties>
</file>