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2"/>
  </p:notesMasterIdLst>
  <p:sldIdLst>
    <p:sldId id="256" r:id="rId2"/>
    <p:sldId id="258" r:id="rId3"/>
    <p:sldId id="264" r:id="rId4"/>
    <p:sldId id="265" r:id="rId5"/>
    <p:sldId id="267" r:id="rId6"/>
    <p:sldId id="268" r:id="rId7"/>
    <p:sldId id="270" r:id="rId8"/>
    <p:sldId id="271" r:id="rId9"/>
    <p:sldId id="273" r:id="rId10"/>
    <p:sldId id="274" r:id="rId11"/>
    <p:sldId id="275" r:id="rId12"/>
    <p:sldId id="276" r:id="rId13"/>
    <p:sldId id="278" r:id="rId14"/>
    <p:sldId id="279" r:id="rId15"/>
    <p:sldId id="280" r:id="rId16"/>
    <p:sldId id="283" r:id="rId17"/>
    <p:sldId id="284" r:id="rId18"/>
    <p:sldId id="286" r:id="rId19"/>
    <p:sldId id="287" r:id="rId20"/>
    <p:sldId id="288" r:id="rId21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28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82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71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74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035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5224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655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773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58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860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71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5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36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07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72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72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31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01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64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606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2393950"/>
            <a:ext cx="4803140" cy="109220"/>
          </a:xfrm>
          <a:custGeom>
            <a:avLst/>
            <a:gdLst/>
            <a:ahLst/>
            <a:cxnLst/>
            <a:rect l="l" t="t" r="r" b="b"/>
            <a:pathLst>
              <a:path w="4803140" h="109219">
                <a:moveTo>
                  <a:pt x="0" y="0"/>
                </a:moveTo>
                <a:lnTo>
                  <a:pt x="4803140" y="0"/>
                </a:lnTo>
                <a:lnTo>
                  <a:pt x="4803140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800" y="239395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239395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" y="2393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25031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79550" y="1781942"/>
            <a:ext cx="606234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90"/>
              </a:lnSpc>
            </a:pPr>
            <a:r>
              <a:rPr sz="4000" spc="-40" dirty="0">
                <a:latin typeface="Verdana"/>
                <a:cs typeface="Verdana"/>
              </a:rPr>
              <a:t>S</a:t>
            </a:r>
            <a:r>
              <a:rPr sz="4000" spc="-25" dirty="0">
                <a:latin typeface="Verdana"/>
                <a:cs typeface="Verdana"/>
              </a:rPr>
              <a:t>of</a:t>
            </a:r>
            <a:r>
              <a:rPr sz="4000" spc="-10" dirty="0">
                <a:latin typeface="Verdana"/>
                <a:cs typeface="Verdana"/>
              </a:rPr>
              <a:t>t</a:t>
            </a:r>
            <a:r>
              <a:rPr sz="4000" spc="-35" dirty="0">
                <a:latin typeface="Verdana"/>
                <a:cs typeface="Verdana"/>
              </a:rPr>
              <a:t>w</a:t>
            </a:r>
            <a:r>
              <a:rPr sz="4000" spc="-30" dirty="0">
                <a:latin typeface="Verdana"/>
                <a:cs typeface="Verdana"/>
              </a:rPr>
              <a:t>a</a:t>
            </a:r>
            <a:r>
              <a:rPr sz="4000" spc="-25" dirty="0">
                <a:latin typeface="Verdana"/>
                <a:cs typeface="Verdana"/>
              </a:rPr>
              <a:t>re</a:t>
            </a:r>
            <a:r>
              <a:rPr sz="4000" spc="-15" dirty="0">
                <a:latin typeface="Verdana"/>
                <a:cs typeface="Verdana"/>
              </a:rPr>
              <a:t> </a:t>
            </a:r>
            <a:r>
              <a:rPr sz="4000" spc="-5" dirty="0">
                <a:latin typeface="Verdana"/>
                <a:cs typeface="Verdana"/>
              </a:rPr>
              <a:t>P</a:t>
            </a:r>
            <a:r>
              <a:rPr sz="4000" spc="-30" dirty="0">
                <a:latin typeface="Verdana"/>
                <a:cs typeface="Verdana"/>
              </a:rPr>
              <a:t>r</a:t>
            </a:r>
            <a:r>
              <a:rPr sz="4000" spc="-25" dirty="0">
                <a:latin typeface="Verdana"/>
                <a:cs typeface="Verdana"/>
              </a:rPr>
              <a:t>o</a:t>
            </a:r>
            <a:r>
              <a:rPr sz="4000" spc="-45" dirty="0">
                <a:latin typeface="Verdana"/>
                <a:cs typeface="Verdana"/>
              </a:rPr>
              <a:t>c</a:t>
            </a:r>
            <a:r>
              <a:rPr sz="4000" spc="-30" dirty="0">
                <a:latin typeface="Verdana"/>
                <a:cs typeface="Verdana"/>
              </a:rPr>
              <a:t>es</a:t>
            </a:r>
            <a:r>
              <a:rPr sz="4000" spc="-25" dirty="0">
                <a:latin typeface="Verdana"/>
                <a:cs typeface="Verdana"/>
              </a:rPr>
              <a:t>s</a:t>
            </a:r>
            <a:r>
              <a:rPr sz="4000" spc="-30" dirty="0">
                <a:latin typeface="Verdana"/>
                <a:cs typeface="Verdana"/>
              </a:rPr>
              <a:t> M</a:t>
            </a:r>
            <a:r>
              <a:rPr sz="4000" spc="-35" dirty="0">
                <a:latin typeface="Verdana"/>
                <a:cs typeface="Verdana"/>
              </a:rPr>
              <a:t>o</a:t>
            </a:r>
            <a:r>
              <a:rPr sz="4000" spc="-15" dirty="0">
                <a:latin typeface="Verdana"/>
                <a:cs typeface="Verdana"/>
              </a:rPr>
              <a:t>d</a:t>
            </a:r>
            <a:r>
              <a:rPr sz="4000" spc="-5" dirty="0">
                <a:latin typeface="Verdana"/>
                <a:cs typeface="Verdana"/>
              </a:rPr>
              <a:t>el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23C01F-F945-44D8-A9B2-43F2CA85F5B5}"/>
              </a:ext>
            </a:extLst>
          </p:cNvPr>
          <p:cNvSpPr txBox="1"/>
          <p:nvPr/>
        </p:nvSpPr>
        <p:spPr>
          <a:xfrm>
            <a:off x="6019800" y="44958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NAME: VRAJ D. PATEL</a:t>
            </a:r>
          </a:p>
          <a:p>
            <a:r>
              <a:rPr lang="en-IN" dirty="0"/>
              <a:t>ENROLL: 170410107086</a:t>
            </a:r>
          </a:p>
          <a:p>
            <a:r>
              <a:rPr lang="en-IN" dirty="0"/>
              <a:t>CLASS: TY CE-2</a:t>
            </a:r>
          </a:p>
          <a:p>
            <a:r>
              <a:rPr lang="en-IN" dirty="0"/>
              <a:t>BATCH: 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65910"/>
            <a:ext cx="4655820" cy="110489"/>
          </a:xfrm>
          <a:custGeom>
            <a:avLst/>
            <a:gdLst/>
            <a:ahLst/>
            <a:cxnLst/>
            <a:rect l="l" t="t" r="r" b="b"/>
            <a:pathLst>
              <a:path w="4655820" h="110489">
                <a:moveTo>
                  <a:pt x="0" y="0"/>
                </a:moveTo>
                <a:lnTo>
                  <a:pt x="4655820" y="0"/>
                </a:lnTo>
                <a:lnTo>
                  <a:pt x="4655820" y="110489"/>
                </a:lnTo>
                <a:lnTo>
                  <a:pt x="0" y="110489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565910"/>
            <a:ext cx="7957820" cy="0"/>
          </a:xfrm>
          <a:custGeom>
            <a:avLst/>
            <a:gdLst/>
            <a:ahLst/>
            <a:cxnLst/>
            <a:rect l="l" t="t" r="r" b="b"/>
            <a:pathLst>
              <a:path w="7957820">
                <a:moveTo>
                  <a:pt x="0" y="0"/>
                </a:moveTo>
                <a:lnTo>
                  <a:pt x="795782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1565910"/>
            <a:ext cx="7957820" cy="0"/>
          </a:xfrm>
          <a:custGeom>
            <a:avLst/>
            <a:gdLst/>
            <a:ahLst/>
            <a:cxnLst/>
            <a:rect l="l" t="t" r="r" b="b"/>
            <a:pathLst>
              <a:path w="7957820">
                <a:moveTo>
                  <a:pt x="0" y="0"/>
                </a:moveTo>
                <a:lnTo>
                  <a:pt x="795782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5659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67419" y="167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23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180060"/>
          </a:xfrm>
          <a:prstGeom prst="rect">
            <a:avLst/>
          </a:prstGeom>
        </p:spPr>
        <p:txBody>
          <a:bodyPr vert="horz" wrap="square" lIns="0" tIns="635691" rIns="0" bIns="0" rtlCol="0">
            <a:spAutoFit/>
          </a:bodyPr>
          <a:lstStyle/>
          <a:p>
            <a:pPr marL="12700">
              <a:lnSpc>
                <a:spcPts val="4555"/>
              </a:lnSpc>
            </a:pPr>
            <a:r>
              <a:rPr sz="3600" spc="-5" dirty="0">
                <a:latin typeface="Verdana"/>
                <a:cs typeface="Verdana"/>
              </a:rPr>
              <a:t>E</a:t>
            </a:r>
            <a:r>
              <a:rPr sz="3600" spc="5" dirty="0">
                <a:latin typeface="Verdana"/>
                <a:cs typeface="Verdana"/>
              </a:rPr>
              <a:t>v</a:t>
            </a:r>
            <a:r>
              <a:rPr sz="3600" spc="-35" dirty="0">
                <a:latin typeface="Verdana"/>
                <a:cs typeface="Verdana"/>
              </a:rPr>
              <a:t>o</a:t>
            </a:r>
            <a:r>
              <a:rPr sz="3600" dirty="0">
                <a:latin typeface="Verdana"/>
                <a:cs typeface="Verdana"/>
              </a:rPr>
              <a:t>l</a:t>
            </a:r>
            <a:r>
              <a:rPr sz="3600" spc="-25" dirty="0">
                <a:latin typeface="Verdana"/>
                <a:cs typeface="Verdana"/>
              </a:rPr>
              <a:t>u</a:t>
            </a:r>
            <a:r>
              <a:rPr sz="3600" spc="-5" dirty="0">
                <a:latin typeface="Verdana"/>
                <a:cs typeface="Verdana"/>
              </a:rPr>
              <a:t>tio</a:t>
            </a:r>
            <a:r>
              <a:rPr sz="3600" spc="-25" dirty="0">
                <a:latin typeface="Verdana"/>
                <a:cs typeface="Verdana"/>
              </a:rPr>
              <a:t>nary</a:t>
            </a:r>
            <a:r>
              <a:rPr sz="3600" spc="-10" dirty="0">
                <a:latin typeface="Verdana"/>
                <a:cs typeface="Verdana"/>
              </a:rPr>
              <a:t> </a:t>
            </a:r>
            <a:r>
              <a:rPr sz="3600" dirty="0">
                <a:latin typeface="Verdana"/>
                <a:cs typeface="Verdana"/>
              </a:rPr>
              <a:t>P</a:t>
            </a:r>
            <a:r>
              <a:rPr sz="3600" spc="-25" dirty="0">
                <a:latin typeface="Verdana"/>
                <a:cs typeface="Verdana"/>
              </a:rPr>
              <a:t>r</a:t>
            </a:r>
            <a:r>
              <a:rPr sz="3600" spc="-35" dirty="0">
                <a:latin typeface="Verdana"/>
                <a:cs typeface="Verdana"/>
              </a:rPr>
              <a:t>o</a:t>
            </a:r>
            <a:r>
              <a:rPr sz="3600" spc="-25" dirty="0">
                <a:latin typeface="Verdana"/>
                <a:cs typeface="Verdana"/>
              </a:rPr>
              <a:t>ce</a:t>
            </a:r>
            <a:r>
              <a:rPr sz="3600" spc="-30" dirty="0">
                <a:latin typeface="Verdana"/>
                <a:cs typeface="Verdana"/>
              </a:rPr>
              <a:t>s</a:t>
            </a:r>
            <a:r>
              <a:rPr sz="3600" spc="-20" dirty="0">
                <a:latin typeface="Verdana"/>
                <a:cs typeface="Verdana"/>
              </a:rPr>
              <a:t>s</a:t>
            </a:r>
            <a:r>
              <a:rPr sz="3600" spc="-10" dirty="0">
                <a:latin typeface="Verdana"/>
                <a:cs typeface="Verdana"/>
              </a:rPr>
              <a:t> </a:t>
            </a:r>
            <a:r>
              <a:rPr sz="3600" spc="-35" dirty="0">
                <a:latin typeface="Verdana"/>
                <a:cs typeface="Verdana"/>
              </a:rPr>
              <a:t>Mo</a:t>
            </a:r>
            <a:r>
              <a:rPr sz="3600" spc="5" dirty="0">
                <a:latin typeface="Verdana"/>
                <a:cs typeface="Verdana"/>
              </a:rPr>
              <a:t>d</a:t>
            </a:r>
            <a:r>
              <a:rPr sz="3600" spc="-5" dirty="0">
                <a:latin typeface="Verdana"/>
                <a:cs typeface="Verdana"/>
              </a:rPr>
              <a:t>el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5159" y="1843201"/>
            <a:ext cx="7736205" cy="420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0" marR="5080" indent="-469900">
              <a:lnSpc>
                <a:spcPct val="99900"/>
              </a:lnSpc>
              <a:buClr>
                <a:srgbClr val="CC0000"/>
              </a:buClr>
              <a:buFont typeface="Symbol"/>
              <a:buChar char=""/>
              <a:tabLst>
                <a:tab pos="482600" algn="l"/>
              </a:tabLst>
            </a:pPr>
            <a:r>
              <a:rPr sz="3000" spc="-20" dirty="0">
                <a:latin typeface="Verdana"/>
                <a:cs typeface="Verdana"/>
              </a:rPr>
              <a:t>Pro</a:t>
            </a:r>
            <a:r>
              <a:rPr sz="3000" spc="-25" dirty="0">
                <a:latin typeface="Verdana"/>
                <a:cs typeface="Verdana"/>
              </a:rPr>
              <a:t>duc</a:t>
            </a:r>
            <a:r>
              <a:rPr sz="3000" spc="-20" dirty="0">
                <a:latin typeface="Verdana"/>
                <a:cs typeface="Verdana"/>
              </a:rPr>
              <a:t>e</a:t>
            </a:r>
            <a:r>
              <a:rPr sz="3000" spc="-15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a</a:t>
            </a:r>
            <a:r>
              <a:rPr sz="3000" spc="-20" dirty="0">
                <a:latin typeface="Verdana"/>
                <a:cs typeface="Verdana"/>
              </a:rPr>
              <a:t>n</a:t>
            </a:r>
            <a:r>
              <a:rPr sz="3000" spc="-1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i</a:t>
            </a:r>
            <a:r>
              <a:rPr sz="3000" spc="-25" dirty="0">
                <a:latin typeface="Verdana"/>
                <a:cs typeface="Verdana"/>
              </a:rPr>
              <a:t>ncr</a:t>
            </a:r>
            <a:r>
              <a:rPr sz="3000" spc="-20" dirty="0">
                <a:latin typeface="Verdana"/>
                <a:cs typeface="Verdana"/>
              </a:rPr>
              <a:t>e</a:t>
            </a:r>
            <a:r>
              <a:rPr sz="3000" spc="-25" dirty="0">
                <a:latin typeface="Verdana"/>
                <a:cs typeface="Verdana"/>
              </a:rPr>
              <a:t>as</a:t>
            </a:r>
            <a:r>
              <a:rPr sz="3000" spc="-20" dirty="0">
                <a:latin typeface="Verdana"/>
                <a:cs typeface="Verdana"/>
              </a:rPr>
              <a:t>i</a:t>
            </a:r>
            <a:r>
              <a:rPr sz="3000" spc="-5" dirty="0">
                <a:latin typeface="Verdana"/>
                <a:cs typeface="Verdana"/>
              </a:rPr>
              <a:t>ng</a:t>
            </a:r>
            <a:r>
              <a:rPr sz="3000" spc="5" dirty="0">
                <a:latin typeface="Verdana"/>
                <a:cs typeface="Verdana"/>
              </a:rPr>
              <a:t>l</a:t>
            </a:r>
            <a:r>
              <a:rPr sz="3000" spc="-20" dirty="0">
                <a:latin typeface="Verdana"/>
                <a:cs typeface="Verdana"/>
              </a:rPr>
              <a:t>y</a:t>
            </a:r>
            <a:r>
              <a:rPr sz="3000" spc="-10" dirty="0">
                <a:latin typeface="Verdana"/>
                <a:cs typeface="Verdana"/>
              </a:rPr>
              <a:t> </a:t>
            </a:r>
            <a:r>
              <a:rPr sz="3000" spc="-30" dirty="0">
                <a:latin typeface="Verdana"/>
                <a:cs typeface="Verdana"/>
              </a:rPr>
              <a:t>mo</a:t>
            </a:r>
            <a:r>
              <a:rPr sz="3000" spc="-10" dirty="0">
                <a:latin typeface="Verdana"/>
                <a:cs typeface="Verdana"/>
              </a:rPr>
              <a:t>r</a:t>
            </a:r>
            <a:r>
              <a:rPr sz="3000" spc="-20" dirty="0">
                <a:latin typeface="Verdana"/>
                <a:cs typeface="Verdana"/>
              </a:rPr>
              <a:t>e</a:t>
            </a:r>
            <a:r>
              <a:rPr sz="3000" spc="-15" dirty="0">
                <a:latin typeface="Verdana"/>
                <a:cs typeface="Verdana"/>
              </a:rPr>
              <a:t> </a:t>
            </a:r>
            <a:r>
              <a:rPr sz="3000" spc="-5" dirty="0">
                <a:latin typeface="Verdana"/>
                <a:cs typeface="Verdana"/>
              </a:rPr>
              <a:t>comp</a:t>
            </a:r>
            <a:r>
              <a:rPr sz="3000" spc="5" dirty="0">
                <a:latin typeface="Verdana"/>
                <a:cs typeface="Verdana"/>
              </a:rPr>
              <a:t>l</a:t>
            </a:r>
            <a:r>
              <a:rPr sz="3000" spc="-20" dirty="0">
                <a:latin typeface="Verdana"/>
                <a:cs typeface="Verdana"/>
              </a:rPr>
              <a:t>e</a:t>
            </a:r>
            <a:r>
              <a:rPr sz="3000" spc="-5" dirty="0">
                <a:latin typeface="Verdana"/>
                <a:cs typeface="Verdana"/>
              </a:rPr>
              <a:t>t</a:t>
            </a:r>
            <a:r>
              <a:rPr sz="3000" spc="-20" dirty="0">
                <a:latin typeface="Verdana"/>
                <a:cs typeface="Verdana"/>
              </a:rPr>
              <a:t>e</a:t>
            </a:r>
            <a:r>
              <a:rPr sz="3000" dirty="0">
                <a:latin typeface="Verdana"/>
                <a:cs typeface="Verdana"/>
              </a:rPr>
              <a:t> </a:t>
            </a:r>
            <a:r>
              <a:rPr sz="3000" spc="-30" dirty="0">
                <a:latin typeface="Verdana"/>
                <a:cs typeface="Verdana"/>
              </a:rPr>
              <a:t>v</a:t>
            </a:r>
            <a:r>
              <a:rPr sz="3000" spc="-20" dirty="0">
                <a:latin typeface="Verdana"/>
                <a:cs typeface="Verdana"/>
              </a:rPr>
              <a:t>ers</a:t>
            </a:r>
            <a:r>
              <a:rPr sz="3000" spc="-5" dirty="0">
                <a:latin typeface="Verdana"/>
                <a:cs typeface="Verdana"/>
              </a:rPr>
              <a:t>i</a:t>
            </a:r>
            <a:r>
              <a:rPr sz="3000" spc="-15" dirty="0">
                <a:latin typeface="Verdana"/>
                <a:cs typeface="Verdana"/>
              </a:rPr>
              <a:t>o</a:t>
            </a:r>
            <a:r>
              <a:rPr sz="3000" spc="-20" dirty="0">
                <a:latin typeface="Verdana"/>
                <a:cs typeface="Verdana"/>
              </a:rPr>
              <a:t>n</a:t>
            </a:r>
            <a:r>
              <a:rPr sz="3000" spc="-1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o</a:t>
            </a:r>
            <a:r>
              <a:rPr sz="3000" spc="-15" dirty="0">
                <a:latin typeface="Verdana"/>
                <a:cs typeface="Verdana"/>
              </a:rPr>
              <a:t>f</a:t>
            </a:r>
            <a:r>
              <a:rPr sz="3000" dirty="0">
                <a:latin typeface="Verdana"/>
                <a:cs typeface="Verdana"/>
              </a:rPr>
              <a:t> </a:t>
            </a:r>
            <a:r>
              <a:rPr sz="3000" spc="-5" dirty="0">
                <a:latin typeface="Verdana"/>
                <a:cs typeface="Verdana"/>
              </a:rPr>
              <a:t>t</a:t>
            </a:r>
            <a:r>
              <a:rPr sz="3000" spc="-25" dirty="0">
                <a:latin typeface="Verdana"/>
                <a:cs typeface="Verdana"/>
              </a:rPr>
              <a:t>h</a:t>
            </a:r>
            <a:r>
              <a:rPr sz="3000" spc="-20" dirty="0">
                <a:latin typeface="Verdana"/>
                <a:cs typeface="Verdana"/>
              </a:rPr>
              <a:t>e</a:t>
            </a:r>
            <a:r>
              <a:rPr sz="3000" dirty="0">
                <a:latin typeface="Verdana"/>
                <a:cs typeface="Verdana"/>
              </a:rPr>
              <a:t> </a:t>
            </a:r>
            <a:r>
              <a:rPr sz="3000" spc="-35" dirty="0">
                <a:latin typeface="Verdana"/>
                <a:cs typeface="Verdana"/>
              </a:rPr>
              <a:t>s</a:t>
            </a:r>
            <a:r>
              <a:rPr sz="3000" spc="-15" dirty="0">
                <a:latin typeface="Verdana"/>
                <a:cs typeface="Verdana"/>
              </a:rPr>
              <a:t>o</a:t>
            </a:r>
            <a:r>
              <a:rPr sz="3000" spc="-20" dirty="0">
                <a:latin typeface="Verdana"/>
                <a:cs typeface="Verdana"/>
              </a:rPr>
              <a:t>f</a:t>
            </a:r>
            <a:r>
              <a:rPr sz="3000" spc="5" dirty="0">
                <a:latin typeface="Verdana"/>
                <a:cs typeface="Verdana"/>
              </a:rPr>
              <a:t>t</a:t>
            </a:r>
            <a:r>
              <a:rPr sz="3000" dirty="0">
                <a:latin typeface="Verdana"/>
                <a:cs typeface="Verdana"/>
              </a:rPr>
              <a:t>w</a:t>
            </a:r>
            <a:r>
              <a:rPr sz="3000" spc="-25" dirty="0">
                <a:latin typeface="Verdana"/>
                <a:cs typeface="Verdana"/>
              </a:rPr>
              <a:t>a</a:t>
            </a:r>
            <a:r>
              <a:rPr sz="3000" spc="-10" dirty="0">
                <a:latin typeface="Verdana"/>
                <a:cs typeface="Verdana"/>
              </a:rPr>
              <a:t>r</a:t>
            </a:r>
            <a:r>
              <a:rPr sz="3000" spc="-20" dirty="0">
                <a:latin typeface="Verdana"/>
                <a:cs typeface="Verdana"/>
              </a:rPr>
              <a:t>e</a:t>
            </a:r>
            <a:r>
              <a:rPr sz="3000" spc="-1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wi</a:t>
            </a:r>
            <a:r>
              <a:rPr sz="3000" spc="5" dirty="0">
                <a:latin typeface="Verdana"/>
                <a:cs typeface="Verdana"/>
              </a:rPr>
              <a:t>t</a:t>
            </a:r>
            <a:r>
              <a:rPr sz="3000" spc="-20" dirty="0">
                <a:latin typeface="Verdana"/>
                <a:cs typeface="Verdana"/>
              </a:rPr>
              <a:t>h</a:t>
            </a:r>
            <a:r>
              <a:rPr sz="3000" spc="-15" dirty="0">
                <a:latin typeface="Verdana"/>
                <a:cs typeface="Verdana"/>
              </a:rPr>
              <a:t> e</a:t>
            </a:r>
            <a:r>
              <a:rPr sz="3000" spc="-25" dirty="0">
                <a:latin typeface="Verdana"/>
                <a:cs typeface="Verdana"/>
              </a:rPr>
              <a:t>ac</a:t>
            </a:r>
            <a:r>
              <a:rPr sz="3000" spc="-20" dirty="0">
                <a:latin typeface="Verdana"/>
                <a:cs typeface="Verdana"/>
              </a:rPr>
              <a:t>h</a:t>
            </a:r>
            <a:r>
              <a:rPr sz="3000" spc="-1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i</a:t>
            </a:r>
            <a:r>
              <a:rPr sz="3000" spc="-5" dirty="0">
                <a:latin typeface="Verdana"/>
                <a:cs typeface="Verdana"/>
              </a:rPr>
              <a:t>t</a:t>
            </a:r>
            <a:r>
              <a:rPr sz="3000" spc="-20" dirty="0">
                <a:latin typeface="Verdana"/>
                <a:cs typeface="Verdana"/>
              </a:rPr>
              <a:t>e</a:t>
            </a:r>
            <a:r>
              <a:rPr sz="3000" spc="-25" dirty="0">
                <a:latin typeface="Verdana"/>
                <a:cs typeface="Verdana"/>
              </a:rPr>
              <a:t>ra</a:t>
            </a:r>
            <a:r>
              <a:rPr sz="3000" dirty="0">
                <a:latin typeface="Verdana"/>
                <a:cs typeface="Verdana"/>
              </a:rPr>
              <a:t>t</a:t>
            </a:r>
            <a:r>
              <a:rPr sz="3000" spc="-5" dirty="0">
                <a:latin typeface="Verdana"/>
                <a:cs typeface="Verdana"/>
              </a:rPr>
              <a:t>i</a:t>
            </a:r>
            <a:r>
              <a:rPr sz="3000" spc="-15" dirty="0">
                <a:latin typeface="Verdana"/>
                <a:cs typeface="Verdana"/>
              </a:rPr>
              <a:t>o</a:t>
            </a:r>
            <a:r>
              <a:rPr sz="3000" spc="-30" dirty="0">
                <a:latin typeface="Verdana"/>
                <a:cs typeface="Verdana"/>
              </a:rPr>
              <a:t>n</a:t>
            </a:r>
            <a:r>
              <a:rPr sz="3000" spc="-15" dirty="0">
                <a:latin typeface="Verdana"/>
                <a:cs typeface="Verdana"/>
              </a:rPr>
              <a:t>.</a:t>
            </a:r>
            <a:endParaRPr sz="3000">
              <a:latin typeface="Verdana"/>
              <a:cs typeface="Verdana"/>
            </a:endParaRPr>
          </a:p>
          <a:p>
            <a:pPr marL="482600" indent="-469900">
              <a:lnSpc>
                <a:spcPct val="100000"/>
              </a:lnSpc>
              <a:spcBef>
                <a:spcPts val="750"/>
              </a:spcBef>
              <a:buClr>
                <a:srgbClr val="CC0000"/>
              </a:buClr>
              <a:buFont typeface="Symbol"/>
              <a:buChar char=""/>
              <a:tabLst>
                <a:tab pos="482600" algn="l"/>
              </a:tabLst>
            </a:pPr>
            <a:r>
              <a:rPr sz="3000" spc="-10" dirty="0">
                <a:latin typeface="Verdana"/>
                <a:cs typeface="Verdana"/>
              </a:rPr>
              <a:t>E</a:t>
            </a:r>
            <a:r>
              <a:rPr sz="3000" spc="-20" dirty="0">
                <a:latin typeface="Verdana"/>
                <a:cs typeface="Verdana"/>
              </a:rPr>
              <a:t>v</a:t>
            </a:r>
            <a:r>
              <a:rPr sz="3000" spc="-5" dirty="0">
                <a:latin typeface="Verdana"/>
                <a:cs typeface="Verdana"/>
              </a:rPr>
              <a:t>o</a:t>
            </a:r>
            <a:r>
              <a:rPr sz="3000" dirty="0">
                <a:latin typeface="Verdana"/>
                <a:cs typeface="Verdana"/>
              </a:rPr>
              <a:t>l</a:t>
            </a:r>
            <a:r>
              <a:rPr sz="3000" spc="-25" dirty="0">
                <a:latin typeface="Verdana"/>
                <a:cs typeface="Verdana"/>
              </a:rPr>
              <a:t>u</a:t>
            </a:r>
            <a:r>
              <a:rPr sz="3000" spc="-10" dirty="0">
                <a:latin typeface="Verdana"/>
                <a:cs typeface="Verdana"/>
              </a:rPr>
              <a:t>t</a:t>
            </a:r>
            <a:r>
              <a:rPr sz="3000" spc="-5" dirty="0">
                <a:latin typeface="Verdana"/>
                <a:cs typeface="Verdana"/>
              </a:rPr>
              <a:t>i</a:t>
            </a:r>
            <a:r>
              <a:rPr sz="3000" spc="-15" dirty="0">
                <a:latin typeface="Verdana"/>
                <a:cs typeface="Verdana"/>
              </a:rPr>
              <a:t>o</a:t>
            </a:r>
            <a:r>
              <a:rPr sz="3000" spc="-30" dirty="0">
                <a:latin typeface="Verdana"/>
                <a:cs typeface="Verdana"/>
              </a:rPr>
              <a:t>n</a:t>
            </a:r>
            <a:r>
              <a:rPr sz="3000" spc="-25" dirty="0">
                <a:latin typeface="Verdana"/>
                <a:cs typeface="Verdana"/>
              </a:rPr>
              <a:t>a</a:t>
            </a:r>
            <a:r>
              <a:rPr sz="3000" spc="-10" dirty="0">
                <a:latin typeface="Verdana"/>
                <a:cs typeface="Verdana"/>
              </a:rPr>
              <a:t>r</a:t>
            </a:r>
            <a:r>
              <a:rPr sz="3000" spc="-20" dirty="0">
                <a:latin typeface="Verdana"/>
                <a:cs typeface="Verdana"/>
              </a:rPr>
              <a:t>y</a:t>
            </a:r>
            <a:r>
              <a:rPr sz="3000" spc="-10" dirty="0">
                <a:latin typeface="Verdana"/>
                <a:cs typeface="Verdana"/>
              </a:rPr>
              <a:t> </a:t>
            </a:r>
            <a:r>
              <a:rPr sz="3000" spc="-35" dirty="0">
                <a:latin typeface="Verdana"/>
                <a:cs typeface="Verdana"/>
              </a:rPr>
              <a:t>M</a:t>
            </a:r>
            <a:r>
              <a:rPr sz="3000" spc="-15" dirty="0">
                <a:latin typeface="Verdana"/>
                <a:cs typeface="Verdana"/>
              </a:rPr>
              <a:t>o</a:t>
            </a:r>
            <a:r>
              <a:rPr sz="3000" spc="-25" dirty="0">
                <a:latin typeface="Verdana"/>
                <a:cs typeface="Verdana"/>
              </a:rPr>
              <a:t>d</a:t>
            </a:r>
            <a:r>
              <a:rPr sz="3000" spc="-20" dirty="0">
                <a:latin typeface="Verdana"/>
                <a:cs typeface="Verdana"/>
              </a:rPr>
              <a:t>e</a:t>
            </a:r>
            <a:r>
              <a:rPr sz="3000" spc="-5" dirty="0">
                <a:latin typeface="Verdana"/>
                <a:cs typeface="Verdana"/>
              </a:rPr>
              <a:t>l</a:t>
            </a:r>
            <a:r>
              <a:rPr sz="3000" spc="-20" dirty="0">
                <a:latin typeface="Verdana"/>
                <a:cs typeface="Verdana"/>
              </a:rPr>
              <a:t>s</a:t>
            </a:r>
            <a:r>
              <a:rPr sz="3000" spc="-5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ar</a:t>
            </a:r>
            <a:r>
              <a:rPr sz="3000" spc="-20" dirty="0">
                <a:latin typeface="Verdana"/>
                <a:cs typeface="Verdana"/>
              </a:rPr>
              <a:t>e</a:t>
            </a:r>
            <a:r>
              <a:rPr sz="3000" dirty="0">
                <a:latin typeface="Verdana"/>
                <a:cs typeface="Verdana"/>
              </a:rPr>
              <a:t> i</a:t>
            </a:r>
            <a:r>
              <a:rPr sz="3000" spc="-5" dirty="0">
                <a:latin typeface="Verdana"/>
                <a:cs typeface="Verdana"/>
              </a:rPr>
              <a:t>t</a:t>
            </a:r>
            <a:r>
              <a:rPr sz="3000" spc="-20" dirty="0">
                <a:latin typeface="Verdana"/>
                <a:cs typeface="Verdana"/>
              </a:rPr>
              <a:t>e</a:t>
            </a:r>
            <a:r>
              <a:rPr sz="3000" spc="-25" dirty="0">
                <a:latin typeface="Verdana"/>
                <a:cs typeface="Verdana"/>
              </a:rPr>
              <a:t>ra</a:t>
            </a:r>
            <a:r>
              <a:rPr sz="3000" dirty="0">
                <a:latin typeface="Verdana"/>
                <a:cs typeface="Verdana"/>
              </a:rPr>
              <a:t>t</a:t>
            </a:r>
            <a:r>
              <a:rPr sz="3000" spc="-5" dirty="0">
                <a:latin typeface="Verdana"/>
                <a:cs typeface="Verdana"/>
              </a:rPr>
              <a:t>i</a:t>
            </a:r>
            <a:r>
              <a:rPr sz="3000" spc="-20" dirty="0">
                <a:latin typeface="Verdana"/>
                <a:cs typeface="Verdana"/>
              </a:rPr>
              <a:t>ve.</a:t>
            </a:r>
            <a:endParaRPr sz="3000">
              <a:latin typeface="Verdana"/>
              <a:cs typeface="Verdana"/>
            </a:endParaRPr>
          </a:p>
          <a:p>
            <a:pPr marL="482600" indent="-469900">
              <a:lnSpc>
                <a:spcPct val="100000"/>
              </a:lnSpc>
              <a:spcBef>
                <a:spcPts val="740"/>
              </a:spcBef>
              <a:buClr>
                <a:srgbClr val="CC0000"/>
              </a:buClr>
              <a:buFont typeface="Symbol"/>
              <a:buChar char=""/>
              <a:tabLst>
                <a:tab pos="482600" algn="l"/>
              </a:tabLst>
            </a:pPr>
            <a:r>
              <a:rPr sz="3000" spc="-10" dirty="0">
                <a:latin typeface="Verdana"/>
                <a:cs typeface="Verdana"/>
              </a:rPr>
              <a:t>E</a:t>
            </a:r>
            <a:r>
              <a:rPr sz="3000" spc="-20" dirty="0">
                <a:latin typeface="Verdana"/>
                <a:cs typeface="Verdana"/>
              </a:rPr>
              <a:t>v</a:t>
            </a:r>
            <a:r>
              <a:rPr sz="3000" spc="-5" dirty="0">
                <a:latin typeface="Verdana"/>
                <a:cs typeface="Verdana"/>
              </a:rPr>
              <a:t>o</a:t>
            </a:r>
            <a:r>
              <a:rPr sz="3000" dirty="0">
                <a:latin typeface="Verdana"/>
                <a:cs typeface="Verdana"/>
              </a:rPr>
              <a:t>l</a:t>
            </a:r>
            <a:r>
              <a:rPr sz="3000" spc="-25" dirty="0">
                <a:latin typeface="Verdana"/>
                <a:cs typeface="Verdana"/>
              </a:rPr>
              <a:t>u</a:t>
            </a:r>
            <a:r>
              <a:rPr sz="3000" spc="-10" dirty="0">
                <a:latin typeface="Verdana"/>
                <a:cs typeface="Verdana"/>
              </a:rPr>
              <a:t>t</a:t>
            </a:r>
            <a:r>
              <a:rPr sz="3000" spc="-5" dirty="0">
                <a:latin typeface="Verdana"/>
                <a:cs typeface="Verdana"/>
              </a:rPr>
              <a:t>i</a:t>
            </a:r>
            <a:r>
              <a:rPr sz="3000" spc="-15" dirty="0">
                <a:latin typeface="Verdana"/>
                <a:cs typeface="Verdana"/>
              </a:rPr>
              <a:t>o</a:t>
            </a:r>
            <a:r>
              <a:rPr sz="3000" spc="-30" dirty="0">
                <a:latin typeface="Verdana"/>
                <a:cs typeface="Verdana"/>
              </a:rPr>
              <a:t>n</a:t>
            </a:r>
            <a:r>
              <a:rPr sz="3000" spc="-25" dirty="0">
                <a:latin typeface="Verdana"/>
                <a:cs typeface="Verdana"/>
              </a:rPr>
              <a:t>a</a:t>
            </a:r>
            <a:r>
              <a:rPr sz="3000" spc="-10" dirty="0">
                <a:latin typeface="Verdana"/>
                <a:cs typeface="Verdana"/>
              </a:rPr>
              <a:t>r</a:t>
            </a:r>
            <a:r>
              <a:rPr sz="3000" spc="-20" dirty="0">
                <a:latin typeface="Verdana"/>
                <a:cs typeface="Verdana"/>
              </a:rPr>
              <a:t>y</a:t>
            </a:r>
            <a:r>
              <a:rPr sz="3000" spc="-10" dirty="0">
                <a:latin typeface="Verdana"/>
                <a:cs typeface="Verdana"/>
              </a:rPr>
              <a:t> </a:t>
            </a:r>
            <a:r>
              <a:rPr sz="3000" spc="-30" dirty="0">
                <a:latin typeface="Verdana"/>
                <a:cs typeface="Verdana"/>
              </a:rPr>
              <a:t>mod</a:t>
            </a:r>
            <a:r>
              <a:rPr sz="3000" spc="-20" dirty="0">
                <a:latin typeface="Verdana"/>
                <a:cs typeface="Verdana"/>
              </a:rPr>
              <a:t>e</a:t>
            </a:r>
            <a:r>
              <a:rPr sz="3000" dirty="0">
                <a:latin typeface="Verdana"/>
                <a:cs typeface="Verdana"/>
              </a:rPr>
              <a:t>l</a:t>
            </a:r>
            <a:r>
              <a:rPr sz="3000" spc="-20" dirty="0">
                <a:latin typeface="Verdana"/>
                <a:cs typeface="Verdana"/>
              </a:rPr>
              <a:t>s</a:t>
            </a:r>
            <a:r>
              <a:rPr sz="3000" spc="-1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a</a:t>
            </a:r>
            <a:r>
              <a:rPr sz="3000" spc="-10" dirty="0">
                <a:latin typeface="Verdana"/>
                <a:cs typeface="Verdana"/>
              </a:rPr>
              <a:t>r</a:t>
            </a:r>
            <a:r>
              <a:rPr sz="3000" spc="-30" dirty="0">
                <a:latin typeface="Verdana"/>
                <a:cs typeface="Verdana"/>
              </a:rPr>
              <a:t>e</a:t>
            </a:r>
            <a:r>
              <a:rPr sz="3000" dirty="0">
                <a:latin typeface="Verdana"/>
                <a:cs typeface="Verdana"/>
              </a:rPr>
              <a:t>:</a:t>
            </a:r>
            <a:endParaRPr sz="30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Symbol"/>
              <a:buChar char=""/>
              <a:tabLst>
                <a:tab pos="755650" algn="l"/>
              </a:tabLst>
            </a:pPr>
            <a:r>
              <a:rPr sz="2400" spc="-15" dirty="0">
                <a:latin typeface="Verdana"/>
                <a:cs typeface="Verdana"/>
              </a:rPr>
              <a:t>P</a:t>
            </a:r>
            <a:r>
              <a:rPr sz="2400" spc="-20" dirty="0">
                <a:latin typeface="Verdana"/>
                <a:cs typeface="Verdana"/>
              </a:rPr>
              <a:t>r</a:t>
            </a:r>
            <a:r>
              <a:rPr sz="2400" spc="-25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-25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-30" dirty="0">
                <a:latin typeface="Verdana"/>
                <a:cs typeface="Verdana"/>
              </a:rPr>
              <a:t>y</a:t>
            </a:r>
            <a:r>
              <a:rPr sz="2400" dirty="0">
                <a:latin typeface="Verdana"/>
                <a:cs typeface="Verdana"/>
              </a:rPr>
              <a:t>p</a:t>
            </a:r>
            <a:r>
              <a:rPr sz="2400" spc="-10" dirty="0">
                <a:latin typeface="Verdana"/>
                <a:cs typeface="Verdana"/>
              </a:rPr>
              <a:t>in</a:t>
            </a:r>
            <a:r>
              <a:rPr sz="2400" dirty="0">
                <a:latin typeface="Verdana"/>
                <a:cs typeface="Verdana"/>
              </a:rPr>
              <a:t>g</a:t>
            </a:r>
            <a:endParaRPr sz="24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Symbol"/>
              <a:buChar char=""/>
              <a:tabLst>
                <a:tab pos="755650" algn="l"/>
              </a:tabLst>
            </a:pPr>
            <a:r>
              <a:rPr sz="2400" spc="-25" dirty="0">
                <a:latin typeface="Verdana"/>
                <a:cs typeface="Verdana"/>
              </a:rPr>
              <a:t>S</a:t>
            </a:r>
            <a:r>
              <a:rPr sz="2400" spc="-15" dirty="0">
                <a:latin typeface="Verdana"/>
                <a:cs typeface="Verdana"/>
              </a:rPr>
              <a:t>p</a:t>
            </a:r>
            <a:r>
              <a:rPr sz="2400" spc="-10" dirty="0">
                <a:latin typeface="Verdana"/>
                <a:cs typeface="Verdana"/>
              </a:rPr>
              <a:t>i</a:t>
            </a:r>
            <a:r>
              <a:rPr sz="2400" spc="-20" dirty="0">
                <a:latin typeface="Verdana"/>
                <a:cs typeface="Verdana"/>
              </a:rPr>
              <a:t>r</a:t>
            </a:r>
            <a:r>
              <a:rPr sz="2400" spc="-5" dirty="0">
                <a:latin typeface="Verdana"/>
                <a:cs typeface="Verdana"/>
              </a:rPr>
              <a:t>a</a:t>
            </a:r>
            <a:r>
              <a:rPr sz="2400" dirty="0">
                <a:latin typeface="Verdana"/>
                <a:cs typeface="Verdana"/>
              </a:rPr>
              <a:t>l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M</a:t>
            </a:r>
            <a:r>
              <a:rPr sz="2400" spc="-15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l</a:t>
            </a:r>
            <a:endParaRPr sz="24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Symbol"/>
              <a:buChar char=""/>
              <a:tabLst>
                <a:tab pos="755650" algn="l"/>
              </a:tabLst>
            </a:pPr>
            <a:r>
              <a:rPr sz="2400" dirty="0">
                <a:latin typeface="Verdana"/>
                <a:cs typeface="Verdana"/>
              </a:rPr>
              <a:t>C</a:t>
            </a:r>
            <a:r>
              <a:rPr sz="2400" spc="-25" dirty="0">
                <a:latin typeface="Verdana"/>
                <a:cs typeface="Verdana"/>
              </a:rPr>
              <a:t>o</a:t>
            </a:r>
            <a:r>
              <a:rPr sz="2400" spc="-20" dirty="0">
                <a:latin typeface="Verdana"/>
                <a:cs typeface="Verdana"/>
              </a:rPr>
              <a:t>ncurre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-1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Deve</a:t>
            </a:r>
            <a:r>
              <a:rPr sz="2400" spc="-10" dirty="0">
                <a:latin typeface="Verdana"/>
                <a:cs typeface="Verdana"/>
              </a:rPr>
              <a:t>l</a:t>
            </a:r>
            <a:r>
              <a:rPr sz="2400" spc="-25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p</a:t>
            </a:r>
            <a:r>
              <a:rPr sz="2400" spc="-15" dirty="0">
                <a:latin typeface="Verdana"/>
                <a:cs typeface="Verdana"/>
              </a:rPr>
              <a:t>m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spc="-10" dirty="0">
                <a:latin typeface="Verdana"/>
                <a:cs typeface="Verdana"/>
              </a:rPr>
              <a:t>n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-1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M</a:t>
            </a:r>
            <a:r>
              <a:rPr sz="2400" spc="-15" dirty="0">
                <a:latin typeface="Verdana"/>
                <a:cs typeface="Verdana"/>
              </a:rPr>
              <a:t>o</a:t>
            </a:r>
            <a:r>
              <a:rPr sz="2400" dirty="0">
                <a:latin typeface="Verdana"/>
                <a:cs typeface="Verdana"/>
              </a:rPr>
              <a:t>d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dirty="0">
                <a:latin typeface="Verdana"/>
                <a:cs typeface="Verdana"/>
              </a:rPr>
              <a:t>l</a:t>
            </a:r>
            <a:endParaRPr sz="24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lr>
                <a:srgbClr val="CC0000"/>
              </a:buClr>
              <a:buFont typeface="Symbol"/>
              <a:buChar char=""/>
              <a:tabLst>
                <a:tab pos="755650" algn="l"/>
              </a:tabLst>
            </a:pPr>
            <a:r>
              <a:rPr sz="2400" spc="-20" dirty="0">
                <a:latin typeface="Verdana"/>
                <a:cs typeface="Verdana"/>
              </a:rPr>
              <a:t>F</a:t>
            </a:r>
            <a:r>
              <a:rPr sz="2400" spc="-25" dirty="0">
                <a:latin typeface="Verdana"/>
                <a:cs typeface="Verdana"/>
              </a:rPr>
              <a:t>o</a:t>
            </a:r>
            <a:r>
              <a:rPr sz="2400" spc="-20" dirty="0">
                <a:latin typeface="Verdana"/>
                <a:cs typeface="Verdana"/>
              </a:rPr>
              <a:t>ur</a:t>
            </a:r>
            <a:r>
              <a:rPr sz="2400" dirty="0">
                <a:latin typeface="Verdana"/>
                <a:cs typeface="Verdana"/>
              </a:rPr>
              <a:t>t</a:t>
            </a:r>
            <a:r>
              <a:rPr sz="2400" spc="-20" dirty="0">
                <a:latin typeface="Verdana"/>
                <a:cs typeface="Verdana"/>
              </a:rPr>
              <a:t>h</a:t>
            </a:r>
            <a:r>
              <a:rPr sz="2400" spc="-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Ge</a:t>
            </a:r>
            <a:r>
              <a:rPr sz="2400" spc="-15" dirty="0">
                <a:latin typeface="Verdana"/>
                <a:cs typeface="Verdana"/>
              </a:rPr>
              <a:t>n</a:t>
            </a:r>
            <a:r>
              <a:rPr sz="2400" spc="-25" dirty="0">
                <a:latin typeface="Verdana"/>
                <a:cs typeface="Verdana"/>
              </a:rPr>
              <a:t>e</a:t>
            </a:r>
            <a:r>
              <a:rPr sz="2400" spc="-20" dirty="0">
                <a:latin typeface="Verdana"/>
                <a:cs typeface="Verdana"/>
              </a:rPr>
              <a:t>ra</a:t>
            </a:r>
            <a:r>
              <a:rPr sz="2400" spc="-10" dirty="0">
                <a:latin typeface="Verdana"/>
                <a:cs typeface="Verdana"/>
              </a:rPr>
              <a:t>ti</a:t>
            </a:r>
            <a:r>
              <a:rPr sz="2400" spc="-25" dirty="0">
                <a:latin typeface="Verdana"/>
                <a:cs typeface="Verdana"/>
              </a:rPr>
              <a:t>o</a:t>
            </a:r>
            <a:r>
              <a:rPr sz="2400" spc="-20" dirty="0">
                <a:latin typeface="Verdana"/>
                <a:cs typeface="Verdana"/>
              </a:rPr>
              <a:t>n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T</a:t>
            </a:r>
            <a:r>
              <a:rPr sz="2400" spc="-20" dirty="0">
                <a:latin typeface="Verdana"/>
                <a:cs typeface="Verdana"/>
              </a:rPr>
              <a:t>ech</a:t>
            </a:r>
            <a:r>
              <a:rPr sz="2400" spc="-15" dirty="0">
                <a:latin typeface="Verdana"/>
                <a:cs typeface="Verdana"/>
              </a:rPr>
              <a:t>n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q</a:t>
            </a:r>
            <a:r>
              <a:rPr sz="2400" spc="-10" dirty="0">
                <a:latin typeface="Verdana"/>
                <a:cs typeface="Verdana"/>
              </a:rPr>
              <a:t>u</a:t>
            </a:r>
            <a:r>
              <a:rPr sz="2400" spc="-20" dirty="0">
                <a:latin typeface="Verdana"/>
                <a:cs typeface="Verdana"/>
              </a:rPr>
              <a:t>e</a:t>
            </a:r>
            <a:r>
              <a:rPr sz="2400" spc="-15" dirty="0">
                <a:latin typeface="Verdana"/>
                <a:cs typeface="Verdana"/>
              </a:rPr>
              <a:t>s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(</a:t>
            </a:r>
            <a:r>
              <a:rPr sz="2400" spc="-30" dirty="0">
                <a:latin typeface="Verdana"/>
                <a:cs typeface="Verdana"/>
              </a:rPr>
              <a:t>4</a:t>
            </a:r>
            <a:r>
              <a:rPr sz="2400" spc="-5" dirty="0">
                <a:latin typeface="Verdana"/>
                <a:cs typeface="Verdana"/>
              </a:rPr>
              <a:t>GT)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310704"/>
            <a:ext cx="7275830" cy="1088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200"/>
              </a:lnSpc>
              <a:tabLst>
                <a:tab pos="3204210" algn="l"/>
              </a:tabLst>
            </a:pPr>
            <a:r>
              <a:rPr sz="3800" spc="-5" dirty="0">
                <a:latin typeface="Verdana"/>
                <a:cs typeface="Verdana"/>
              </a:rPr>
              <a:t>Evol</a:t>
            </a:r>
            <a:r>
              <a:rPr sz="3800" dirty="0">
                <a:latin typeface="Verdana"/>
                <a:cs typeface="Verdana"/>
              </a:rPr>
              <a:t>u</a:t>
            </a:r>
            <a:r>
              <a:rPr sz="3800" spc="-5" dirty="0">
                <a:latin typeface="Verdana"/>
                <a:cs typeface="Verdana"/>
              </a:rPr>
              <a:t>t</a:t>
            </a:r>
            <a:r>
              <a:rPr sz="3800" dirty="0">
                <a:latin typeface="Verdana"/>
                <a:cs typeface="Verdana"/>
              </a:rPr>
              <a:t>i</a:t>
            </a:r>
            <a:r>
              <a:rPr sz="3800" spc="-35" dirty="0">
                <a:latin typeface="Verdana"/>
                <a:cs typeface="Verdana"/>
              </a:rPr>
              <a:t>o</a:t>
            </a:r>
            <a:r>
              <a:rPr sz="3800" spc="-25" dirty="0">
                <a:latin typeface="Verdana"/>
                <a:cs typeface="Verdana"/>
              </a:rPr>
              <a:t>nary</a:t>
            </a:r>
            <a:r>
              <a:rPr sz="3800" dirty="0">
                <a:latin typeface="Verdana"/>
                <a:cs typeface="Verdana"/>
              </a:rPr>
              <a:t>	</a:t>
            </a:r>
            <a:r>
              <a:rPr sz="3800" spc="-30" dirty="0">
                <a:latin typeface="Verdana"/>
                <a:cs typeface="Verdana"/>
              </a:rPr>
              <a:t>Pro</a:t>
            </a:r>
            <a:r>
              <a:rPr sz="3800" spc="-35" dirty="0">
                <a:latin typeface="Verdana"/>
                <a:cs typeface="Verdana"/>
              </a:rPr>
              <a:t>ces</a:t>
            </a:r>
            <a:r>
              <a:rPr sz="3800" spc="-20" dirty="0">
                <a:latin typeface="Verdana"/>
                <a:cs typeface="Verdana"/>
              </a:rPr>
              <a:t>s</a:t>
            </a:r>
            <a:r>
              <a:rPr sz="3800" spc="5" dirty="0">
                <a:latin typeface="Verdana"/>
                <a:cs typeface="Verdana"/>
              </a:rPr>
              <a:t> </a:t>
            </a:r>
            <a:r>
              <a:rPr sz="3800" spc="-40" dirty="0">
                <a:latin typeface="Verdana"/>
                <a:cs typeface="Verdana"/>
              </a:rPr>
              <a:t>M</a:t>
            </a:r>
            <a:r>
              <a:rPr sz="3800" spc="-35" dirty="0">
                <a:latin typeface="Verdana"/>
                <a:cs typeface="Verdana"/>
              </a:rPr>
              <a:t>o</a:t>
            </a:r>
            <a:r>
              <a:rPr sz="3800" spc="5" dirty="0">
                <a:latin typeface="Verdana"/>
                <a:cs typeface="Verdana"/>
              </a:rPr>
              <a:t>d</a:t>
            </a:r>
            <a:r>
              <a:rPr sz="3800" spc="-25" dirty="0">
                <a:latin typeface="Verdana"/>
                <a:cs typeface="Verdana"/>
              </a:rPr>
              <a:t>e</a:t>
            </a:r>
            <a:r>
              <a:rPr sz="3800" spc="-5" dirty="0">
                <a:latin typeface="Verdana"/>
                <a:cs typeface="Verdana"/>
              </a:rPr>
              <a:t>l</a:t>
            </a:r>
            <a:r>
              <a:rPr sz="3800" dirty="0">
                <a:latin typeface="Verdana"/>
                <a:cs typeface="Verdana"/>
              </a:rPr>
              <a:t>s</a:t>
            </a:r>
            <a:r>
              <a:rPr sz="3800" spc="-10" dirty="0">
                <a:latin typeface="Verdana"/>
                <a:cs typeface="Verdana"/>
              </a:rPr>
              <a:t> </a:t>
            </a:r>
            <a:r>
              <a:rPr sz="3800" dirty="0">
                <a:latin typeface="Verdana"/>
                <a:cs typeface="Verdana"/>
              </a:rPr>
              <a:t>: </a:t>
            </a:r>
            <a:r>
              <a:rPr sz="3800" spc="-25" dirty="0">
                <a:latin typeface="Verdana"/>
                <a:cs typeface="Verdana"/>
              </a:rPr>
              <a:t>Pr</a:t>
            </a:r>
            <a:r>
              <a:rPr sz="3800" spc="-40" dirty="0">
                <a:latin typeface="Verdana"/>
                <a:cs typeface="Verdana"/>
              </a:rPr>
              <a:t>o</a:t>
            </a:r>
            <a:r>
              <a:rPr sz="3800" spc="-20" dirty="0">
                <a:latin typeface="Verdana"/>
                <a:cs typeface="Verdana"/>
              </a:rPr>
              <a:t>t</a:t>
            </a:r>
            <a:r>
              <a:rPr sz="3800" spc="-25" dirty="0">
                <a:latin typeface="Verdana"/>
                <a:cs typeface="Verdana"/>
              </a:rPr>
              <a:t>otyp</a:t>
            </a:r>
            <a:r>
              <a:rPr sz="3800" spc="-5" dirty="0">
                <a:latin typeface="Verdana"/>
                <a:cs typeface="Verdana"/>
              </a:rPr>
              <a:t>i</a:t>
            </a:r>
            <a:r>
              <a:rPr sz="3800" dirty="0">
                <a:latin typeface="Verdana"/>
                <a:cs typeface="Verdana"/>
              </a:rPr>
              <a:t>ng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00" y="1752600"/>
            <a:ext cx="8077200" cy="4235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65910"/>
            <a:ext cx="4655820" cy="110489"/>
          </a:xfrm>
          <a:custGeom>
            <a:avLst/>
            <a:gdLst/>
            <a:ahLst/>
            <a:cxnLst/>
            <a:rect l="l" t="t" r="r" b="b"/>
            <a:pathLst>
              <a:path w="4655820" h="110489">
                <a:moveTo>
                  <a:pt x="0" y="0"/>
                </a:moveTo>
                <a:lnTo>
                  <a:pt x="4655820" y="0"/>
                </a:lnTo>
                <a:lnTo>
                  <a:pt x="4655820" y="110489"/>
                </a:lnTo>
                <a:lnTo>
                  <a:pt x="0" y="110489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565910"/>
            <a:ext cx="7957820" cy="0"/>
          </a:xfrm>
          <a:custGeom>
            <a:avLst/>
            <a:gdLst/>
            <a:ahLst/>
            <a:cxnLst/>
            <a:rect l="l" t="t" r="r" b="b"/>
            <a:pathLst>
              <a:path w="7957820">
                <a:moveTo>
                  <a:pt x="0" y="0"/>
                </a:moveTo>
                <a:lnTo>
                  <a:pt x="795782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1565910"/>
            <a:ext cx="7957820" cy="0"/>
          </a:xfrm>
          <a:custGeom>
            <a:avLst/>
            <a:gdLst/>
            <a:ahLst/>
            <a:cxnLst/>
            <a:rect l="l" t="t" r="r" b="b"/>
            <a:pathLst>
              <a:path w="7957820">
                <a:moveTo>
                  <a:pt x="0" y="0"/>
                </a:moveTo>
                <a:lnTo>
                  <a:pt x="795782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5659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67419" y="167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23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180060"/>
          </a:xfrm>
          <a:prstGeom prst="rect">
            <a:avLst/>
          </a:prstGeom>
        </p:spPr>
        <p:txBody>
          <a:bodyPr vert="horz" wrap="square" lIns="0" tIns="635691" rIns="0" bIns="0" rtlCol="0">
            <a:spAutoFit/>
          </a:bodyPr>
          <a:lstStyle/>
          <a:p>
            <a:pPr marL="12700">
              <a:lnSpc>
                <a:spcPts val="4555"/>
              </a:lnSpc>
            </a:pPr>
            <a:r>
              <a:rPr sz="3600" spc="-25" dirty="0">
                <a:latin typeface="Verdana"/>
                <a:cs typeface="Verdana"/>
              </a:rPr>
              <a:t>Prot</a:t>
            </a:r>
            <a:r>
              <a:rPr sz="3600" spc="-35" dirty="0">
                <a:latin typeface="Verdana"/>
                <a:cs typeface="Verdana"/>
              </a:rPr>
              <a:t>o</a:t>
            </a:r>
            <a:r>
              <a:rPr sz="3600" spc="-20" dirty="0">
                <a:latin typeface="Verdana"/>
                <a:cs typeface="Verdana"/>
              </a:rPr>
              <a:t>ty</a:t>
            </a:r>
            <a:r>
              <a:rPr sz="3600" spc="-5" dirty="0">
                <a:latin typeface="Verdana"/>
                <a:cs typeface="Verdana"/>
              </a:rPr>
              <a:t>p</a:t>
            </a:r>
            <a:r>
              <a:rPr sz="3600" dirty="0">
                <a:latin typeface="Verdana"/>
                <a:cs typeface="Verdana"/>
              </a:rPr>
              <a:t>i</a:t>
            </a:r>
            <a:r>
              <a:rPr sz="3600" spc="-25" dirty="0">
                <a:latin typeface="Verdana"/>
                <a:cs typeface="Verdana"/>
              </a:rPr>
              <a:t>n</a:t>
            </a:r>
            <a:r>
              <a:rPr sz="3600" dirty="0">
                <a:latin typeface="Verdana"/>
                <a:cs typeface="Verdana"/>
              </a:rPr>
              <a:t>g</a:t>
            </a:r>
            <a:r>
              <a:rPr sz="3600" spc="-5" dirty="0">
                <a:latin typeface="Verdana"/>
                <a:cs typeface="Verdana"/>
              </a:rPr>
              <a:t> </a:t>
            </a:r>
            <a:r>
              <a:rPr sz="3600" spc="-25" dirty="0">
                <a:latin typeface="Verdana"/>
                <a:cs typeface="Verdana"/>
              </a:rPr>
              <a:t>c</a:t>
            </a:r>
            <a:r>
              <a:rPr sz="3600" spc="-35" dirty="0">
                <a:latin typeface="Verdana"/>
                <a:cs typeface="Verdana"/>
              </a:rPr>
              <a:t>o</a:t>
            </a:r>
            <a:r>
              <a:rPr sz="3600" spc="-25" dirty="0">
                <a:latin typeface="Verdana"/>
                <a:cs typeface="Verdana"/>
              </a:rPr>
              <a:t>he</a:t>
            </a:r>
            <a:r>
              <a:rPr sz="3600" spc="-5" dirty="0">
                <a:latin typeface="Verdana"/>
                <a:cs typeface="Verdana"/>
              </a:rPr>
              <a:t>si</a:t>
            </a:r>
            <a:r>
              <a:rPr sz="3600" spc="10" dirty="0">
                <a:latin typeface="Verdana"/>
                <a:cs typeface="Verdana"/>
              </a:rPr>
              <a:t>v</a:t>
            </a:r>
            <a:r>
              <a:rPr sz="3600" spc="-25" dirty="0">
                <a:latin typeface="Verdana"/>
                <a:cs typeface="Verdana"/>
              </a:rPr>
              <a:t>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5159" y="1815737"/>
            <a:ext cx="2095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2290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5060" y="1820724"/>
            <a:ext cx="24358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5" dirty="0">
                <a:latin typeface="Verdana"/>
                <a:cs typeface="Verdana"/>
              </a:rPr>
              <a:t>B</a:t>
            </a:r>
            <a:r>
              <a:rPr sz="1600" b="1" spc="-5" dirty="0">
                <a:latin typeface="Verdana"/>
                <a:cs typeface="Verdana"/>
              </a:rPr>
              <a:t>e</a:t>
            </a:r>
            <a:r>
              <a:rPr sz="1600" b="1" spc="-15" dirty="0">
                <a:latin typeface="Verdana"/>
                <a:cs typeface="Verdana"/>
              </a:rPr>
              <a:t>s</a:t>
            </a:r>
            <a:r>
              <a:rPr sz="1600" b="1" spc="-10" dirty="0">
                <a:latin typeface="Verdana"/>
                <a:cs typeface="Verdana"/>
              </a:rPr>
              <a:t>t </a:t>
            </a:r>
            <a:r>
              <a:rPr sz="1600" b="1" spc="-25" dirty="0">
                <a:latin typeface="Verdana"/>
                <a:cs typeface="Verdana"/>
              </a:rPr>
              <a:t>a</a:t>
            </a:r>
            <a:r>
              <a:rPr sz="1600" b="1" spc="-5" dirty="0">
                <a:latin typeface="Verdana"/>
                <a:cs typeface="Verdana"/>
              </a:rPr>
              <a:t>p</a:t>
            </a:r>
            <a:r>
              <a:rPr sz="1600" b="1" spc="-10" dirty="0">
                <a:latin typeface="Verdana"/>
                <a:cs typeface="Verdana"/>
              </a:rPr>
              <a:t>p</a:t>
            </a:r>
            <a:r>
              <a:rPr sz="1600" b="1" dirty="0">
                <a:latin typeface="Verdana"/>
                <a:cs typeface="Verdana"/>
              </a:rPr>
              <a:t>r</a:t>
            </a:r>
            <a:r>
              <a:rPr sz="1600" b="1" spc="-25" dirty="0">
                <a:latin typeface="Verdana"/>
                <a:cs typeface="Verdana"/>
              </a:rPr>
              <a:t>o</a:t>
            </a:r>
            <a:r>
              <a:rPr sz="1600" b="1" spc="-15" dirty="0">
                <a:latin typeface="Verdana"/>
                <a:cs typeface="Verdana"/>
              </a:rPr>
              <a:t>ac</a:t>
            </a:r>
            <a:r>
              <a:rPr sz="1600" b="1" dirty="0">
                <a:latin typeface="Verdana"/>
                <a:cs typeface="Verdana"/>
              </a:rPr>
              <a:t>h</a:t>
            </a:r>
            <a:r>
              <a:rPr sz="1600" b="1" spc="-10" dirty="0">
                <a:latin typeface="Verdana"/>
                <a:cs typeface="Verdana"/>
              </a:rPr>
              <a:t> w</a:t>
            </a:r>
            <a:r>
              <a:rPr sz="1600" b="1" spc="-5" dirty="0">
                <a:latin typeface="Verdana"/>
                <a:cs typeface="Verdana"/>
              </a:rPr>
              <a:t>he</a:t>
            </a:r>
            <a:r>
              <a:rPr sz="1600" b="1" spc="10" dirty="0">
                <a:latin typeface="Verdana"/>
                <a:cs typeface="Verdana"/>
              </a:rPr>
              <a:t>n</a:t>
            </a:r>
            <a:r>
              <a:rPr sz="1600" dirty="0"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6330" y="2110377"/>
            <a:ext cx="1809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705" dirty="0">
                <a:solidFill>
                  <a:srgbClr val="CC0000"/>
                </a:solidFill>
                <a:latin typeface="Symbol"/>
                <a:cs typeface="Symbol"/>
              </a:rPr>
              <a:t>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53210" y="2114094"/>
            <a:ext cx="6913245" cy="1009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4991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b</a:t>
            </a:r>
            <a:r>
              <a:rPr sz="1600" spc="5" dirty="0">
                <a:latin typeface="Verdana"/>
                <a:cs typeface="Verdana"/>
              </a:rPr>
              <a:t>j</a:t>
            </a:r>
            <a:r>
              <a:rPr sz="1600" spc="-25" dirty="0">
                <a:latin typeface="Verdana"/>
                <a:cs typeface="Verdana"/>
              </a:rPr>
              <a:t>e</a:t>
            </a:r>
            <a:r>
              <a:rPr sz="1600" spc="-15" dirty="0">
                <a:latin typeface="Verdana"/>
                <a:cs typeface="Verdana"/>
              </a:rPr>
              <a:t>c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iv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s d</a:t>
            </a:r>
            <a:r>
              <a:rPr sz="1600" spc="-15" dirty="0">
                <a:latin typeface="Verdana"/>
                <a:cs typeface="Verdana"/>
              </a:rPr>
              <a:t>ef</a:t>
            </a:r>
            <a:r>
              <a:rPr sz="1600" spc="-5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ne</a:t>
            </a:r>
            <a:r>
              <a:rPr sz="1600" spc="-10" dirty="0">
                <a:latin typeface="Verdana"/>
                <a:cs typeface="Verdana"/>
              </a:rPr>
              <a:t>s </a:t>
            </a:r>
            <a:r>
              <a:rPr sz="1600" dirty="0">
                <a:latin typeface="Verdana"/>
                <a:cs typeface="Verdana"/>
              </a:rPr>
              <a:t>b</a:t>
            </a:r>
            <a:r>
              <a:rPr sz="1600" spc="-10" dirty="0">
                <a:latin typeface="Verdana"/>
                <a:cs typeface="Verdana"/>
              </a:rPr>
              <a:t>y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cu</a:t>
            </a:r>
            <a:r>
              <a:rPr sz="1600" spc="-25" dirty="0">
                <a:latin typeface="Verdana"/>
                <a:cs typeface="Verdana"/>
              </a:rPr>
              <a:t>s</a:t>
            </a:r>
            <a:r>
              <a:rPr sz="1600" spc="-10" dirty="0">
                <a:latin typeface="Verdana"/>
                <a:cs typeface="Verdana"/>
              </a:rPr>
              <a:t>to</a:t>
            </a:r>
            <a:r>
              <a:rPr sz="1600" spc="-30" dirty="0">
                <a:latin typeface="Verdana"/>
                <a:cs typeface="Verdana"/>
              </a:rPr>
              <a:t>m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ar</a:t>
            </a:r>
            <a:r>
              <a:rPr sz="1600" spc="-10" dirty="0">
                <a:latin typeface="Verdana"/>
                <a:cs typeface="Verdana"/>
              </a:rPr>
              <a:t>e </a:t>
            </a:r>
            <a:r>
              <a:rPr sz="1600" dirty="0">
                <a:latin typeface="Verdana"/>
                <a:cs typeface="Verdana"/>
              </a:rPr>
              <a:t>g</a:t>
            </a:r>
            <a:r>
              <a:rPr sz="1600" spc="-25" dirty="0">
                <a:latin typeface="Verdana"/>
                <a:cs typeface="Verdana"/>
              </a:rPr>
              <a:t>e</a:t>
            </a:r>
            <a:r>
              <a:rPr sz="1600" spc="-15" dirty="0">
                <a:latin typeface="Verdana"/>
                <a:cs typeface="Verdana"/>
              </a:rPr>
              <a:t>ne</a:t>
            </a:r>
            <a:r>
              <a:rPr sz="1600" spc="-5" dirty="0">
                <a:latin typeface="Verdana"/>
                <a:cs typeface="Verdana"/>
              </a:rPr>
              <a:t>r</a:t>
            </a:r>
            <a:r>
              <a:rPr sz="1600" spc="-2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l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</a:t>
            </a:r>
            <a:r>
              <a:rPr sz="1600" spc="-20" dirty="0">
                <a:latin typeface="Verdana"/>
                <a:cs typeface="Verdana"/>
              </a:rPr>
              <a:t>u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</a:t>
            </a:r>
            <a:r>
              <a:rPr sz="1600" spc="-15" dirty="0">
                <a:latin typeface="Verdana"/>
                <a:cs typeface="Verdana"/>
              </a:rPr>
              <a:t>oe</a:t>
            </a:r>
            <a:r>
              <a:rPr sz="1600" spc="-10" dirty="0">
                <a:latin typeface="Verdana"/>
                <a:cs typeface="Verdana"/>
              </a:rPr>
              <a:t>s </a:t>
            </a:r>
            <a:r>
              <a:rPr sz="1600" spc="-15" dirty="0">
                <a:latin typeface="Verdana"/>
                <a:cs typeface="Verdana"/>
              </a:rPr>
              <a:t>no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ha</a:t>
            </a:r>
            <a:r>
              <a:rPr sz="1600" spc="-10" dirty="0">
                <a:latin typeface="Verdana"/>
                <a:cs typeface="Verdana"/>
              </a:rPr>
              <a:t>ve d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ta</a:t>
            </a:r>
            <a:r>
              <a:rPr sz="1600" spc="-10" dirty="0">
                <a:latin typeface="Verdana"/>
                <a:cs typeface="Verdana"/>
              </a:rPr>
              <a:t>ils l</a:t>
            </a:r>
            <a:r>
              <a:rPr sz="1600" spc="-5" dirty="0">
                <a:latin typeface="Verdana"/>
                <a:cs typeface="Verdana"/>
              </a:rPr>
              <a:t>i</a:t>
            </a:r>
            <a:r>
              <a:rPr sz="1600" spc="-10" dirty="0">
                <a:latin typeface="Verdana"/>
                <a:cs typeface="Verdana"/>
              </a:rPr>
              <a:t>ke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20" dirty="0">
                <a:latin typeface="Verdana"/>
                <a:cs typeface="Verdana"/>
              </a:rPr>
              <a:t>n</a:t>
            </a:r>
            <a:r>
              <a:rPr sz="1600" spc="-10" dirty="0">
                <a:latin typeface="Verdana"/>
                <a:cs typeface="Verdana"/>
              </a:rPr>
              <a:t>p</a:t>
            </a:r>
            <a:r>
              <a:rPr sz="1600" spc="-20" dirty="0">
                <a:latin typeface="Verdana"/>
                <a:cs typeface="Verdana"/>
              </a:rPr>
              <a:t>u</a:t>
            </a:r>
            <a:r>
              <a:rPr sz="1600" spc="-15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, </a:t>
            </a:r>
            <a:r>
              <a:rPr sz="1600" dirty="0">
                <a:latin typeface="Verdana"/>
                <a:cs typeface="Verdana"/>
              </a:rPr>
              <a:t>p</a:t>
            </a:r>
            <a:r>
              <a:rPr sz="1600" spc="-15" dirty="0">
                <a:latin typeface="Verdana"/>
                <a:cs typeface="Verdana"/>
              </a:rPr>
              <a:t>r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25" dirty="0">
                <a:latin typeface="Verdana"/>
                <a:cs typeface="Verdana"/>
              </a:rPr>
              <a:t>c</a:t>
            </a:r>
            <a:r>
              <a:rPr sz="1600" spc="-15" dirty="0">
                <a:latin typeface="Verdana"/>
                <a:cs typeface="Verdana"/>
              </a:rPr>
              <a:t>ess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20" dirty="0">
                <a:latin typeface="Verdana"/>
                <a:cs typeface="Verdana"/>
              </a:rPr>
              <a:t>n</a:t>
            </a:r>
            <a:r>
              <a:rPr sz="1600" spc="-10" dirty="0">
                <a:latin typeface="Verdana"/>
                <a:cs typeface="Verdana"/>
              </a:rPr>
              <a:t>g,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r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30" dirty="0">
                <a:latin typeface="Verdana"/>
                <a:cs typeface="Verdana"/>
              </a:rPr>
              <a:t>u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p</a:t>
            </a:r>
            <a:r>
              <a:rPr sz="1600" spc="-20" dirty="0">
                <a:latin typeface="Verdana"/>
                <a:cs typeface="Verdana"/>
              </a:rPr>
              <a:t>u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re</a:t>
            </a:r>
            <a:r>
              <a:rPr sz="1600" dirty="0">
                <a:latin typeface="Verdana"/>
                <a:cs typeface="Verdana"/>
              </a:rPr>
              <a:t>q</a:t>
            </a:r>
            <a:r>
              <a:rPr sz="1600" spc="-20" dirty="0">
                <a:latin typeface="Verdana"/>
                <a:cs typeface="Verdana"/>
              </a:rPr>
              <a:t>u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re</a:t>
            </a:r>
            <a:r>
              <a:rPr sz="1600" spc="-30" dirty="0">
                <a:latin typeface="Verdana"/>
                <a:cs typeface="Verdana"/>
              </a:rPr>
              <a:t>m</a:t>
            </a:r>
            <a:r>
              <a:rPr sz="1600" spc="-25" dirty="0">
                <a:latin typeface="Verdana"/>
                <a:cs typeface="Verdana"/>
              </a:rPr>
              <a:t>e</a:t>
            </a:r>
            <a:r>
              <a:rPr sz="1600" spc="-20" dirty="0">
                <a:latin typeface="Verdana"/>
                <a:cs typeface="Verdana"/>
              </a:rPr>
              <a:t>n</a:t>
            </a:r>
            <a:r>
              <a:rPr sz="1600" spc="-10" dirty="0">
                <a:latin typeface="Verdana"/>
                <a:cs typeface="Verdana"/>
              </a:rPr>
              <a:t>t.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400"/>
              </a:spcBef>
            </a:pPr>
            <a:r>
              <a:rPr sz="1600" spc="-30" dirty="0">
                <a:latin typeface="Verdana"/>
                <a:cs typeface="Verdana"/>
              </a:rPr>
              <a:t>D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v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l</a:t>
            </a:r>
            <a:r>
              <a:rPr sz="1600" spc="-1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p</a:t>
            </a:r>
            <a:r>
              <a:rPr sz="1600" spc="-2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m</a:t>
            </a:r>
            <a:r>
              <a:rPr sz="1600" spc="-15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y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</a:t>
            </a:r>
            <a:r>
              <a:rPr sz="1600" spc="-10" dirty="0">
                <a:latin typeface="Verdana"/>
                <a:cs typeface="Verdana"/>
              </a:rPr>
              <a:t>e </a:t>
            </a:r>
            <a:r>
              <a:rPr sz="1600" spc="-20" dirty="0">
                <a:latin typeface="Verdana"/>
                <a:cs typeface="Verdana"/>
              </a:rPr>
              <a:t>un</a:t>
            </a:r>
            <a:r>
              <a:rPr sz="1600" spc="-25" dirty="0">
                <a:latin typeface="Verdana"/>
                <a:cs typeface="Verdana"/>
              </a:rPr>
              <a:t>s</a:t>
            </a:r>
            <a:r>
              <a:rPr sz="1600" spc="-20" dirty="0">
                <a:latin typeface="Verdana"/>
                <a:cs typeface="Verdana"/>
              </a:rPr>
              <a:t>u</a:t>
            </a:r>
            <a:r>
              <a:rPr sz="1600" spc="-5" dirty="0">
                <a:latin typeface="Verdana"/>
                <a:cs typeface="Verdana"/>
              </a:rPr>
              <a:t>r</a:t>
            </a:r>
            <a:r>
              <a:rPr sz="1600" spc="-10" dirty="0">
                <a:latin typeface="Verdana"/>
                <a:cs typeface="Verdana"/>
              </a:rPr>
              <a:t>e </a:t>
            </a:r>
            <a:r>
              <a:rPr sz="1600" spc="-1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f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</a:t>
            </a:r>
            <a:r>
              <a:rPr sz="1600" spc="-20" dirty="0">
                <a:latin typeface="Verdana"/>
                <a:cs typeface="Verdana"/>
              </a:rPr>
              <a:t>h</a:t>
            </a:r>
            <a:r>
              <a:rPr sz="1600" spc="-10" dirty="0">
                <a:latin typeface="Verdana"/>
                <a:cs typeface="Verdana"/>
              </a:rPr>
              <a:t>e </a:t>
            </a:r>
            <a:r>
              <a:rPr sz="1600" spc="-15" dirty="0">
                <a:latin typeface="Verdana"/>
                <a:cs typeface="Verdana"/>
              </a:rPr>
              <a:t>ef</a:t>
            </a:r>
            <a:r>
              <a:rPr sz="1600" spc="-5" dirty="0">
                <a:latin typeface="Verdana"/>
                <a:cs typeface="Verdana"/>
              </a:rPr>
              <a:t>f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c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en</a:t>
            </a:r>
            <a:r>
              <a:rPr sz="1600" spc="-25" dirty="0">
                <a:latin typeface="Verdana"/>
                <a:cs typeface="Verdana"/>
              </a:rPr>
              <a:t>c</a:t>
            </a:r>
            <a:r>
              <a:rPr sz="1600" spc="-10" dirty="0">
                <a:latin typeface="Verdana"/>
                <a:cs typeface="Verdana"/>
              </a:rPr>
              <a:t>y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f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an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l</a:t>
            </a:r>
            <a:r>
              <a:rPr sz="1600" dirty="0">
                <a:latin typeface="Verdana"/>
                <a:cs typeface="Verdana"/>
              </a:rPr>
              <a:t>g</a:t>
            </a:r>
            <a:r>
              <a:rPr sz="1600" spc="-15" dirty="0">
                <a:latin typeface="Verdana"/>
                <a:cs typeface="Verdana"/>
              </a:rPr>
              <a:t>or</a:t>
            </a:r>
            <a:r>
              <a:rPr sz="1600" spc="-10" dirty="0">
                <a:latin typeface="Verdana"/>
                <a:cs typeface="Verdana"/>
              </a:rPr>
              <a:t>it</a:t>
            </a:r>
            <a:r>
              <a:rPr sz="1600" spc="-20" dirty="0">
                <a:latin typeface="Verdana"/>
                <a:cs typeface="Verdana"/>
              </a:rPr>
              <a:t>h</a:t>
            </a:r>
            <a:r>
              <a:rPr sz="1600" spc="-40" dirty="0">
                <a:latin typeface="Verdana"/>
                <a:cs typeface="Verdana"/>
              </a:rPr>
              <a:t>m</a:t>
            </a:r>
            <a:r>
              <a:rPr sz="1600" spc="-10" dirty="0">
                <a:latin typeface="Verdana"/>
                <a:cs typeface="Verdana"/>
              </a:rPr>
              <a:t>, </a:t>
            </a:r>
            <a:r>
              <a:rPr sz="1600" spc="-15" dirty="0">
                <a:latin typeface="Verdana"/>
                <a:cs typeface="Verdana"/>
              </a:rPr>
              <a:t>O.S.</a:t>
            </a:r>
            <a:r>
              <a:rPr sz="1600" spc="-10" dirty="0">
                <a:latin typeface="Verdana"/>
                <a:cs typeface="Verdana"/>
              </a:rPr>
              <a:t>, </a:t>
            </a:r>
            <a:r>
              <a:rPr sz="1600" spc="-15" dirty="0">
                <a:latin typeface="Verdana"/>
                <a:cs typeface="Verdana"/>
              </a:rPr>
              <a:t>or t</a:t>
            </a:r>
            <a:r>
              <a:rPr sz="1600" spc="-20" dirty="0">
                <a:latin typeface="Verdana"/>
                <a:cs typeface="Verdana"/>
              </a:rPr>
              <a:t>h</a:t>
            </a:r>
            <a:r>
              <a:rPr sz="1600" spc="-10" dirty="0">
                <a:latin typeface="Verdana"/>
                <a:cs typeface="Verdana"/>
              </a:rPr>
              <a:t>e </a:t>
            </a:r>
            <a:r>
              <a:rPr sz="1600" spc="-5" dirty="0">
                <a:latin typeface="Verdana"/>
                <a:cs typeface="Verdana"/>
              </a:rPr>
              <a:t>f</a:t>
            </a:r>
            <a:r>
              <a:rPr sz="1600" spc="-15" dirty="0">
                <a:latin typeface="Verdana"/>
                <a:cs typeface="Verdana"/>
              </a:rPr>
              <a:t>or</a:t>
            </a:r>
            <a:r>
              <a:rPr sz="1600" spc="-20" dirty="0">
                <a:latin typeface="Verdana"/>
                <a:cs typeface="Verdana"/>
              </a:rPr>
              <a:t>m</a:t>
            </a:r>
            <a:r>
              <a:rPr sz="1600" spc="-10" dirty="0">
                <a:latin typeface="Verdana"/>
                <a:cs typeface="Verdana"/>
              </a:rPr>
              <a:t> t</a:t>
            </a:r>
            <a:r>
              <a:rPr sz="1600" spc="-15" dirty="0">
                <a:latin typeface="Verdana"/>
                <a:cs typeface="Verdana"/>
              </a:rPr>
              <a:t>ha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hu</a:t>
            </a:r>
            <a:r>
              <a:rPr sz="1600" spc="-30" dirty="0">
                <a:latin typeface="Verdana"/>
                <a:cs typeface="Verdana"/>
              </a:rPr>
              <a:t>m</a:t>
            </a:r>
            <a:r>
              <a:rPr sz="1600" spc="-15" dirty="0">
                <a:latin typeface="Verdana"/>
                <a:cs typeface="Verdana"/>
              </a:rPr>
              <a:t>an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m</a:t>
            </a:r>
            <a:r>
              <a:rPr sz="1600" spc="-15" dirty="0">
                <a:latin typeface="Verdana"/>
                <a:cs typeface="Verdana"/>
              </a:rPr>
              <a:t>ac</a:t>
            </a:r>
            <a:r>
              <a:rPr sz="1600" spc="-30" dirty="0">
                <a:latin typeface="Verdana"/>
                <a:cs typeface="Verdana"/>
              </a:rPr>
              <a:t>h</a:t>
            </a:r>
            <a:r>
              <a:rPr sz="1600" spc="-5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n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20" dirty="0">
                <a:latin typeface="Verdana"/>
                <a:cs typeface="Verdana"/>
              </a:rPr>
              <a:t>n</a:t>
            </a:r>
            <a:r>
              <a:rPr sz="1600" spc="-15" dirty="0">
                <a:latin typeface="Verdana"/>
                <a:cs typeface="Verdana"/>
              </a:rPr>
              <a:t>teract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15" dirty="0">
                <a:latin typeface="Verdana"/>
                <a:cs typeface="Verdana"/>
              </a:rPr>
              <a:t>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shou</a:t>
            </a:r>
            <a:r>
              <a:rPr sz="1600" spc="-10" dirty="0">
                <a:latin typeface="Verdana"/>
                <a:cs typeface="Verdana"/>
              </a:rPr>
              <a:t>l</a:t>
            </a:r>
            <a:r>
              <a:rPr sz="1600" dirty="0">
                <a:latin typeface="Verdana"/>
                <a:cs typeface="Verdana"/>
              </a:rPr>
              <a:t>d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ta</a:t>
            </a:r>
            <a:r>
              <a:rPr sz="1600" spc="-10" dirty="0">
                <a:latin typeface="Verdana"/>
                <a:cs typeface="Verdana"/>
              </a:rPr>
              <a:t>k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16330" y="2647587"/>
            <a:ext cx="1809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1705" dirty="0">
                <a:solidFill>
                  <a:srgbClr val="CC0000"/>
                </a:solidFill>
                <a:latin typeface="Symbol"/>
                <a:cs typeface="Symbol"/>
              </a:rPr>
              <a:t>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5159" y="3184797"/>
            <a:ext cx="209550" cy="523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2290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1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2290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15060" y="3189784"/>
            <a:ext cx="7343140" cy="296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I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can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</a:t>
            </a:r>
            <a:r>
              <a:rPr sz="1600" spc="-10" dirty="0">
                <a:latin typeface="Verdana"/>
                <a:cs typeface="Verdana"/>
              </a:rPr>
              <a:t>e </a:t>
            </a:r>
            <a:r>
              <a:rPr sz="1600" spc="-20" dirty="0">
                <a:latin typeface="Verdana"/>
                <a:cs typeface="Verdana"/>
              </a:rPr>
              <a:t>u</a:t>
            </a:r>
            <a:r>
              <a:rPr sz="1600" spc="-25" dirty="0">
                <a:latin typeface="Verdana"/>
                <a:cs typeface="Verdana"/>
              </a:rPr>
              <a:t>s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d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s </a:t>
            </a:r>
            <a:r>
              <a:rPr sz="1600" spc="-15" dirty="0">
                <a:latin typeface="Verdana"/>
                <a:cs typeface="Verdana"/>
              </a:rPr>
              <a:t>s</a:t>
            </a:r>
            <a:r>
              <a:rPr sz="1600" spc="-10" dirty="0">
                <a:latin typeface="Verdana"/>
                <a:cs typeface="Verdana"/>
              </a:rPr>
              <a:t>ta</a:t>
            </a:r>
            <a:r>
              <a:rPr sz="1600" spc="-30" dirty="0">
                <a:latin typeface="Verdana"/>
                <a:cs typeface="Verdana"/>
              </a:rPr>
              <a:t>n</a:t>
            </a:r>
            <a:r>
              <a:rPr sz="1600" dirty="0">
                <a:latin typeface="Verdana"/>
                <a:cs typeface="Verdana"/>
              </a:rPr>
              <a:t>d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l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30" dirty="0">
                <a:latin typeface="Verdana"/>
                <a:cs typeface="Verdana"/>
              </a:rPr>
              <a:t>n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</a:t>
            </a:r>
            <a:r>
              <a:rPr sz="1600" spc="-15" dirty="0">
                <a:latin typeface="Verdana"/>
                <a:cs typeface="Verdana"/>
              </a:rPr>
              <a:t>r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25" dirty="0">
                <a:latin typeface="Verdana"/>
                <a:cs typeface="Verdana"/>
              </a:rPr>
              <a:t>c</a:t>
            </a:r>
            <a:r>
              <a:rPr sz="1600" spc="-15" dirty="0">
                <a:latin typeface="Verdana"/>
                <a:cs typeface="Verdana"/>
              </a:rPr>
              <a:t>es</a:t>
            </a:r>
            <a:r>
              <a:rPr sz="1600" spc="-10" dirty="0">
                <a:latin typeface="Verdana"/>
                <a:cs typeface="Verdana"/>
              </a:rPr>
              <a:t>s </a:t>
            </a:r>
            <a:r>
              <a:rPr sz="1600" spc="-30" dirty="0">
                <a:latin typeface="Verdana"/>
                <a:cs typeface="Verdana"/>
              </a:rPr>
              <a:t>m</a:t>
            </a:r>
            <a:r>
              <a:rPr sz="1600" spc="-1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d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l.</a:t>
            </a:r>
            <a:endParaRPr sz="1600">
              <a:latin typeface="Verdana"/>
              <a:cs typeface="Verdana"/>
            </a:endParaRPr>
          </a:p>
          <a:p>
            <a:pPr marL="12700" marR="536575">
              <a:lnSpc>
                <a:spcPct val="100000"/>
              </a:lnSpc>
              <a:spcBef>
                <a:spcPts val="390"/>
              </a:spcBef>
            </a:pPr>
            <a:r>
              <a:rPr sz="1600" spc="-25" dirty="0">
                <a:latin typeface="Verdana"/>
                <a:cs typeface="Verdana"/>
              </a:rPr>
              <a:t>M</a:t>
            </a:r>
            <a:r>
              <a:rPr sz="1600" spc="-1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d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l</a:t>
            </a:r>
            <a:r>
              <a:rPr sz="1600" spc="-15" dirty="0">
                <a:latin typeface="Verdana"/>
                <a:cs typeface="Verdana"/>
              </a:rPr>
              <a:t> ass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s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sof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-15" dirty="0">
                <a:latin typeface="Verdana"/>
                <a:cs typeface="Verdana"/>
              </a:rPr>
              <a:t>wa</a:t>
            </a:r>
            <a:r>
              <a:rPr sz="1600" spc="-5" dirty="0">
                <a:latin typeface="Verdana"/>
                <a:cs typeface="Verdana"/>
              </a:rPr>
              <a:t>r</a:t>
            </a:r>
            <a:r>
              <a:rPr sz="1600" spc="-10" dirty="0">
                <a:latin typeface="Verdana"/>
                <a:cs typeface="Verdana"/>
              </a:rPr>
              <a:t>e </a:t>
            </a:r>
            <a:r>
              <a:rPr sz="1600" spc="-15" dirty="0">
                <a:latin typeface="Verdana"/>
                <a:cs typeface="Verdana"/>
              </a:rPr>
              <a:t>en</a:t>
            </a:r>
            <a:r>
              <a:rPr sz="1600" spc="-10" dirty="0">
                <a:latin typeface="Verdana"/>
                <a:cs typeface="Verdana"/>
              </a:rPr>
              <a:t>gi</a:t>
            </a:r>
            <a:r>
              <a:rPr sz="1600" spc="-15" dirty="0">
                <a:latin typeface="Verdana"/>
                <a:cs typeface="Verdana"/>
              </a:rPr>
              <a:t>nee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a</a:t>
            </a:r>
            <a:r>
              <a:rPr sz="1600" spc="-30" dirty="0">
                <a:latin typeface="Verdana"/>
                <a:cs typeface="Verdana"/>
              </a:rPr>
              <a:t>n</a:t>
            </a:r>
            <a:r>
              <a:rPr sz="1600" dirty="0">
                <a:latin typeface="Verdana"/>
                <a:cs typeface="Verdana"/>
              </a:rPr>
              <a:t>d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cust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40" dirty="0">
                <a:latin typeface="Verdana"/>
                <a:cs typeface="Verdana"/>
              </a:rPr>
              <a:t>m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-15" dirty="0">
                <a:latin typeface="Verdana"/>
                <a:cs typeface="Verdana"/>
              </a:rPr>
              <a:t>te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u</a:t>
            </a:r>
            <a:r>
              <a:rPr sz="1600" spc="-20" dirty="0">
                <a:latin typeface="Verdana"/>
                <a:cs typeface="Verdana"/>
              </a:rPr>
              <a:t>n</a:t>
            </a:r>
            <a:r>
              <a:rPr sz="1600" dirty="0">
                <a:latin typeface="Verdana"/>
                <a:cs typeface="Verdana"/>
              </a:rPr>
              <a:t>d</a:t>
            </a:r>
            <a:r>
              <a:rPr sz="1600" spc="-15" dirty="0">
                <a:latin typeface="Verdana"/>
                <a:cs typeface="Verdana"/>
              </a:rPr>
              <a:t>erstan</a:t>
            </a:r>
            <a:r>
              <a:rPr sz="1600" dirty="0">
                <a:latin typeface="Verdana"/>
                <a:cs typeface="Verdana"/>
              </a:rPr>
              <a:t>d </a:t>
            </a:r>
            <a:r>
              <a:rPr sz="1600" spc="-15" dirty="0">
                <a:latin typeface="Verdana"/>
                <a:cs typeface="Verdana"/>
              </a:rPr>
              <a:t>wha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be </a:t>
            </a:r>
            <a:r>
              <a:rPr sz="1600" dirty="0">
                <a:latin typeface="Verdana"/>
                <a:cs typeface="Verdana"/>
              </a:rPr>
              <a:t>b</a:t>
            </a:r>
            <a:r>
              <a:rPr sz="1600" spc="-20" dirty="0">
                <a:latin typeface="Verdana"/>
                <a:cs typeface="Verdana"/>
              </a:rPr>
              <a:t>u</a:t>
            </a:r>
            <a:r>
              <a:rPr sz="1600" spc="-10" dirty="0">
                <a:latin typeface="Verdana"/>
                <a:cs typeface="Verdana"/>
              </a:rPr>
              <a:t>il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-5" dirty="0">
                <a:latin typeface="Verdana"/>
                <a:cs typeface="Verdana"/>
              </a:rPr>
              <a:t> wh</a:t>
            </a:r>
            <a:r>
              <a:rPr sz="1600" spc="-25" dirty="0">
                <a:latin typeface="Verdana"/>
                <a:cs typeface="Verdana"/>
              </a:rPr>
              <a:t>e</a:t>
            </a:r>
            <a:r>
              <a:rPr sz="1600" spc="-15" dirty="0">
                <a:latin typeface="Verdana"/>
                <a:cs typeface="Verdana"/>
              </a:rPr>
              <a:t>n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re</a:t>
            </a:r>
            <a:r>
              <a:rPr sz="1600" spc="-10" dirty="0">
                <a:latin typeface="Verdana"/>
                <a:cs typeface="Verdana"/>
              </a:rPr>
              <a:t>q</a:t>
            </a:r>
            <a:r>
              <a:rPr sz="1600" spc="-20" dirty="0">
                <a:latin typeface="Verdana"/>
                <a:cs typeface="Verdana"/>
              </a:rPr>
              <a:t>u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5" dirty="0">
                <a:latin typeface="Verdana"/>
                <a:cs typeface="Verdana"/>
              </a:rPr>
              <a:t>r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40" dirty="0">
                <a:latin typeface="Verdana"/>
                <a:cs typeface="Verdana"/>
              </a:rPr>
              <a:t>m</a:t>
            </a:r>
            <a:r>
              <a:rPr sz="1600" spc="-15" dirty="0">
                <a:latin typeface="Verdana"/>
                <a:cs typeface="Verdana"/>
              </a:rPr>
              <a:t>en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ar</a:t>
            </a:r>
            <a:r>
              <a:rPr sz="1600" spc="-10" dirty="0">
                <a:latin typeface="Verdana"/>
                <a:cs typeface="Verdana"/>
              </a:rPr>
              <a:t>e </a:t>
            </a:r>
            <a:r>
              <a:rPr sz="1600" spc="-5" dirty="0">
                <a:latin typeface="Verdana"/>
                <a:cs typeface="Verdana"/>
              </a:rPr>
              <a:t>f</a:t>
            </a:r>
            <a:r>
              <a:rPr sz="1600" spc="-20" dirty="0">
                <a:latin typeface="Verdana"/>
                <a:cs typeface="Verdana"/>
              </a:rPr>
              <a:t>u</a:t>
            </a:r>
            <a:r>
              <a:rPr sz="1600" spc="-5" dirty="0">
                <a:latin typeface="Verdana"/>
                <a:cs typeface="Verdana"/>
              </a:rPr>
              <a:t>zz</a:t>
            </a:r>
            <a:r>
              <a:rPr sz="1600" spc="-10" dirty="0">
                <a:latin typeface="Verdana"/>
                <a:cs typeface="Verdana"/>
              </a:rPr>
              <a:t>y.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400"/>
              </a:spcBef>
            </a:pPr>
            <a:r>
              <a:rPr sz="1600" spc="-5" dirty="0">
                <a:latin typeface="Verdana"/>
                <a:cs typeface="Verdana"/>
              </a:rPr>
              <a:t>P</a:t>
            </a:r>
            <a:r>
              <a:rPr sz="1600" spc="-15" dirty="0">
                <a:latin typeface="Verdana"/>
                <a:cs typeface="Verdana"/>
              </a:rPr>
              <a:t>roto</a:t>
            </a:r>
            <a:r>
              <a:rPr sz="1600" spc="-20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y</a:t>
            </a:r>
            <a:r>
              <a:rPr sz="1600" dirty="0">
                <a:latin typeface="Verdana"/>
                <a:cs typeface="Verdana"/>
              </a:rPr>
              <a:t>p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20" dirty="0">
                <a:latin typeface="Verdana"/>
                <a:cs typeface="Verdana"/>
              </a:rPr>
              <a:t>n</a:t>
            </a:r>
            <a:r>
              <a:rPr sz="1600" dirty="0">
                <a:latin typeface="Verdana"/>
                <a:cs typeface="Verdana"/>
              </a:rPr>
              <a:t>g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star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-5" dirty="0">
                <a:latin typeface="Verdana"/>
                <a:cs typeface="Verdana"/>
              </a:rPr>
              <a:t> w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th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co</a:t>
            </a:r>
            <a:r>
              <a:rPr sz="1600" spc="-30" dirty="0">
                <a:latin typeface="Verdana"/>
                <a:cs typeface="Verdana"/>
              </a:rPr>
              <a:t>m</a:t>
            </a:r>
            <a:r>
              <a:rPr sz="1600" spc="-40" dirty="0">
                <a:latin typeface="Verdana"/>
                <a:cs typeface="Verdana"/>
              </a:rPr>
              <a:t>m</a:t>
            </a:r>
            <a:r>
              <a:rPr sz="1600" spc="-20" dirty="0">
                <a:latin typeface="Verdana"/>
                <a:cs typeface="Verdana"/>
              </a:rPr>
              <a:t>un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ca</a:t>
            </a:r>
            <a:r>
              <a:rPr sz="1600" spc="-25" dirty="0">
                <a:latin typeface="Verdana"/>
                <a:cs typeface="Verdana"/>
              </a:rPr>
              <a:t>t</a:t>
            </a:r>
            <a:r>
              <a:rPr sz="1600" spc="-5" dirty="0">
                <a:latin typeface="Verdana"/>
                <a:cs typeface="Verdana"/>
              </a:rPr>
              <a:t>ion</a:t>
            </a:r>
            <a:r>
              <a:rPr sz="1600" spc="-10" dirty="0">
                <a:latin typeface="Verdana"/>
                <a:cs typeface="Verdana"/>
              </a:rPr>
              <a:t>, b</a:t>
            </a:r>
            <a:r>
              <a:rPr sz="1600" spc="-15" dirty="0">
                <a:latin typeface="Verdana"/>
                <a:cs typeface="Verdana"/>
              </a:rPr>
              <a:t>et</a:t>
            </a:r>
            <a:r>
              <a:rPr sz="1600" spc="-5" dirty="0">
                <a:latin typeface="Verdana"/>
                <a:cs typeface="Verdana"/>
              </a:rPr>
              <a:t>we</a:t>
            </a:r>
            <a:r>
              <a:rPr sz="1600" spc="-15" dirty="0">
                <a:latin typeface="Verdana"/>
                <a:cs typeface="Verdana"/>
              </a:rPr>
              <a:t>en</a:t>
            </a:r>
            <a:r>
              <a:rPr sz="1600" spc="-10" dirty="0">
                <a:latin typeface="Verdana"/>
                <a:cs typeface="Verdana"/>
              </a:rPr>
              <a:t> a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custo</a:t>
            </a:r>
            <a:r>
              <a:rPr sz="1600" spc="-30" dirty="0">
                <a:latin typeface="Verdana"/>
                <a:cs typeface="Verdana"/>
              </a:rPr>
              <a:t>m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an</a:t>
            </a:r>
            <a:r>
              <a:rPr sz="1600" dirty="0">
                <a:latin typeface="Verdana"/>
                <a:cs typeface="Verdana"/>
              </a:rPr>
              <a:t>d </a:t>
            </a:r>
            <a:r>
              <a:rPr sz="1600" spc="-15" dirty="0">
                <a:latin typeface="Verdana"/>
                <a:cs typeface="Verdana"/>
              </a:rPr>
              <a:t>sof</a:t>
            </a:r>
            <a:r>
              <a:rPr sz="1600" spc="-10" dirty="0">
                <a:latin typeface="Verdana"/>
                <a:cs typeface="Verdana"/>
              </a:rPr>
              <a:t>tw</a:t>
            </a:r>
            <a:r>
              <a:rPr sz="1600" spc="-25" dirty="0">
                <a:latin typeface="Verdana"/>
                <a:cs typeface="Verdana"/>
              </a:rPr>
              <a:t>a</a:t>
            </a:r>
            <a:r>
              <a:rPr sz="1600" spc="-5" dirty="0">
                <a:latin typeface="Verdana"/>
                <a:cs typeface="Verdana"/>
              </a:rPr>
              <a:t>r</a:t>
            </a:r>
            <a:r>
              <a:rPr sz="1600" spc="-10" dirty="0">
                <a:latin typeface="Verdana"/>
                <a:cs typeface="Verdana"/>
              </a:rPr>
              <a:t>e </a:t>
            </a:r>
            <a:r>
              <a:rPr sz="1600" spc="-15" dirty="0">
                <a:latin typeface="Verdana"/>
                <a:cs typeface="Verdana"/>
              </a:rPr>
              <a:t>en</a:t>
            </a:r>
            <a:r>
              <a:rPr sz="1600" spc="-10" dirty="0">
                <a:latin typeface="Verdana"/>
                <a:cs typeface="Verdana"/>
              </a:rPr>
              <a:t>gi</a:t>
            </a:r>
            <a:r>
              <a:rPr sz="1600" spc="-15" dirty="0">
                <a:latin typeface="Verdana"/>
                <a:cs typeface="Verdana"/>
              </a:rPr>
              <a:t>nee</a:t>
            </a:r>
            <a:r>
              <a:rPr sz="1600" spc="-10" dirty="0">
                <a:latin typeface="Verdana"/>
                <a:cs typeface="Verdana"/>
              </a:rPr>
              <a:t>r </a:t>
            </a:r>
            <a:r>
              <a:rPr sz="1600" spc="-15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o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</a:t>
            </a:r>
            <a:r>
              <a:rPr sz="1600" spc="-15" dirty="0">
                <a:latin typeface="Verdana"/>
                <a:cs typeface="Verdana"/>
              </a:rPr>
              <a:t>ef</a:t>
            </a:r>
            <a:r>
              <a:rPr sz="1600" spc="-5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n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v</a:t>
            </a:r>
            <a:r>
              <a:rPr sz="1600" spc="-25" dirty="0">
                <a:latin typeface="Verdana"/>
                <a:cs typeface="Verdana"/>
              </a:rPr>
              <a:t>e</a:t>
            </a:r>
            <a:r>
              <a:rPr sz="1600" spc="-5" dirty="0">
                <a:latin typeface="Verdana"/>
                <a:cs typeface="Verdana"/>
              </a:rPr>
              <a:t>ra</a:t>
            </a:r>
            <a:r>
              <a:rPr sz="1600" spc="-10" dirty="0">
                <a:latin typeface="Verdana"/>
                <a:cs typeface="Verdana"/>
              </a:rPr>
              <a:t>l</a:t>
            </a:r>
            <a:r>
              <a:rPr sz="1600" dirty="0">
                <a:latin typeface="Verdana"/>
                <a:cs typeface="Verdana"/>
              </a:rPr>
              <a:t>l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o</a:t>
            </a:r>
            <a:r>
              <a:rPr sz="1600" spc="-20" dirty="0">
                <a:latin typeface="Verdana"/>
                <a:cs typeface="Verdana"/>
              </a:rPr>
              <a:t>b</a:t>
            </a:r>
            <a:r>
              <a:rPr sz="1600" spc="5" dirty="0">
                <a:latin typeface="Verdana"/>
                <a:cs typeface="Verdana"/>
              </a:rPr>
              <a:t>j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25" dirty="0">
                <a:latin typeface="Verdana"/>
                <a:cs typeface="Verdana"/>
              </a:rPr>
              <a:t>c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iv</a:t>
            </a:r>
            <a:r>
              <a:rPr sz="1600" spc="-2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, </a:t>
            </a:r>
            <a:r>
              <a:rPr sz="1600" spc="-5" dirty="0">
                <a:latin typeface="Verdana"/>
                <a:cs typeface="Verdana"/>
              </a:rPr>
              <a:t>i</a:t>
            </a:r>
            <a:r>
              <a:rPr sz="1600" spc="-10" dirty="0">
                <a:latin typeface="Verdana"/>
                <a:cs typeface="Verdana"/>
              </a:rPr>
              <a:t>d</a:t>
            </a:r>
            <a:r>
              <a:rPr sz="1600" spc="-15" dirty="0">
                <a:latin typeface="Verdana"/>
                <a:cs typeface="Verdana"/>
              </a:rPr>
              <a:t>ent</a:t>
            </a:r>
            <a:r>
              <a:rPr sz="1600" spc="-10" dirty="0">
                <a:latin typeface="Verdana"/>
                <a:cs typeface="Verdana"/>
              </a:rPr>
              <a:t>ify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re</a:t>
            </a:r>
            <a:r>
              <a:rPr sz="1600" dirty="0">
                <a:latin typeface="Verdana"/>
                <a:cs typeface="Verdana"/>
              </a:rPr>
              <a:t>q</a:t>
            </a:r>
            <a:r>
              <a:rPr sz="1600" spc="-20" dirty="0">
                <a:latin typeface="Verdana"/>
                <a:cs typeface="Verdana"/>
              </a:rPr>
              <a:t>u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re</a:t>
            </a:r>
            <a:r>
              <a:rPr sz="1600" spc="-30" dirty="0">
                <a:latin typeface="Verdana"/>
                <a:cs typeface="Verdana"/>
              </a:rPr>
              <a:t>m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30" dirty="0">
                <a:latin typeface="Verdana"/>
                <a:cs typeface="Verdana"/>
              </a:rPr>
              <a:t>n</a:t>
            </a:r>
            <a:r>
              <a:rPr sz="1600" dirty="0">
                <a:latin typeface="Verdana"/>
                <a:cs typeface="Verdana"/>
              </a:rPr>
              <a:t>ts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an</a:t>
            </a:r>
            <a:r>
              <a:rPr sz="1600" dirty="0">
                <a:latin typeface="Verdana"/>
                <a:cs typeface="Verdana"/>
              </a:rPr>
              <a:t>d </a:t>
            </a:r>
            <a:r>
              <a:rPr sz="1600" spc="-30" dirty="0">
                <a:latin typeface="Verdana"/>
                <a:cs typeface="Verdana"/>
              </a:rPr>
              <a:t>m</a:t>
            </a:r>
            <a:r>
              <a:rPr sz="1600" spc="-15" dirty="0">
                <a:latin typeface="Verdana"/>
                <a:cs typeface="Verdana"/>
              </a:rPr>
              <a:t>a</a:t>
            </a:r>
            <a:r>
              <a:rPr sz="1600" spc="-20" dirty="0">
                <a:latin typeface="Verdana"/>
                <a:cs typeface="Verdana"/>
              </a:rPr>
              <a:t>k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</a:t>
            </a:r>
            <a:r>
              <a:rPr sz="1600" spc="-15" dirty="0">
                <a:latin typeface="Verdana"/>
                <a:cs typeface="Verdana"/>
              </a:rPr>
              <a:t>ou</a:t>
            </a:r>
            <a:r>
              <a:rPr sz="1600" spc="-30" dirty="0">
                <a:latin typeface="Verdana"/>
                <a:cs typeface="Verdana"/>
              </a:rPr>
              <a:t>n</a:t>
            </a:r>
            <a:r>
              <a:rPr sz="1600" dirty="0">
                <a:latin typeface="Verdana"/>
                <a:cs typeface="Verdana"/>
              </a:rPr>
              <a:t>d</a:t>
            </a:r>
            <a:r>
              <a:rPr sz="1600" spc="-15" dirty="0">
                <a:latin typeface="Verdana"/>
                <a:cs typeface="Verdana"/>
              </a:rPr>
              <a:t>ar</a:t>
            </a:r>
            <a:r>
              <a:rPr sz="1600" spc="-10" dirty="0">
                <a:latin typeface="Verdana"/>
                <a:cs typeface="Verdana"/>
              </a:rPr>
              <a:t>y.</a:t>
            </a:r>
            <a:endParaRPr sz="1600">
              <a:latin typeface="Verdana"/>
              <a:cs typeface="Verdana"/>
            </a:endParaRPr>
          </a:p>
          <a:p>
            <a:pPr marL="12700" marR="142240">
              <a:lnSpc>
                <a:spcPct val="100000"/>
              </a:lnSpc>
              <a:spcBef>
                <a:spcPts val="390"/>
              </a:spcBef>
            </a:pPr>
            <a:r>
              <a:rPr sz="1600" spc="-15" dirty="0">
                <a:latin typeface="Verdana"/>
                <a:cs typeface="Verdana"/>
              </a:rPr>
              <a:t>G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20" dirty="0">
                <a:latin typeface="Verdana"/>
                <a:cs typeface="Verdana"/>
              </a:rPr>
              <a:t>n</a:t>
            </a:r>
            <a:r>
              <a:rPr sz="1600" dirty="0">
                <a:latin typeface="Verdana"/>
                <a:cs typeface="Verdana"/>
              </a:rPr>
              <a:t>g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ah</a:t>
            </a:r>
            <a:r>
              <a:rPr sz="1600" spc="-25" dirty="0">
                <a:latin typeface="Verdana"/>
                <a:cs typeface="Verdana"/>
              </a:rPr>
              <a:t>e</a:t>
            </a:r>
            <a:r>
              <a:rPr sz="1600" spc="-15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d, </a:t>
            </a:r>
            <a:r>
              <a:rPr sz="1600" dirty="0">
                <a:latin typeface="Verdana"/>
                <a:cs typeface="Verdana"/>
              </a:rPr>
              <a:t>p</a:t>
            </a:r>
            <a:r>
              <a:rPr sz="1600" spc="-10" dirty="0">
                <a:latin typeface="Verdana"/>
                <a:cs typeface="Verdana"/>
              </a:rPr>
              <a:t>l</a:t>
            </a:r>
            <a:r>
              <a:rPr sz="1600" spc="-15" dirty="0">
                <a:latin typeface="Verdana"/>
                <a:cs typeface="Verdana"/>
              </a:rPr>
              <a:t>a</a:t>
            </a:r>
            <a:r>
              <a:rPr sz="1600" spc="-30" dirty="0">
                <a:latin typeface="Verdana"/>
                <a:cs typeface="Verdana"/>
              </a:rPr>
              <a:t>n</a:t>
            </a:r>
            <a:r>
              <a:rPr sz="1600" spc="-15" dirty="0">
                <a:latin typeface="Verdana"/>
                <a:cs typeface="Verdana"/>
              </a:rPr>
              <a:t>ne</a:t>
            </a:r>
            <a:r>
              <a:rPr sz="1600" dirty="0">
                <a:latin typeface="Verdana"/>
                <a:cs typeface="Verdana"/>
              </a:rPr>
              <a:t>d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q</a:t>
            </a:r>
            <a:r>
              <a:rPr sz="1600" spc="-20" dirty="0">
                <a:latin typeface="Verdana"/>
                <a:cs typeface="Verdana"/>
              </a:rPr>
              <a:t>u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25" dirty="0">
                <a:latin typeface="Verdana"/>
                <a:cs typeface="Verdana"/>
              </a:rPr>
              <a:t>c</a:t>
            </a:r>
            <a:r>
              <a:rPr sz="1600" spc="-10" dirty="0">
                <a:latin typeface="Verdana"/>
                <a:cs typeface="Verdana"/>
              </a:rPr>
              <a:t>kly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an</a:t>
            </a:r>
            <a:r>
              <a:rPr sz="1600" dirty="0">
                <a:latin typeface="Verdana"/>
                <a:cs typeface="Verdana"/>
              </a:rPr>
              <a:t>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m</a:t>
            </a:r>
            <a:r>
              <a:rPr sz="1600" spc="-1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d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li</a:t>
            </a:r>
            <a:r>
              <a:rPr sz="1600" spc="-20" dirty="0">
                <a:latin typeface="Verdana"/>
                <a:cs typeface="Verdana"/>
              </a:rPr>
              <a:t>n</a:t>
            </a:r>
            <a:r>
              <a:rPr sz="1600" dirty="0">
                <a:latin typeface="Verdana"/>
                <a:cs typeface="Verdana"/>
              </a:rPr>
              <a:t>g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(</a:t>
            </a:r>
            <a:r>
              <a:rPr sz="1600" spc="-15" dirty="0">
                <a:latin typeface="Verdana"/>
                <a:cs typeface="Verdana"/>
              </a:rPr>
              <a:t>sof</a:t>
            </a:r>
            <a:r>
              <a:rPr sz="1600" spc="-10" dirty="0">
                <a:latin typeface="Verdana"/>
                <a:cs typeface="Verdana"/>
              </a:rPr>
              <a:t>twa</a:t>
            </a:r>
            <a:r>
              <a:rPr sz="1600" spc="-15" dirty="0">
                <a:latin typeface="Verdana"/>
                <a:cs typeface="Verdana"/>
              </a:rPr>
              <a:t>r</a:t>
            </a:r>
            <a:r>
              <a:rPr sz="1600" spc="-10" dirty="0">
                <a:latin typeface="Verdana"/>
                <a:cs typeface="Verdana"/>
              </a:rPr>
              <a:t>e l</a:t>
            </a:r>
            <a:r>
              <a:rPr sz="1600" spc="-15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y</a:t>
            </a:r>
            <a:r>
              <a:rPr sz="1600" spc="-15" dirty="0">
                <a:latin typeface="Verdana"/>
                <a:cs typeface="Verdana"/>
              </a:rPr>
              <a:t>ou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 vi</a:t>
            </a:r>
            <a:r>
              <a:rPr sz="1600" spc="-15" dirty="0">
                <a:latin typeface="Verdana"/>
                <a:cs typeface="Verdana"/>
              </a:rPr>
              <a:t>s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dirty="0">
                <a:latin typeface="Verdana"/>
                <a:cs typeface="Verdana"/>
              </a:rPr>
              <a:t>b</a:t>
            </a:r>
            <a:r>
              <a:rPr sz="1600" spc="-10" dirty="0">
                <a:latin typeface="Verdana"/>
                <a:cs typeface="Verdana"/>
              </a:rPr>
              <a:t>le </a:t>
            </a:r>
            <a:r>
              <a:rPr sz="1600" spc="-15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o </a:t>
            </a:r>
            <a:r>
              <a:rPr sz="1600" spc="-15" dirty="0">
                <a:latin typeface="Verdana"/>
                <a:cs typeface="Verdana"/>
              </a:rPr>
              <a:t>t</a:t>
            </a:r>
            <a:r>
              <a:rPr sz="1600" spc="-20" dirty="0">
                <a:latin typeface="Verdana"/>
                <a:cs typeface="Verdana"/>
              </a:rPr>
              <a:t>h</a:t>
            </a:r>
            <a:r>
              <a:rPr sz="1600" spc="-10" dirty="0">
                <a:latin typeface="Verdana"/>
                <a:cs typeface="Verdana"/>
              </a:rPr>
              <a:t>e </a:t>
            </a:r>
            <a:r>
              <a:rPr sz="1600" spc="-15" dirty="0">
                <a:latin typeface="Verdana"/>
                <a:cs typeface="Verdana"/>
              </a:rPr>
              <a:t>custo</a:t>
            </a:r>
            <a:r>
              <a:rPr sz="1600" spc="-30" dirty="0">
                <a:latin typeface="Verdana"/>
                <a:cs typeface="Verdana"/>
              </a:rPr>
              <a:t>m</a:t>
            </a:r>
            <a:r>
              <a:rPr sz="1600" spc="-15" dirty="0">
                <a:latin typeface="Verdana"/>
                <a:cs typeface="Verdana"/>
              </a:rPr>
              <a:t>ers</a:t>
            </a:r>
            <a:r>
              <a:rPr sz="1600" spc="-10" dirty="0">
                <a:latin typeface="Verdana"/>
                <a:cs typeface="Verdana"/>
              </a:rPr>
              <a:t>/</a:t>
            </a:r>
            <a:r>
              <a:rPr sz="1600" spc="-15" dirty="0">
                <a:latin typeface="Verdana"/>
                <a:cs typeface="Verdana"/>
              </a:rPr>
              <a:t>en</a:t>
            </a:r>
            <a:r>
              <a:rPr sz="1600" spc="-10" dirty="0">
                <a:latin typeface="Verdana"/>
                <a:cs typeface="Verdana"/>
              </a:rPr>
              <a:t>d-</a:t>
            </a:r>
            <a:r>
              <a:rPr sz="1600" spc="-15" dirty="0">
                <a:latin typeface="Verdana"/>
                <a:cs typeface="Verdana"/>
              </a:rPr>
              <a:t>us</a:t>
            </a:r>
            <a:r>
              <a:rPr sz="1600" spc="-25" dirty="0">
                <a:latin typeface="Verdana"/>
                <a:cs typeface="Verdana"/>
              </a:rPr>
              <a:t>e</a:t>
            </a:r>
            <a:r>
              <a:rPr sz="1600" spc="-5" dirty="0">
                <a:latin typeface="Verdana"/>
                <a:cs typeface="Verdana"/>
              </a:rPr>
              <a:t>r</a:t>
            </a:r>
            <a:r>
              <a:rPr sz="1600" dirty="0">
                <a:latin typeface="Verdana"/>
                <a:cs typeface="Verdana"/>
              </a:rPr>
              <a:t>)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25" dirty="0">
                <a:latin typeface="Verdana"/>
                <a:cs typeface="Verdana"/>
              </a:rPr>
              <a:t>c</a:t>
            </a:r>
            <a:r>
              <a:rPr sz="1600" spc="-15" dirty="0">
                <a:latin typeface="Verdana"/>
                <a:cs typeface="Verdana"/>
              </a:rPr>
              <a:t>curs</a:t>
            </a:r>
            <a:r>
              <a:rPr sz="1600" spc="-10" dirty="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20" dirty="0">
                <a:latin typeface="Verdana"/>
                <a:cs typeface="Verdana"/>
              </a:rPr>
              <a:t>Qu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c</a:t>
            </a:r>
            <a:r>
              <a:rPr sz="1600" spc="-10" dirty="0">
                <a:latin typeface="Verdana"/>
                <a:cs typeface="Verdana"/>
              </a:rPr>
              <a:t>k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</a:t>
            </a:r>
            <a:r>
              <a:rPr sz="1600" spc="-15" dirty="0">
                <a:latin typeface="Verdana"/>
                <a:cs typeface="Verdana"/>
              </a:rPr>
              <a:t>es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dirty="0">
                <a:latin typeface="Verdana"/>
                <a:cs typeface="Verdana"/>
              </a:rPr>
              <a:t>g</a:t>
            </a:r>
            <a:r>
              <a:rPr sz="1600" spc="-15" dirty="0">
                <a:latin typeface="Verdana"/>
                <a:cs typeface="Verdana"/>
              </a:rPr>
              <a:t>n</a:t>
            </a:r>
            <a:r>
              <a:rPr sz="1600" spc="-10" dirty="0">
                <a:latin typeface="Verdana"/>
                <a:cs typeface="Verdana"/>
              </a:rPr>
              <a:t> l</a:t>
            </a:r>
            <a:r>
              <a:rPr sz="1600" spc="-15" dirty="0">
                <a:latin typeface="Verdana"/>
                <a:cs typeface="Verdana"/>
              </a:rPr>
              <a:t>ea</a:t>
            </a:r>
            <a:r>
              <a:rPr sz="1600" spc="-10" dirty="0">
                <a:latin typeface="Verdana"/>
                <a:cs typeface="Verdana"/>
              </a:rPr>
              <a:t>ds </a:t>
            </a:r>
            <a:r>
              <a:rPr sz="1600" spc="-15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 p</a:t>
            </a:r>
            <a:r>
              <a:rPr sz="1600" spc="-15" dirty="0">
                <a:latin typeface="Verdana"/>
                <a:cs typeface="Verdana"/>
              </a:rPr>
              <a:t>ro</a:t>
            </a:r>
            <a:r>
              <a:rPr sz="1600" spc="-25" dirty="0">
                <a:latin typeface="Verdana"/>
                <a:cs typeface="Verdana"/>
              </a:rPr>
              <a:t>t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15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ype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c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30" dirty="0">
                <a:latin typeface="Verdana"/>
                <a:cs typeface="Verdana"/>
              </a:rPr>
              <a:t>n</a:t>
            </a:r>
            <a:r>
              <a:rPr sz="1600" spc="-15" dirty="0">
                <a:latin typeface="Verdana"/>
                <a:cs typeface="Verdana"/>
              </a:rPr>
              <a:t>s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-15" dirty="0">
                <a:latin typeface="Verdana"/>
                <a:cs typeface="Verdana"/>
              </a:rPr>
              <a:t>ruct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on</a:t>
            </a:r>
            <a:r>
              <a:rPr sz="1600" spc="-10" dirty="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 marL="12700" marR="287655">
              <a:lnSpc>
                <a:spcPts val="2320"/>
              </a:lnSpc>
              <a:spcBef>
                <a:spcPts val="135"/>
              </a:spcBef>
            </a:pPr>
            <a:r>
              <a:rPr sz="1600" spc="-5" dirty="0">
                <a:latin typeface="Verdana"/>
                <a:cs typeface="Verdana"/>
              </a:rPr>
              <a:t>P</a:t>
            </a:r>
            <a:r>
              <a:rPr sz="1600" spc="-15" dirty="0">
                <a:latin typeface="Verdana"/>
                <a:cs typeface="Verdana"/>
              </a:rPr>
              <a:t>roto</a:t>
            </a:r>
            <a:r>
              <a:rPr sz="1600" spc="-20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y</a:t>
            </a:r>
            <a:r>
              <a:rPr sz="1600" dirty="0">
                <a:latin typeface="Verdana"/>
                <a:cs typeface="Verdana"/>
              </a:rPr>
              <a:t>p</a:t>
            </a:r>
            <a:r>
              <a:rPr sz="1600" spc="-10" dirty="0">
                <a:latin typeface="Verdana"/>
                <a:cs typeface="Verdana"/>
              </a:rPr>
              <a:t>e is </a:t>
            </a:r>
            <a:r>
              <a:rPr sz="1600" dirty="0">
                <a:latin typeface="Verdana"/>
                <a:cs typeface="Verdana"/>
              </a:rPr>
              <a:t>d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p</a:t>
            </a:r>
            <a:r>
              <a:rPr sz="1600" spc="-5" dirty="0">
                <a:latin typeface="Verdana"/>
                <a:cs typeface="Verdana"/>
              </a:rPr>
              <a:t>lo</a:t>
            </a:r>
            <a:r>
              <a:rPr sz="1600" dirty="0">
                <a:latin typeface="Verdana"/>
                <a:cs typeface="Verdana"/>
              </a:rPr>
              <a:t>y</a:t>
            </a:r>
            <a:r>
              <a:rPr sz="1600" spc="-2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d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an</a:t>
            </a:r>
            <a:r>
              <a:rPr sz="1600" dirty="0">
                <a:latin typeface="Verdana"/>
                <a:cs typeface="Verdana"/>
              </a:rPr>
              <a:t>d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v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l</a:t>
            </a:r>
            <a:r>
              <a:rPr sz="1600" spc="-15" dirty="0">
                <a:latin typeface="Verdana"/>
                <a:cs typeface="Verdana"/>
              </a:rPr>
              <a:t>ua</a:t>
            </a:r>
            <a:r>
              <a:rPr sz="1600" spc="-25" dirty="0">
                <a:latin typeface="Verdana"/>
                <a:cs typeface="Verdana"/>
              </a:rPr>
              <a:t>t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d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by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</a:t>
            </a:r>
            <a:r>
              <a:rPr sz="1600" spc="-20" dirty="0">
                <a:latin typeface="Verdana"/>
                <a:cs typeface="Verdana"/>
              </a:rPr>
              <a:t>h</a:t>
            </a:r>
            <a:r>
              <a:rPr sz="1600" spc="-10" dirty="0">
                <a:latin typeface="Verdana"/>
                <a:cs typeface="Verdana"/>
              </a:rPr>
              <a:t>e </a:t>
            </a:r>
            <a:r>
              <a:rPr sz="1600" spc="-15" dirty="0">
                <a:latin typeface="Verdana"/>
                <a:cs typeface="Verdana"/>
              </a:rPr>
              <a:t>custo</a:t>
            </a:r>
            <a:r>
              <a:rPr sz="1600" spc="-30" dirty="0">
                <a:latin typeface="Verdana"/>
                <a:cs typeface="Verdana"/>
              </a:rPr>
              <a:t>m</a:t>
            </a:r>
            <a:r>
              <a:rPr sz="1600" spc="-15" dirty="0">
                <a:latin typeface="Verdana"/>
                <a:cs typeface="Verdana"/>
              </a:rPr>
              <a:t>er</a:t>
            </a:r>
            <a:r>
              <a:rPr sz="1600" spc="-10" dirty="0">
                <a:latin typeface="Verdana"/>
                <a:cs typeface="Verdana"/>
              </a:rPr>
              <a:t>/</a:t>
            </a:r>
            <a:r>
              <a:rPr sz="1600" spc="-15" dirty="0">
                <a:latin typeface="Verdana"/>
                <a:cs typeface="Verdana"/>
              </a:rPr>
              <a:t>user</a:t>
            </a:r>
            <a:r>
              <a:rPr sz="1600" spc="-10" dirty="0">
                <a:latin typeface="Verdana"/>
                <a:cs typeface="Verdana"/>
              </a:rPr>
              <a:t>.  </a:t>
            </a:r>
            <a:r>
              <a:rPr sz="1600" spc="-20" dirty="0">
                <a:latin typeface="Verdana"/>
                <a:cs typeface="Verdana"/>
              </a:rPr>
              <a:t>F</a:t>
            </a:r>
            <a:r>
              <a:rPr sz="1600" spc="-15" dirty="0">
                <a:latin typeface="Verdana"/>
                <a:cs typeface="Verdana"/>
              </a:rPr>
              <a:t>ee</a:t>
            </a:r>
            <a:r>
              <a:rPr sz="1600" spc="-10" dirty="0">
                <a:latin typeface="Verdana"/>
                <a:cs typeface="Verdana"/>
              </a:rPr>
              <a:t>d</a:t>
            </a:r>
            <a:r>
              <a:rPr sz="1600" dirty="0">
                <a:latin typeface="Verdana"/>
                <a:cs typeface="Verdana"/>
              </a:rPr>
              <a:t>b</a:t>
            </a:r>
            <a:r>
              <a:rPr sz="1600" spc="-15" dirty="0">
                <a:latin typeface="Verdana"/>
                <a:cs typeface="Verdana"/>
              </a:rPr>
              <a:t>ac</a:t>
            </a:r>
            <a:r>
              <a:rPr sz="1600" spc="-10" dirty="0">
                <a:latin typeface="Verdana"/>
                <a:cs typeface="Verdana"/>
              </a:rPr>
              <a:t>k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f</a:t>
            </a:r>
            <a:r>
              <a:rPr sz="1600" spc="-5" dirty="0">
                <a:latin typeface="Verdana"/>
                <a:cs typeface="Verdana"/>
              </a:rPr>
              <a:t>r</a:t>
            </a:r>
            <a:r>
              <a:rPr sz="1600" spc="-15" dirty="0">
                <a:latin typeface="Verdana"/>
                <a:cs typeface="Verdana"/>
              </a:rPr>
              <a:t>o</a:t>
            </a:r>
            <a:r>
              <a:rPr sz="1600" spc="-20" dirty="0">
                <a:latin typeface="Verdana"/>
                <a:cs typeface="Verdana"/>
              </a:rPr>
              <a:t>m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c</a:t>
            </a:r>
            <a:r>
              <a:rPr sz="1600" spc="-30" dirty="0">
                <a:latin typeface="Verdana"/>
                <a:cs typeface="Verdana"/>
              </a:rPr>
              <a:t>u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-15" dirty="0">
                <a:latin typeface="Verdana"/>
                <a:cs typeface="Verdana"/>
              </a:rPr>
              <a:t>to</a:t>
            </a:r>
            <a:r>
              <a:rPr sz="1600" spc="-30" dirty="0">
                <a:latin typeface="Verdana"/>
                <a:cs typeface="Verdana"/>
              </a:rPr>
              <a:t>m</a:t>
            </a:r>
            <a:r>
              <a:rPr sz="1600" spc="-15" dirty="0">
                <a:latin typeface="Verdana"/>
                <a:cs typeface="Verdana"/>
              </a:rPr>
              <a:t>er</a:t>
            </a:r>
            <a:r>
              <a:rPr sz="1600" spc="-10" dirty="0">
                <a:latin typeface="Verdana"/>
                <a:cs typeface="Verdana"/>
              </a:rPr>
              <a:t>/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30" dirty="0">
                <a:latin typeface="Verdana"/>
                <a:cs typeface="Verdana"/>
              </a:rPr>
              <a:t>n</a:t>
            </a:r>
            <a:r>
              <a:rPr sz="1600" dirty="0">
                <a:latin typeface="Verdana"/>
                <a:cs typeface="Verdana"/>
              </a:rPr>
              <a:t>d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u</a:t>
            </a:r>
            <a:r>
              <a:rPr sz="1600" spc="-15" dirty="0">
                <a:latin typeface="Verdana"/>
                <a:cs typeface="Verdana"/>
              </a:rPr>
              <a:t>se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</a:t>
            </a:r>
            <a:r>
              <a:rPr sz="1600" spc="-10" dirty="0">
                <a:latin typeface="Verdana"/>
                <a:cs typeface="Verdana"/>
              </a:rPr>
              <a:t>il</a:t>
            </a:r>
            <a:r>
              <a:rPr sz="1600" dirty="0">
                <a:latin typeface="Verdana"/>
                <a:cs typeface="Verdana"/>
              </a:rPr>
              <a:t>l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ref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20" dirty="0">
                <a:latin typeface="Verdana"/>
                <a:cs typeface="Verdana"/>
              </a:rPr>
              <a:t>n</a:t>
            </a:r>
            <a:r>
              <a:rPr sz="1600" spc="-10" dirty="0">
                <a:latin typeface="Verdana"/>
                <a:cs typeface="Verdana"/>
              </a:rPr>
              <a:t>e </a:t>
            </a:r>
            <a:r>
              <a:rPr sz="1600" spc="-5" dirty="0">
                <a:latin typeface="Verdana"/>
                <a:cs typeface="Verdana"/>
              </a:rPr>
              <a:t>r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q</a:t>
            </a:r>
            <a:r>
              <a:rPr sz="1600" spc="-20" dirty="0">
                <a:latin typeface="Verdana"/>
                <a:cs typeface="Verdana"/>
              </a:rPr>
              <a:t>u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5" dirty="0">
                <a:latin typeface="Verdana"/>
                <a:cs typeface="Verdana"/>
              </a:rPr>
              <a:t>r</a:t>
            </a:r>
            <a:r>
              <a:rPr sz="1600" spc="-25" dirty="0">
                <a:latin typeface="Verdana"/>
                <a:cs typeface="Verdana"/>
              </a:rPr>
              <a:t>e</a:t>
            </a:r>
            <a:r>
              <a:rPr sz="1600" spc="-30" dirty="0">
                <a:latin typeface="Verdana"/>
                <a:cs typeface="Verdana"/>
              </a:rPr>
              <a:t>m</a:t>
            </a:r>
            <a:r>
              <a:rPr sz="1600" spc="-15" dirty="0">
                <a:latin typeface="Verdana"/>
                <a:cs typeface="Verdana"/>
              </a:rPr>
              <a:t>en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a</a:t>
            </a:r>
            <a:r>
              <a:rPr sz="1600" spc="-30" dirty="0">
                <a:latin typeface="Verdana"/>
                <a:cs typeface="Verdana"/>
              </a:rPr>
              <a:t>n</a:t>
            </a:r>
            <a:r>
              <a:rPr sz="1600" dirty="0">
                <a:latin typeface="Verdana"/>
                <a:cs typeface="Verdana"/>
              </a:rPr>
              <a:t>d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tha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5159" y="4016647"/>
            <a:ext cx="2095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2290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5159" y="4797697"/>
            <a:ext cx="2095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2290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5159" y="5334907"/>
            <a:ext cx="209550" cy="816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2290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1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2290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1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600" spc="2290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15060" y="6170474"/>
            <a:ext cx="6607809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20" dirty="0">
                <a:latin typeface="Verdana"/>
                <a:cs typeface="Verdana"/>
              </a:rPr>
              <a:t>h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w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te</a:t>
            </a:r>
            <a:r>
              <a:rPr sz="1600" spc="-5" dirty="0">
                <a:latin typeface="Verdana"/>
                <a:cs typeface="Verdana"/>
              </a:rPr>
              <a:t>r</a:t>
            </a:r>
            <a:r>
              <a:rPr sz="1600" spc="-15" dirty="0">
                <a:latin typeface="Verdana"/>
                <a:cs typeface="Verdana"/>
              </a:rPr>
              <a:t>a</a:t>
            </a:r>
            <a:r>
              <a:rPr sz="1600" spc="-25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15" dirty="0">
                <a:latin typeface="Verdana"/>
                <a:cs typeface="Verdana"/>
              </a:rPr>
              <a:t>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occur</a:t>
            </a:r>
            <a:r>
              <a:rPr sz="1600" spc="-10" dirty="0">
                <a:latin typeface="Verdana"/>
                <a:cs typeface="Verdana"/>
              </a:rPr>
              <a:t>s </a:t>
            </a:r>
            <a:r>
              <a:rPr sz="1600" dirty="0">
                <a:latin typeface="Verdana"/>
                <a:cs typeface="Verdana"/>
              </a:rPr>
              <a:t>d</a:t>
            </a:r>
            <a:r>
              <a:rPr sz="1600" spc="-30" dirty="0">
                <a:latin typeface="Verdana"/>
                <a:cs typeface="Verdana"/>
              </a:rPr>
              <a:t>u</a:t>
            </a:r>
            <a:r>
              <a:rPr sz="1600" spc="-5" dirty="0">
                <a:latin typeface="Verdana"/>
                <a:cs typeface="Verdana"/>
              </a:rPr>
              <a:t>r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20" dirty="0">
                <a:latin typeface="Verdana"/>
                <a:cs typeface="Verdana"/>
              </a:rPr>
              <a:t>n</a:t>
            </a:r>
            <a:r>
              <a:rPr sz="1600" dirty="0">
                <a:latin typeface="Verdana"/>
                <a:cs typeface="Verdana"/>
              </a:rPr>
              <a:t>g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</a:t>
            </a:r>
            <a:r>
              <a:rPr sz="1600" spc="-5" dirty="0">
                <a:latin typeface="Verdana"/>
                <a:cs typeface="Verdana"/>
              </a:rPr>
              <a:t>r</a:t>
            </a:r>
            <a:r>
              <a:rPr sz="1600" spc="-15" dirty="0">
                <a:latin typeface="Verdana"/>
                <a:cs typeface="Verdana"/>
              </a:rPr>
              <a:t>o</a:t>
            </a:r>
            <a:r>
              <a:rPr sz="1600" spc="-25" dirty="0">
                <a:latin typeface="Verdana"/>
                <a:cs typeface="Verdana"/>
              </a:rPr>
              <a:t>t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15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ype </a:t>
            </a:r>
            <a:r>
              <a:rPr sz="1600" spc="-15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o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spc="-2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sf</a:t>
            </a:r>
            <a:r>
              <a:rPr sz="1600" spc="-10" dirty="0">
                <a:latin typeface="Verdana"/>
                <a:cs typeface="Verdana"/>
              </a:rPr>
              <a:t>y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-20" dirty="0">
                <a:latin typeface="Verdana"/>
                <a:cs typeface="Verdana"/>
              </a:rPr>
              <a:t>h</a:t>
            </a:r>
            <a:r>
              <a:rPr sz="1600" spc="-10" dirty="0">
                <a:latin typeface="Verdana"/>
                <a:cs typeface="Verdana"/>
              </a:rPr>
              <a:t>e </a:t>
            </a:r>
            <a:r>
              <a:rPr sz="1600" spc="-20" dirty="0">
                <a:latin typeface="Verdana"/>
                <a:cs typeface="Verdana"/>
              </a:rPr>
              <a:t>n</a:t>
            </a:r>
            <a:r>
              <a:rPr sz="1600" spc="-25" dirty="0">
                <a:latin typeface="Verdana"/>
                <a:cs typeface="Verdana"/>
              </a:rPr>
              <a:t>e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d</a:t>
            </a:r>
            <a:r>
              <a:rPr sz="1600" spc="-10" dirty="0">
                <a:latin typeface="Verdana"/>
                <a:cs typeface="Verdana"/>
              </a:rPr>
              <a:t>s </a:t>
            </a:r>
            <a:r>
              <a:rPr sz="1600" spc="-1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f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</a:t>
            </a:r>
            <a:r>
              <a:rPr sz="1600" spc="-20" dirty="0">
                <a:latin typeface="Verdana"/>
                <a:cs typeface="Verdana"/>
              </a:rPr>
              <a:t>h</a:t>
            </a:r>
            <a:r>
              <a:rPr sz="1600" spc="-10" dirty="0">
                <a:latin typeface="Verdana"/>
                <a:cs typeface="Verdana"/>
              </a:rPr>
              <a:t>e </a:t>
            </a:r>
            <a:r>
              <a:rPr sz="1600" spc="-15" dirty="0">
                <a:latin typeface="Verdana"/>
                <a:cs typeface="Verdana"/>
              </a:rPr>
              <a:t>c</a:t>
            </a:r>
            <a:r>
              <a:rPr sz="1600" spc="-30" dirty="0">
                <a:latin typeface="Verdana"/>
                <a:cs typeface="Verdana"/>
              </a:rPr>
              <a:t>u</a:t>
            </a:r>
            <a:r>
              <a:rPr sz="1600" spc="-15" dirty="0">
                <a:latin typeface="Verdana"/>
                <a:cs typeface="Verdana"/>
              </a:rPr>
              <a:t>s</a:t>
            </a:r>
            <a:r>
              <a:rPr sz="1600" spc="-10" dirty="0">
                <a:latin typeface="Verdana"/>
                <a:cs typeface="Verdana"/>
              </a:rPr>
              <a:t>to</a:t>
            </a:r>
            <a:r>
              <a:rPr sz="1600" spc="-30" dirty="0">
                <a:latin typeface="Verdana"/>
                <a:cs typeface="Verdana"/>
              </a:rPr>
              <a:t>m</a:t>
            </a:r>
            <a:r>
              <a:rPr sz="1600" spc="-25" dirty="0">
                <a:latin typeface="Verdana"/>
                <a:cs typeface="Verdana"/>
              </a:rPr>
              <a:t>e</a:t>
            </a:r>
            <a:r>
              <a:rPr sz="1600" spc="-5" dirty="0">
                <a:latin typeface="Verdana"/>
                <a:cs typeface="Verdana"/>
              </a:rPr>
              <a:t>r</a:t>
            </a:r>
            <a:r>
              <a:rPr sz="1600" spc="-10" dirty="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1752600"/>
            <a:ext cx="8077200" cy="426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2780" y="388174"/>
            <a:ext cx="6416675" cy="1087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800" spc="-5" dirty="0">
                <a:latin typeface="Verdana"/>
                <a:cs typeface="Verdana"/>
              </a:rPr>
              <a:t>E</a:t>
            </a:r>
            <a:r>
              <a:rPr sz="3800" spc="5" dirty="0">
                <a:latin typeface="Verdana"/>
                <a:cs typeface="Verdana"/>
              </a:rPr>
              <a:t>v</a:t>
            </a:r>
            <a:r>
              <a:rPr sz="3800" spc="-35" dirty="0">
                <a:latin typeface="Verdana"/>
                <a:cs typeface="Verdana"/>
              </a:rPr>
              <a:t>o</a:t>
            </a:r>
            <a:r>
              <a:rPr sz="3800" dirty="0">
                <a:latin typeface="Verdana"/>
                <a:cs typeface="Verdana"/>
              </a:rPr>
              <a:t>l</a:t>
            </a:r>
            <a:r>
              <a:rPr sz="3800" spc="-25" dirty="0">
                <a:latin typeface="Verdana"/>
                <a:cs typeface="Verdana"/>
              </a:rPr>
              <a:t>u</a:t>
            </a:r>
            <a:r>
              <a:rPr sz="3800" spc="-5" dirty="0">
                <a:latin typeface="Verdana"/>
                <a:cs typeface="Verdana"/>
              </a:rPr>
              <a:t>tio</a:t>
            </a:r>
            <a:r>
              <a:rPr sz="3800" spc="-25" dirty="0">
                <a:latin typeface="Verdana"/>
                <a:cs typeface="Verdana"/>
              </a:rPr>
              <a:t>nary</a:t>
            </a:r>
            <a:r>
              <a:rPr sz="3800" spc="-10" dirty="0">
                <a:latin typeface="Verdana"/>
                <a:cs typeface="Verdana"/>
              </a:rPr>
              <a:t> </a:t>
            </a:r>
            <a:r>
              <a:rPr sz="3800" spc="-35" dirty="0">
                <a:latin typeface="Verdana"/>
                <a:cs typeface="Verdana"/>
              </a:rPr>
              <a:t>Mo</a:t>
            </a:r>
            <a:r>
              <a:rPr sz="3800" spc="5" dirty="0">
                <a:latin typeface="Verdana"/>
                <a:cs typeface="Verdana"/>
              </a:rPr>
              <a:t>d</a:t>
            </a:r>
            <a:r>
              <a:rPr sz="3800" spc="-25" dirty="0">
                <a:latin typeface="Verdana"/>
                <a:cs typeface="Verdana"/>
              </a:rPr>
              <a:t>e</a:t>
            </a:r>
            <a:r>
              <a:rPr sz="3800" spc="-5" dirty="0">
                <a:latin typeface="Verdana"/>
                <a:cs typeface="Verdana"/>
              </a:rPr>
              <a:t>l</a:t>
            </a:r>
            <a:r>
              <a:rPr sz="3800" dirty="0">
                <a:latin typeface="Verdana"/>
                <a:cs typeface="Verdana"/>
              </a:rPr>
              <a:t>:</a:t>
            </a:r>
            <a:r>
              <a:rPr sz="3800" spc="-10" dirty="0">
                <a:latin typeface="Verdana"/>
                <a:cs typeface="Verdana"/>
              </a:rPr>
              <a:t> </a:t>
            </a:r>
            <a:r>
              <a:rPr sz="3800" spc="-35" dirty="0">
                <a:latin typeface="Verdana"/>
                <a:cs typeface="Verdana"/>
              </a:rPr>
              <a:t>S</a:t>
            </a:r>
            <a:r>
              <a:rPr sz="3800" spc="-20" dirty="0">
                <a:latin typeface="Verdana"/>
                <a:cs typeface="Verdana"/>
              </a:rPr>
              <a:t>p</a:t>
            </a:r>
            <a:r>
              <a:rPr sz="3800" dirty="0">
                <a:latin typeface="Verdana"/>
                <a:cs typeface="Verdana"/>
              </a:rPr>
              <a:t>i</a:t>
            </a:r>
            <a:r>
              <a:rPr sz="3800" spc="-35" dirty="0">
                <a:latin typeface="Verdana"/>
                <a:cs typeface="Verdana"/>
              </a:rPr>
              <a:t>r</a:t>
            </a:r>
            <a:r>
              <a:rPr sz="3800" spc="-5" dirty="0">
                <a:latin typeface="Verdana"/>
                <a:cs typeface="Verdana"/>
              </a:rPr>
              <a:t>al </a:t>
            </a:r>
            <a:r>
              <a:rPr sz="3800" spc="-40" dirty="0">
                <a:latin typeface="Verdana"/>
                <a:cs typeface="Verdana"/>
              </a:rPr>
              <a:t>M</a:t>
            </a:r>
            <a:r>
              <a:rPr sz="3800" spc="-25" dirty="0">
                <a:latin typeface="Verdana"/>
                <a:cs typeface="Verdana"/>
              </a:rPr>
              <a:t>o</a:t>
            </a:r>
            <a:r>
              <a:rPr sz="3800" spc="-30" dirty="0">
                <a:latin typeface="Verdana"/>
                <a:cs typeface="Verdana"/>
              </a:rPr>
              <a:t>d</a:t>
            </a:r>
            <a:r>
              <a:rPr sz="3800" spc="-25" dirty="0">
                <a:latin typeface="Verdana"/>
                <a:cs typeface="Verdana"/>
              </a:rPr>
              <a:t>e</a:t>
            </a:r>
            <a:r>
              <a:rPr sz="3800" dirty="0">
                <a:latin typeface="Verdana"/>
                <a:cs typeface="Verdana"/>
              </a:rPr>
              <a:t>l</a:t>
            </a:r>
            <a:endParaRPr sz="3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65910"/>
            <a:ext cx="4655820" cy="110489"/>
          </a:xfrm>
          <a:custGeom>
            <a:avLst/>
            <a:gdLst/>
            <a:ahLst/>
            <a:cxnLst/>
            <a:rect l="l" t="t" r="r" b="b"/>
            <a:pathLst>
              <a:path w="4655820" h="110489">
                <a:moveTo>
                  <a:pt x="0" y="0"/>
                </a:moveTo>
                <a:lnTo>
                  <a:pt x="4655820" y="0"/>
                </a:lnTo>
                <a:lnTo>
                  <a:pt x="4655820" y="110489"/>
                </a:lnTo>
                <a:lnTo>
                  <a:pt x="0" y="110489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565910"/>
            <a:ext cx="7957820" cy="0"/>
          </a:xfrm>
          <a:custGeom>
            <a:avLst/>
            <a:gdLst/>
            <a:ahLst/>
            <a:cxnLst/>
            <a:rect l="l" t="t" r="r" b="b"/>
            <a:pathLst>
              <a:path w="7957820">
                <a:moveTo>
                  <a:pt x="0" y="0"/>
                </a:moveTo>
                <a:lnTo>
                  <a:pt x="795782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1565910"/>
            <a:ext cx="7957820" cy="0"/>
          </a:xfrm>
          <a:custGeom>
            <a:avLst/>
            <a:gdLst/>
            <a:ahLst/>
            <a:cxnLst/>
            <a:rect l="l" t="t" r="r" b="b"/>
            <a:pathLst>
              <a:path w="7957820">
                <a:moveTo>
                  <a:pt x="0" y="0"/>
                </a:moveTo>
                <a:lnTo>
                  <a:pt x="795782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5659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67419" y="167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787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35" dirty="0">
                <a:latin typeface="Verdana"/>
                <a:cs typeface="Verdana"/>
              </a:rPr>
              <a:t>S</a:t>
            </a:r>
            <a:r>
              <a:rPr sz="3400" spc="-10" dirty="0">
                <a:latin typeface="Verdana"/>
                <a:cs typeface="Verdana"/>
              </a:rPr>
              <a:t>p</a:t>
            </a:r>
            <a:r>
              <a:rPr sz="3400" spc="-5" dirty="0">
                <a:latin typeface="Verdana"/>
                <a:cs typeface="Verdana"/>
              </a:rPr>
              <a:t>i</a:t>
            </a:r>
            <a:r>
              <a:rPr sz="3400" dirty="0">
                <a:latin typeface="Verdana"/>
                <a:cs typeface="Verdana"/>
              </a:rPr>
              <a:t>r</a:t>
            </a:r>
            <a:r>
              <a:rPr sz="3400" spc="-5" dirty="0">
                <a:latin typeface="Verdana"/>
                <a:cs typeface="Verdana"/>
              </a:rPr>
              <a:t>a</a:t>
            </a:r>
            <a:r>
              <a:rPr sz="3400" dirty="0">
                <a:latin typeface="Verdana"/>
                <a:cs typeface="Verdana"/>
              </a:rPr>
              <a:t>l </a:t>
            </a:r>
            <a:r>
              <a:rPr sz="3400" spc="-25" dirty="0">
                <a:latin typeface="Verdana"/>
                <a:cs typeface="Verdana"/>
              </a:rPr>
              <a:t>Mo</a:t>
            </a:r>
            <a:r>
              <a:rPr sz="3400" spc="-10" dirty="0">
                <a:latin typeface="Verdana"/>
                <a:cs typeface="Verdana"/>
              </a:rPr>
              <a:t>d</a:t>
            </a:r>
            <a:r>
              <a:rPr sz="3400" spc="-35" dirty="0">
                <a:latin typeface="Verdana"/>
                <a:cs typeface="Verdana"/>
              </a:rPr>
              <a:t>e</a:t>
            </a:r>
            <a:r>
              <a:rPr sz="3400" dirty="0">
                <a:latin typeface="Verdana"/>
                <a:cs typeface="Verdana"/>
              </a:rPr>
              <a:t>l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idx="1"/>
          </p:nvPr>
        </p:nvSpPr>
        <p:spPr>
          <a:xfrm>
            <a:off x="827700" y="2052925"/>
            <a:ext cx="6711654" cy="1907702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67665" marR="57785">
              <a:lnSpc>
                <a:spcPts val="1939"/>
              </a:lnSpc>
            </a:pPr>
            <a:r>
              <a:rPr sz="1800" dirty="0">
                <a:latin typeface="Verdana"/>
                <a:cs typeface="Verdana"/>
              </a:rPr>
              <a:t>C</a:t>
            </a:r>
            <a:r>
              <a:rPr sz="1800" spc="-20" dirty="0">
                <a:latin typeface="Verdana"/>
                <a:cs typeface="Verdana"/>
              </a:rPr>
              <a:t>oup</a:t>
            </a:r>
            <a:r>
              <a:rPr sz="1800" dirty="0">
                <a:latin typeface="Verdana"/>
                <a:cs typeface="Verdana"/>
              </a:rPr>
              <a:t>l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-10" dirty="0">
                <a:latin typeface="Verdana"/>
                <a:cs typeface="Verdana"/>
              </a:rPr>
              <a:t>t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5" dirty="0">
                <a:latin typeface="Verdana"/>
                <a:cs typeface="Verdana"/>
              </a:rPr>
              <a:t>at</a:t>
            </a:r>
            <a:r>
              <a:rPr sz="1800" spc="5" dirty="0">
                <a:latin typeface="Verdana"/>
                <a:cs typeface="Verdana"/>
              </a:rPr>
              <a:t>i</a:t>
            </a:r>
            <a:r>
              <a:rPr sz="1800" spc="-15" dirty="0">
                <a:latin typeface="Verdana"/>
                <a:cs typeface="Verdana"/>
              </a:rPr>
              <a:t>ve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natu</a:t>
            </a:r>
            <a:r>
              <a:rPr sz="1800" spc="-10" dirty="0">
                <a:latin typeface="Verdana"/>
                <a:cs typeface="Verdana"/>
              </a:rPr>
              <a:t>re </a:t>
            </a:r>
            <a:r>
              <a:rPr sz="1800" spc="-20" dirty="0">
                <a:latin typeface="Verdana"/>
                <a:cs typeface="Verdana"/>
              </a:rPr>
              <a:t>o</a:t>
            </a:r>
            <a:r>
              <a:rPr sz="1800" spc="-10" dirty="0">
                <a:latin typeface="Verdana"/>
                <a:cs typeface="Verdana"/>
              </a:rPr>
              <a:t>f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p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15" dirty="0">
                <a:latin typeface="Verdana"/>
                <a:cs typeface="Verdana"/>
              </a:rPr>
              <a:t>otot</a:t>
            </a:r>
            <a:r>
              <a:rPr sz="1800" spc="-10" dirty="0">
                <a:latin typeface="Verdana"/>
                <a:cs typeface="Verdana"/>
              </a:rPr>
              <a:t>y</a:t>
            </a:r>
            <a:r>
              <a:rPr sz="1800" spc="-15" dirty="0">
                <a:latin typeface="Verdana"/>
                <a:cs typeface="Verdana"/>
              </a:rPr>
              <a:t>p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-20" dirty="0">
                <a:latin typeface="Verdana"/>
                <a:cs typeface="Verdana"/>
              </a:rPr>
              <a:t>n</a:t>
            </a:r>
            <a:r>
              <a:rPr sz="1800" spc="-15" dirty="0">
                <a:latin typeface="Verdana"/>
                <a:cs typeface="Verdana"/>
              </a:rPr>
              <a:t>g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-15" dirty="0">
                <a:latin typeface="Verdana"/>
                <a:cs typeface="Verdana"/>
              </a:rPr>
              <a:t>th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</a:t>
            </a:r>
            <a:r>
              <a:rPr sz="1800" spc="-20" dirty="0">
                <a:latin typeface="Verdana"/>
                <a:cs typeface="Verdana"/>
              </a:rPr>
              <a:t>h</a:t>
            </a:r>
            <a:r>
              <a:rPr sz="1800" spc="-15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c</a:t>
            </a:r>
            <a:r>
              <a:rPr sz="1800" spc="-15" dirty="0">
                <a:latin typeface="Verdana"/>
                <a:cs typeface="Verdana"/>
              </a:rPr>
              <a:t>ont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5" dirty="0">
                <a:latin typeface="Verdana"/>
                <a:cs typeface="Verdana"/>
              </a:rPr>
              <a:t>o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dirty="0">
                <a:latin typeface="Verdana"/>
                <a:cs typeface="Verdana"/>
              </a:rPr>
              <a:t>l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and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s</a:t>
            </a:r>
            <a:r>
              <a:rPr sz="1800" spc="-10" dirty="0">
                <a:latin typeface="Verdana"/>
                <a:cs typeface="Verdana"/>
              </a:rPr>
              <a:t>yst</a:t>
            </a:r>
            <a:r>
              <a:rPr sz="1800" spc="-30" dirty="0">
                <a:latin typeface="Verdana"/>
                <a:cs typeface="Verdana"/>
              </a:rPr>
              <a:t>e</a:t>
            </a:r>
            <a:r>
              <a:rPr sz="1800" spc="-15" dirty="0">
                <a:latin typeface="Verdana"/>
                <a:cs typeface="Verdana"/>
              </a:rPr>
              <a:t>m</a:t>
            </a:r>
            <a:r>
              <a:rPr sz="1800" spc="-5" dirty="0">
                <a:latin typeface="Verdana"/>
                <a:cs typeface="Verdana"/>
              </a:rPr>
              <a:t>at</a:t>
            </a:r>
            <a:r>
              <a:rPr sz="1800" spc="5" dirty="0">
                <a:latin typeface="Verdana"/>
                <a:cs typeface="Verdana"/>
              </a:rPr>
              <a:t>i</a:t>
            </a:r>
            <a:r>
              <a:rPr sz="1800" spc="-10" dirty="0">
                <a:latin typeface="Verdana"/>
                <a:cs typeface="Verdana"/>
              </a:rPr>
              <a:t>c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spc="-15" dirty="0">
                <a:latin typeface="Verdana"/>
                <a:cs typeface="Verdana"/>
              </a:rPr>
              <a:t>p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c</a:t>
            </a:r>
            <a:r>
              <a:rPr sz="1800" dirty="0">
                <a:latin typeface="Verdana"/>
                <a:cs typeface="Verdana"/>
              </a:rPr>
              <a:t>ts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o</a:t>
            </a:r>
            <a:r>
              <a:rPr sz="1800" spc="-10" dirty="0">
                <a:latin typeface="Verdana"/>
                <a:cs typeface="Verdana"/>
              </a:rPr>
              <a:t>f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the 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20" dirty="0">
                <a:latin typeface="Verdana"/>
                <a:cs typeface="Verdana"/>
              </a:rPr>
              <a:t>nea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spc="-15" dirty="0">
                <a:latin typeface="Verdana"/>
                <a:cs typeface="Verdana"/>
              </a:rPr>
              <a:t>q</a:t>
            </a:r>
            <a:r>
              <a:rPr sz="1800" spc="-20" dirty="0">
                <a:latin typeface="Verdana"/>
                <a:cs typeface="Verdana"/>
              </a:rPr>
              <a:t>ue</a:t>
            </a:r>
            <a:r>
              <a:rPr sz="1800" spc="-5" dirty="0">
                <a:latin typeface="Verdana"/>
                <a:cs typeface="Verdana"/>
              </a:rPr>
              <a:t>nt</a:t>
            </a:r>
            <a:r>
              <a:rPr sz="1800" spc="5" dirty="0">
                <a:latin typeface="Verdana"/>
                <a:cs typeface="Verdana"/>
              </a:rPr>
              <a:t>i</a:t>
            </a:r>
            <a:r>
              <a:rPr sz="1800" spc="-5" dirty="0">
                <a:latin typeface="Verdana"/>
                <a:cs typeface="Verdana"/>
              </a:rPr>
              <a:t>a</a:t>
            </a:r>
            <a:r>
              <a:rPr sz="1800" dirty="0">
                <a:latin typeface="Verdana"/>
                <a:cs typeface="Verdana"/>
              </a:rPr>
              <a:t>l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m</a:t>
            </a:r>
            <a:r>
              <a:rPr sz="1800" spc="-20" dirty="0">
                <a:latin typeface="Verdana"/>
                <a:cs typeface="Verdana"/>
              </a:rPr>
              <a:t>o</a:t>
            </a:r>
            <a:r>
              <a:rPr sz="1800" spc="-30" dirty="0">
                <a:latin typeface="Verdana"/>
                <a:cs typeface="Verdana"/>
              </a:rPr>
              <a:t>d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l</a:t>
            </a:r>
          </a:p>
          <a:p>
            <a:pPr marL="367665" marR="5080">
              <a:lnSpc>
                <a:spcPct val="79600"/>
              </a:lnSpc>
              <a:spcBef>
                <a:spcPts val="430"/>
              </a:spcBef>
            </a:pPr>
            <a:r>
              <a:rPr sz="1800" spc="-20" dirty="0">
                <a:latin typeface="Verdana"/>
                <a:cs typeface="Verdana"/>
              </a:rPr>
              <a:t>I</a:t>
            </a:r>
            <a:r>
              <a:rPr sz="1800" dirty="0">
                <a:latin typeface="Verdana"/>
                <a:cs typeface="Verdana"/>
              </a:rPr>
              <a:t>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</a:t>
            </a:r>
            <a:r>
              <a:rPr sz="1800" spc="-20" dirty="0">
                <a:latin typeface="Verdana"/>
                <a:cs typeface="Verdana"/>
              </a:rPr>
              <a:t>ro</a:t>
            </a:r>
            <a:r>
              <a:rPr sz="1800" spc="-15" dirty="0">
                <a:latin typeface="Verdana"/>
                <a:cs typeface="Verdana"/>
              </a:rPr>
              <a:t>v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-15" dirty="0">
                <a:latin typeface="Verdana"/>
                <a:cs typeface="Verdana"/>
              </a:rPr>
              <a:t>de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pote</a:t>
            </a:r>
            <a:r>
              <a:rPr sz="1800" spc="-5" dirty="0">
                <a:latin typeface="Verdana"/>
                <a:cs typeface="Verdana"/>
              </a:rPr>
              <a:t>nt</a:t>
            </a:r>
            <a:r>
              <a:rPr sz="1800" spc="5" dirty="0">
                <a:latin typeface="Verdana"/>
                <a:cs typeface="Verdana"/>
              </a:rPr>
              <a:t>i</a:t>
            </a:r>
            <a:r>
              <a:rPr sz="1800" spc="-5" dirty="0">
                <a:latin typeface="Verdana"/>
                <a:cs typeface="Verdana"/>
              </a:rPr>
              <a:t>a</a:t>
            </a:r>
            <a:r>
              <a:rPr sz="1800" dirty="0">
                <a:latin typeface="Verdana"/>
                <a:cs typeface="Verdana"/>
              </a:rPr>
              <a:t>l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</a:t>
            </a:r>
            <a:r>
              <a:rPr sz="1800" spc="-20" dirty="0">
                <a:latin typeface="Verdana"/>
                <a:cs typeface="Verdana"/>
              </a:rPr>
              <a:t>o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20" dirty="0">
                <a:latin typeface="Verdana"/>
                <a:cs typeface="Verdana"/>
              </a:rPr>
              <a:t>ap</a:t>
            </a:r>
            <a:r>
              <a:rPr sz="1800" dirty="0">
                <a:latin typeface="Verdana"/>
                <a:cs typeface="Verdana"/>
              </a:rPr>
              <a:t>id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spc="-15" dirty="0">
                <a:latin typeface="Verdana"/>
                <a:cs typeface="Verdana"/>
              </a:rPr>
              <a:t>v</a:t>
            </a:r>
            <a:r>
              <a:rPr sz="1800" spc="-30" dirty="0">
                <a:latin typeface="Verdana"/>
                <a:cs typeface="Verdana"/>
              </a:rPr>
              <a:t>e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spc="-20" dirty="0">
                <a:latin typeface="Verdana"/>
                <a:cs typeface="Verdana"/>
              </a:rPr>
              <a:t>opm</a:t>
            </a:r>
            <a:r>
              <a:rPr sz="1800" spc="-30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n</a:t>
            </a:r>
            <a:r>
              <a:rPr sz="1800" dirty="0">
                <a:latin typeface="Verdana"/>
                <a:cs typeface="Verdana"/>
              </a:rPr>
              <a:t>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o</a:t>
            </a:r>
            <a:r>
              <a:rPr sz="1800" spc="-10" dirty="0">
                <a:latin typeface="Verdana"/>
                <a:cs typeface="Verdana"/>
              </a:rPr>
              <a:t>f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-20" dirty="0">
                <a:latin typeface="Verdana"/>
                <a:cs typeface="Verdana"/>
              </a:rPr>
              <a:t>nc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20" dirty="0">
                <a:latin typeface="Verdana"/>
                <a:cs typeface="Verdana"/>
              </a:rPr>
              <a:t>ea</a:t>
            </a: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20" dirty="0">
                <a:latin typeface="Verdana"/>
                <a:cs typeface="Verdana"/>
              </a:rPr>
              <a:t>n</a:t>
            </a:r>
            <a:r>
              <a:rPr sz="1800" spc="-30" dirty="0">
                <a:latin typeface="Verdana"/>
                <a:cs typeface="Verdana"/>
              </a:rPr>
              <a:t>g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spc="-15" dirty="0">
                <a:latin typeface="Verdana"/>
                <a:cs typeface="Verdana"/>
              </a:rPr>
              <a:t>y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m</a:t>
            </a:r>
            <a:r>
              <a:rPr sz="1800" spc="-10" dirty="0">
                <a:latin typeface="Verdana"/>
                <a:cs typeface="Verdana"/>
              </a:rPr>
              <a:t>ore </a:t>
            </a:r>
            <a:r>
              <a:rPr sz="1800" spc="-20" dirty="0">
                <a:latin typeface="Verdana"/>
                <a:cs typeface="Verdana"/>
              </a:rPr>
              <a:t>co</a:t>
            </a:r>
            <a:r>
              <a:rPr sz="1800" spc="-15" dirty="0">
                <a:latin typeface="Verdana"/>
                <a:cs typeface="Verdana"/>
              </a:rPr>
              <a:t>mp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te </a:t>
            </a:r>
            <a:r>
              <a:rPr sz="1800" spc="-20" dirty="0">
                <a:latin typeface="Verdana"/>
                <a:cs typeface="Verdana"/>
              </a:rPr>
              <a:t>ve</a:t>
            </a:r>
            <a:r>
              <a:rPr sz="1800" spc="-10" dirty="0">
                <a:latin typeface="Verdana"/>
                <a:cs typeface="Verdana"/>
              </a:rPr>
              <a:t>rs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20" dirty="0">
                <a:latin typeface="Verdana"/>
                <a:cs typeface="Verdana"/>
              </a:rPr>
              <a:t>o</a:t>
            </a:r>
            <a:r>
              <a:rPr sz="1800" spc="-15" dirty="0">
                <a:latin typeface="Verdana"/>
                <a:cs typeface="Verdana"/>
              </a:rPr>
              <a:t>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o</a:t>
            </a:r>
            <a:r>
              <a:rPr sz="1800" spc="-10" dirty="0">
                <a:latin typeface="Verdana"/>
                <a:cs typeface="Verdana"/>
              </a:rPr>
              <a:t>f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so</a:t>
            </a:r>
            <a:r>
              <a:rPr sz="1800" spc="-5" dirty="0">
                <a:latin typeface="Verdana"/>
                <a:cs typeface="Verdana"/>
              </a:rPr>
              <a:t>f</a:t>
            </a:r>
            <a:r>
              <a:rPr sz="1800" dirty="0">
                <a:latin typeface="Verdana"/>
                <a:cs typeface="Verdana"/>
              </a:rPr>
              <a:t>t</a:t>
            </a:r>
            <a:r>
              <a:rPr sz="1800" spc="-5" dirty="0">
                <a:latin typeface="Verdana"/>
                <a:cs typeface="Verdana"/>
              </a:rPr>
              <a:t>w</a:t>
            </a:r>
            <a:r>
              <a:rPr sz="1800" spc="-2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.</a:t>
            </a:r>
          </a:p>
          <a:p>
            <a:pPr marL="367665" marR="337820">
              <a:lnSpc>
                <a:spcPct val="79600"/>
              </a:lnSpc>
              <a:spcBef>
                <a:spcPts val="459"/>
              </a:spcBef>
            </a:pPr>
            <a:r>
              <a:rPr sz="1800" spc="-15" dirty="0">
                <a:latin typeface="Verdana"/>
                <a:cs typeface="Verdana"/>
              </a:rPr>
              <a:t>U</a:t>
            </a:r>
            <a:r>
              <a:rPr sz="1800" spc="-20" dirty="0">
                <a:latin typeface="Verdana"/>
                <a:cs typeface="Verdana"/>
              </a:rPr>
              <a:t>s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-20" dirty="0">
                <a:latin typeface="Verdana"/>
                <a:cs typeface="Verdana"/>
              </a:rPr>
              <a:t>n</a:t>
            </a:r>
            <a:r>
              <a:rPr sz="1800" spc="-15" dirty="0">
                <a:latin typeface="Verdana"/>
                <a:cs typeface="Verdana"/>
              </a:rPr>
              <a:t>g</a:t>
            </a:r>
            <a:r>
              <a:rPr sz="1800" spc="-10" dirty="0">
                <a:latin typeface="Verdana"/>
                <a:cs typeface="Verdana"/>
              </a:rPr>
              <a:t> s</a:t>
            </a:r>
            <a:r>
              <a:rPr sz="1800" spc="-15" dirty="0">
                <a:latin typeface="Verdana"/>
                <a:cs typeface="Verdana"/>
              </a:rPr>
              <a:t>p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5" dirty="0">
                <a:latin typeface="Verdana"/>
                <a:cs typeface="Verdana"/>
              </a:rPr>
              <a:t>a</a:t>
            </a:r>
            <a:r>
              <a:rPr sz="1800" dirty="0">
                <a:latin typeface="Verdana"/>
                <a:cs typeface="Verdana"/>
              </a:rPr>
              <a:t>l</a:t>
            </a:r>
            <a:r>
              <a:rPr sz="1800" spc="-10" dirty="0">
                <a:latin typeface="Verdana"/>
                <a:cs typeface="Verdana"/>
              </a:rPr>
              <a:t>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so</a:t>
            </a:r>
            <a:r>
              <a:rPr sz="1800" spc="-5" dirty="0">
                <a:latin typeface="Verdana"/>
                <a:cs typeface="Verdana"/>
              </a:rPr>
              <a:t>f</a:t>
            </a:r>
            <a:r>
              <a:rPr sz="1800" dirty="0">
                <a:latin typeface="Verdana"/>
                <a:cs typeface="Verdana"/>
              </a:rPr>
              <a:t>t</a:t>
            </a:r>
            <a:r>
              <a:rPr sz="1800" spc="-5" dirty="0">
                <a:latin typeface="Verdana"/>
                <a:cs typeface="Verdana"/>
              </a:rPr>
              <a:t>w</a:t>
            </a:r>
            <a:r>
              <a:rPr sz="1800" spc="-2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re </a:t>
            </a:r>
            <a:r>
              <a:rPr sz="1800" spc="-5" dirty="0">
                <a:latin typeface="Verdana"/>
                <a:cs typeface="Verdana"/>
              </a:rPr>
              <a:t>d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spc="-15" dirty="0">
                <a:latin typeface="Verdana"/>
                <a:cs typeface="Verdana"/>
              </a:rPr>
              <a:t>v</a:t>
            </a:r>
            <a:r>
              <a:rPr sz="1800" spc="-30" dirty="0">
                <a:latin typeface="Verdana"/>
                <a:cs typeface="Verdana"/>
              </a:rPr>
              <a:t>e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spc="-20" dirty="0">
                <a:latin typeface="Verdana"/>
                <a:cs typeface="Verdana"/>
              </a:rPr>
              <a:t>op</a:t>
            </a:r>
            <a:r>
              <a:rPr sz="1800" spc="-30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-15" dirty="0">
                <a:latin typeface="Verdana"/>
                <a:cs typeface="Verdana"/>
              </a:rPr>
              <a:t>n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spc="-30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of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ev</a:t>
            </a:r>
            <a:r>
              <a:rPr sz="1800" spc="-10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l</a:t>
            </a:r>
            <a:r>
              <a:rPr sz="1800" spc="-5" dirty="0">
                <a:latin typeface="Verdana"/>
                <a:cs typeface="Verdana"/>
              </a:rPr>
              <a:t>ut</a:t>
            </a:r>
            <a:r>
              <a:rPr sz="1800" spc="5" dirty="0">
                <a:latin typeface="Verdana"/>
                <a:cs typeface="Verdana"/>
              </a:rPr>
              <a:t>i</a:t>
            </a:r>
            <a:r>
              <a:rPr sz="1800" spc="-20" dirty="0">
                <a:latin typeface="Verdana"/>
                <a:cs typeface="Verdana"/>
              </a:rPr>
              <a:t>ona</a:t>
            </a:r>
            <a:r>
              <a:rPr sz="1800" spc="-10" dirty="0">
                <a:latin typeface="Verdana"/>
                <a:cs typeface="Verdana"/>
              </a:rPr>
              <a:t>ry r</a:t>
            </a:r>
            <a:r>
              <a:rPr sz="1800" spc="-30" dirty="0">
                <a:latin typeface="Verdana"/>
                <a:cs typeface="Verdana"/>
              </a:rPr>
              <a:t>e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spc="-20" dirty="0">
                <a:latin typeface="Verdana"/>
                <a:cs typeface="Verdana"/>
              </a:rPr>
              <a:t>ease</a:t>
            </a:r>
            <a:r>
              <a:rPr sz="1800" spc="-10" dirty="0">
                <a:latin typeface="Verdana"/>
                <a:cs typeface="Verdana"/>
              </a:rPr>
              <a:t>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45159" y="4010411"/>
            <a:ext cx="2324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2575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15060" y="4015863"/>
            <a:ext cx="7265034" cy="2453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87985">
              <a:lnSpc>
                <a:spcPct val="79600"/>
              </a:lnSpc>
            </a:pPr>
            <a:r>
              <a:rPr sz="1800" spc="-15" dirty="0">
                <a:latin typeface="Verdana"/>
                <a:cs typeface="Verdana"/>
              </a:rPr>
              <a:t>Divi</a:t>
            </a:r>
            <a:r>
              <a:rPr sz="1800" spc="-5" dirty="0">
                <a:latin typeface="Verdana"/>
                <a:cs typeface="Verdana"/>
              </a:rPr>
              <a:t>d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-20" dirty="0">
                <a:latin typeface="Verdana"/>
                <a:cs typeface="Verdana"/>
              </a:rPr>
              <a:t>nt</a:t>
            </a:r>
            <a:r>
              <a:rPr sz="1800" spc="-15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20" dirty="0">
                <a:latin typeface="Verdana"/>
                <a:cs typeface="Verdana"/>
              </a:rPr>
              <a:t>am</a:t>
            </a:r>
            <a:r>
              <a:rPr sz="1800" spc="-30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w</a:t>
            </a:r>
            <a:r>
              <a:rPr sz="1800" spc="-20" dirty="0">
                <a:latin typeface="Verdana"/>
                <a:cs typeface="Verdana"/>
              </a:rPr>
              <a:t>o</a:t>
            </a:r>
            <a:r>
              <a:rPr sz="1800" spc="-10" dirty="0">
                <a:latin typeface="Verdana"/>
                <a:cs typeface="Verdana"/>
              </a:rPr>
              <a:t>rk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c</a:t>
            </a:r>
            <a:r>
              <a:rPr sz="1800" dirty="0">
                <a:latin typeface="Verdana"/>
                <a:cs typeface="Verdana"/>
              </a:rPr>
              <a:t>ti</a:t>
            </a:r>
            <a:r>
              <a:rPr sz="1800" spc="-15" dirty="0">
                <a:latin typeface="Verdana"/>
                <a:cs typeface="Verdana"/>
              </a:rPr>
              <a:t>v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dirty="0">
                <a:latin typeface="Verdana"/>
                <a:cs typeface="Verdana"/>
              </a:rPr>
              <a:t>ti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(</a:t>
            </a:r>
            <a:r>
              <a:rPr sz="1800" spc="-10" dirty="0">
                <a:latin typeface="Verdana"/>
                <a:cs typeface="Verdana"/>
              </a:rPr>
              <a:t>C,P,M,C</a:t>
            </a:r>
            <a:r>
              <a:rPr sz="1800" dirty="0">
                <a:latin typeface="Verdana"/>
                <a:cs typeface="Verdana"/>
              </a:rPr>
              <a:t>,</a:t>
            </a:r>
            <a:r>
              <a:rPr sz="1800" spc="-15" dirty="0">
                <a:latin typeface="Verdana"/>
                <a:cs typeface="Verdana"/>
              </a:rPr>
              <a:t>D</a:t>
            </a:r>
            <a:r>
              <a:rPr sz="1800" spc="-10" dirty="0">
                <a:latin typeface="Verdana"/>
                <a:cs typeface="Verdana"/>
              </a:rPr>
              <a:t>).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Eac</a:t>
            </a:r>
            <a:r>
              <a:rPr sz="1800" spc="-15" dirty="0">
                <a:latin typeface="Verdana"/>
                <a:cs typeface="Verdana"/>
              </a:rPr>
              <a:t>h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c</a:t>
            </a:r>
            <a:r>
              <a:rPr sz="1800" dirty="0">
                <a:latin typeface="Verdana"/>
                <a:cs typeface="Verdana"/>
              </a:rPr>
              <a:t>ti</a:t>
            </a:r>
            <a:r>
              <a:rPr sz="1800" spc="-15" dirty="0">
                <a:latin typeface="Verdana"/>
                <a:cs typeface="Verdana"/>
              </a:rPr>
              <a:t>v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10" dirty="0">
                <a:latin typeface="Verdana"/>
                <a:cs typeface="Verdana"/>
              </a:rPr>
              <a:t>ty r</a:t>
            </a:r>
            <a:r>
              <a:rPr sz="1800" spc="-30" dirty="0">
                <a:latin typeface="Verdana"/>
                <a:cs typeface="Verdana"/>
              </a:rPr>
              <a:t>e</a:t>
            </a:r>
            <a:r>
              <a:rPr sz="1800" spc="-5" dirty="0">
                <a:latin typeface="Verdana"/>
                <a:cs typeface="Verdana"/>
              </a:rPr>
              <a:t>p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20" dirty="0">
                <a:latin typeface="Verdana"/>
                <a:cs typeface="Verdana"/>
              </a:rPr>
              <a:t>esen</a:t>
            </a:r>
            <a:r>
              <a:rPr sz="1800" spc="-10" dirty="0">
                <a:latin typeface="Verdana"/>
                <a:cs typeface="Verdana"/>
              </a:rPr>
              <a:t>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o</a:t>
            </a:r>
            <a:r>
              <a:rPr sz="1800" spc="-20" dirty="0">
                <a:latin typeface="Verdana"/>
                <a:cs typeface="Verdana"/>
              </a:rPr>
              <a:t>n</a:t>
            </a:r>
            <a:r>
              <a:rPr sz="1800" spc="-15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 s</a:t>
            </a:r>
            <a:r>
              <a:rPr sz="1800" spc="-30" dirty="0">
                <a:latin typeface="Verdana"/>
                <a:cs typeface="Verdana"/>
              </a:rPr>
              <a:t>e</a:t>
            </a:r>
            <a:r>
              <a:rPr sz="1800" spc="-5" dirty="0">
                <a:latin typeface="Verdana"/>
                <a:cs typeface="Verdana"/>
              </a:rPr>
              <a:t>g</a:t>
            </a:r>
            <a:r>
              <a:rPr sz="1800" spc="-20" dirty="0">
                <a:latin typeface="Verdana"/>
                <a:cs typeface="Verdana"/>
              </a:rPr>
              <a:t>ment.</a:t>
            </a:r>
            <a:endParaRPr sz="1800" dirty="0">
              <a:latin typeface="Verdana"/>
              <a:cs typeface="Verdana"/>
            </a:endParaRPr>
          </a:p>
          <a:p>
            <a:pPr marL="12700" marR="5080">
              <a:lnSpc>
                <a:spcPct val="79600"/>
              </a:lnSpc>
              <a:spcBef>
                <a:spcPts val="459"/>
              </a:spcBef>
            </a:pPr>
            <a:r>
              <a:rPr sz="1800" spc="-5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v</a:t>
            </a:r>
            <a:r>
              <a:rPr sz="1800" spc="-5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l</a:t>
            </a:r>
            <a:r>
              <a:rPr sz="1800" spc="-5" dirty="0">
                <a:latin typeface="Verdana"/>
                <a:cs typeface="Verdana"/>
              </a:rPr>
              <a:t>ut</a:t>
            </a:r>
            <a:r>
              <a:rPr sz="1800" spc="5" dirty="0">
                <a:latin typeface="Verdana"/>
                <a:cs typeface="Verdana"/>
              </a:rPr>
              <a:t>i</a:t>
            </a:r>
            <a:r>
              <a:rPr sz="1800" spc="-10" dirty="0">
                <a:latin typeface="Verdana"/>
                <a:cs typeface="Verdana"/>
              </a:rPr>
              <a:t>o</a:t>
            </a:r>
            <a:r>
              <a:rPr sz="1800" spc="-20" dirty="0">
                <a:latin typeface="Verdana"/>
                <a:cs typeface="Verdana"/>
              </a:rPr>
              <a:t>nar</a:t>
            </a:r>
            <a:r>
              <a:rPr sz="1800" spc="-15" dirty="0">
                <a:latin typeface="Verdana"/>
                <a:cs typeface="Verdana"/>
              </a:rPr>
              <a:t>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p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20" dirty="0">
                <a:latin typeface="Verdana"/>
                <a:cs typeface="Verdana"/>
              </a:rPr>
              <a:t>o</a:t>
            </a:r>
            <a:r>
              <a:rPr sz="1800" spc="-10" dirty="0">
                <a:latin typeface="Verdana"/>
                <a:cs typeface="Verdana"/>
              </a:rPr>
              <a:t>c</a:t>
            </a:r>
            <a:r>
              <a:rPr sz="1800" spc="-20" dirty="0">
                <a:latin typeface="Verdana"/>
                <a:cs typeface="Verdana"/>
              </a:rPr>
              <a:t>es</a:t>
            </a: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b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spc="-5" dirty="0">
                <a:latin typeface="Verdana"/>
                <a:cs typeface="Verdana"/>
              </a:rPr>
              <a:t>g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20" dirty="0">
                <a:latin typeface="Verdana"/>
                <a:cs typeface="Verdana"/>
              </a:rPr>
              <a:t>n</a:t>
            </a: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-15" dirty="0">
                <a:latin typeface="Verdana"/>
                <a:cs typeface="Verdana"/>
              </a:rPr>
              <a:t>n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a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c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spc="-20" dirty="0">
                <a:latin typeface="Verdana"/>
                <a:cs typeface="Verdana"/>
              </a:rPr>
              <a:t>o</a:t>
            </a:r>
            <a:r>
              <a:rPr sz="1800" spc="-10" dirty="0">
                <a:latin typeface="Verdana"/>
                <a:cs typeface="Verdana"/>
              </a:rPr>
              <a:t>c</a:t>
            </a:r>
            <a:r>
              <a:rPr sz="1800" spc="-20" dirty="0">
                <a:latin typeface="Verdana"/>
                <a:cs typeface="Verdana"/>
              </a:rPr>
              <a:t>k</a:t>
            </a:r>
            <a:r>
              <a:rPr sz="1800" dirty="0">
                <a:latin typeface="Verdana"/>
                <a:cs typeface="Verdana"/>
              </a:rPr>
              <a:t>wi</a:t>
            </a:r>
            <a:r>
              <a:rPr sz="1800" spc="-10" dirty="0">
                <a:latin typeface="Verdana"/>
                <a:cs typeface="Verdana"/>
              </a:rPr>
              <a:t>se </a:t>
            </a:r>
            <a:r>
              <a:rPr sz="1800" spc="-5" dirty="0">
                <a:latin typeface="Verdana"/>
                <a:cs typeface="Verdana"/>
              </a:rPr>
              <a:t>d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ct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-20" dirty="0">
                <a:latin typeface="Verdana"/>
                <a:cs typeface="Verdana"/>
              </a:rPr>
              <a:t>on</a:t>
            </a:r>
            <a:r>
              <a:rPr sz="1800" spc="-10" dirty="0">
                <a:latin typeface="Verdana"/>
                <a:cs typeface="Verdana"/>
              </a:rPr>
              <a:t>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b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spc="-5" dirty="0">
                <a:latin typeface="Verdana"/>
                <a:cs typeface="Verdana"/>
              </a:rPr>
              <a:t>g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5" dirty="0">
                <a:latin typeface="Verdana"/>
                <a:cs typeface="Verdana"/>
              </a:rPr>
              <a:t>nn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20" dirty="0">
                <a:latin typeface="Verdana"/>
                <a:cs typeface="Verdana"/>
              </a:rPr>
              <a:t>ng</a:t>
            </a:r>
            <a:r>
              <a:rPr sz="1800" spc="-15" dirty="0">
                <a:latin typeface="Verdana"/>
                <a:cs typeface="Verdana"/>
              </a:rPr>
              <a:t> a</a:t>
            </a:r>
            <a:r>
              <a:rPr sz="1800" spc="-10" dirty="0">
                <a:latin typeface="Verdana"/>
                <a:cs typeface="Verdana"/>
              </a:rPr>
              <a:t>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the c</a:t>
            </a:r>
            <a:r>
              <a:rPr sz="1800" spc="-15" dirty="0">
                <a:latin typeface="Verdana"/>
                <a:cs typeface="Verdana"/>
              </a:rPr>
              <a:t>ent</a:t>
            </a:r>
            <a:r>
              <a:rPr sz="1800" spc="-30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spc="-20" dirty="0">
                <a:latin typeface="Verdana"/>
                <a:cs typeface="Verdana"/>
              </a:rPr>
              <a:t>k</a:t>
            </a:r>
            <a:r>
              <a:rPr sz="1800" spc="-10" dirty="0">
                <a:latin typeface="Verdana"/>
                <a:cs typeface="Verdana"/>
              </a:rPr>
              <a:t>.</a:t>
            </a:r>
            <a:endParaRPr sz="1800" dirty="0">
              <a:latin typeface="Verdana"/>
              <a:cs typeface="Verdana"/>
            </a:endParaRPr>
          </a:p>
          <a:p>
            <a:pPr marL="12700" marR="81280">
              <a:lnSpc>
                <a:spcPct val="79900"/>
              </a:lnSpc>
              <a:spcBef>
                <a:spcPts val="455"/>
              </a:spcBef>
            </a:pPr>
            <a:r>
              <a:rPr sz="1800" spc="-20" dirty="0">
                <a:latin typeface="Verdana"/>
                <a:cs typeface="Verdana"/>
              </a:rPr>
              <a:t>F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10" dirty="0">
                <a:latin typeface="Verdana"/>
                <a:cs typeface="Verdana"/>
              </a:rPr>
              <a:t>rs</a:t>
            </a:r>
            <a:r>
              <a:rPr sz="1800" dirty="0">
                <a:latin typeface="Verdana"/>
                <a:cs typeface="Verdana"/>
              </a:rPr>
              <a:t>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10" dirty="0">
                <a:latin typeface="Verdana"/>
                <a:cs typeface="Verdana"/>
              </a:rPr>
              <a:t>rc</a:t>
            </a:r>
            <a:r>
              <a:rPr sz="1800" spc="-25" dirty="0">
                <a:latin typeface="Verdana"/>
                <a:cs typeface="Verdana"/>
              </a:rPr>
              <a:t>u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dirty="0">
                <a:latin typeface="Verdana"/>
                <a:cs typeface="Verdana"/>
              </a:rPr>
              <a:t>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ro</a:t>
            </a:r>
            <a:r>
              <a:rPr sz="1800" spc="-25" dirty="0">
                <a:latin typeface="Verdana"/>
                <a:cs typeface="Verdana"/>
              </a:rPr>
              <a:t>u</a:t>
            </a:r>
            <a:r>
              <a:rPr sz="1800" spc="-20" dirty="0">
                <a:latin typeface="Verdana"/>
                <a:cs typeface="Verdana"/>
              </a:rPr>
              <a:t>n</a:t>
            </a:r>
            <a:r>
              <a:rPr sz="1800" spc="-15" dirty="0">
                <a:latin typeface="Verdana"/>
                <a:cs typeface="Verdana"/>
              </a:rPr>
              <a:t>d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</a:t>
            </a:r>
            <a:r>
              <a:rPr sz="1800" spc="-20" dirty="0">
                <a:latin typeface="Verdana"/>
                <a:cs typeface="Verdana"/>
              </a:rPr>
              <a:t>h</a:t>
            </a:r>
            <a:r>
              <a:rPr sz="1800" spc="-15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s</a:t>
            </a:r>
            <a:r>
              <a:rPr sz="1800" spc="-5" dirty="0">
                <a:latin typeface="Verdana"/>
                <a:cs typeface="Verdana"/>
              </a:rPr>
              <a:t>p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5" dirty="0">
                <a:latin typeface="Verdana"/>
                <a:cs typeface="Verdana"/>
              </a:rPr>
              <a:t>a</a:t>
            </a:r>
            <a:r>
              <a:rPr sz="1800" dirty="0">
                <a:latin typeface="Verdana"/>
                <a:cs typeface="Verdana"/>
              </a:rPr>
              <a:t>l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-15" dirty="0">
                <a:latin typeface="Verdana"/>
                <a:cs typeface="Verdana"/>
              </a:rPr>
              <a:t>g</a:t>
            </a:r>
            <a:r>
              <a:rPr sz="1800" spc="-10" dirty="0">
                <a:latin typeface="Verdana"/>
                <a:cs typeface="Verdana"/>
              </a:rPr>
              <a:t>h</a:t>
            </a:r>
            <a:r>
              <a:rPr sz="1800" dirty="0">
                <a:latin typeface="Verdana"/>
                <a:cs typeface="Verdana"/>
              </a:rPr>
              <a:t>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30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spc="-5" dirty="0">
                <a:latin typeface="Verdana"/>
                <a:cs typeface="Verdana"/>
              </a:rPr>
              <a:t>u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dirty="0">
                <a:latin typeface="Verdana"/>
                <a:cs typeface="Verdana"/>
              </a:rPr>
              <a:t>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15" dirty="0">
                <a:latin typeface="Verdana"/>
                <a:cs typeface="Verdana"/>
              </a:rPr>
              <a:t>n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d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spc="-15" dirty="0">
                <a:latin typeface="Verdana"/>
                <a:cs typeface="Verdana"/>
              </a:rPr>
              <a:t>v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l</a:t>
            </a:r>
            <a:r>
              <a:rPr sz="1800" spc="-20" dirty="0">
                <a:latin typeface="Verdana"/>
                <a:cs typeface="Verdana"/>
              </a:rPr>
              <a:t>opmen</a:t>
            </a:r>
            <a:r>
              <a:rPr sz="1800" spc="-10" dirty="0">
                <a:latin typeface="Verdana"/>
                <a:cs typeface="Verdana"/>
              </a:rPr>
              <a:t>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of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p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20" dirty="0">
                <a:latin typeface="Verdana"/>
                <a:cs typeface="Verdana"/>
              </a:rPr>
              <a:t>odu</a:t>
            </a:r>
            <a:r>
              <a:rPr sz="1800" spc="-10" dirty="0">
                <a:latin typeface="Verdana"/>
                <a:cs typeface="Verdana"/>
              </a:rPr>
              <a:t>c</a:t>
            </a:r>
            <a:r>
              <a:rPr sz="1800" dirty="0">
                <a:latin typeface="Verdana"/>
                <a:cs typeface="Verdana"/>
              </a:rPr>
              <a:t>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spc="-15" dirty="0">
                <a:latin typeface="Verdana"/>
                <a:cs typeface="Verdana"/>
              </a:rPr>
              <a:t>p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c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5" dirty="0">
                <a:latin typeface="Verdana"/>
                <a:cs typeface="Verdana"/>
              </a:rPr>
              <a:t>f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10" dirty="0">
                <a:latin typeface="Verdana"/>
                <a:cs typeface="Verdana"/>
              </a:rPr>
              <a:t>c</a:t>
            </a:r>
            <a:r>
              <a:rPr sz="1800" spc="-20" dirty="0">
                <a:latin typeface="Verdana"/>
                <a:cs typeface="Verdana"/>
              </a:rPr>
              <a:t>at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-20" dirty="0">
                <a:latin typeface="Verdana"/>
                <a:cs typeface="Verdana"/>
              </a:rPr>
              <a:t>on</a:t>
            </a:r>
            <a:r>
              <a:rPr sz="1800" spc="-10" dirty="0">
                <a:latin typeface="Verdana"/>
                <a:cs typeface="Verdana"/>
              </a:rPr>
              <a:t>.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Subse</a:t>
            </a:r>
            <a:r>
              <a:rPr sz="1800" spc="-5" dirty="0">
                <a:latin typeface="Verdana"/>
                <a:cs typeface="Verdana"/>
              </a:rPr>
              <a:t>q</a:t>
            </a:r>
            <a:r>
              <a:rPr sz="1800" spc="-20" dirty="0">
                <a:latin typeface="Verdana"/>
                <a:cs typeface="Verdana"/>
              </a:rPr>
              <a:t>uent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spc="-10" dirty="0">
                <a:latin typeface="Verdana"/>
                <a:cs typeface="Verdana"/>
              </a:rPr>
              <a:t>y,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</a:t>
            </a:r>
            <a:r>
              <a:rPr sz="1800" spc="-20" dirty="0">
                <a:latin typeface="Verdana"/>
                <a:cs typeface="Verdana"/>
              </a:rPr>
              <a:t>eve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spc="-20" dirty="0">
                <a:latin typeface="Verdana"/>
                <a:cs typeface="Verdana"/>
              </a:rPr>
              <a:t>o</a:t>
            </a:r>
            <a:r>
              <a:rPr sz="1800" spc="-15" dirty="0">
                <a:latin typeface="Verdana"/>
                <a:cs typeface="Verdana"/>
              </a:rPr>
              <a:t>p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a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p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15" dirty="0">
                <a:latin typeface="Verdana"/>
                <a:cs typeface="Verdana"/>
              </a:rPr>
              <a:t>otot</a:t>
            </a:r>
            <a:r>
              <a:rPr sz="1800" spc="-10" dirty="0">
                <a:latin typeface="Verdana"/>
                <a:cs typeface="Verdana"/>
              </a:rPr>
              <a:t>y</a:t>
            </a:r>
            <a:r>
              <a:rPr sz="1800" spc="-15" dirty="0">
                <a:latin typeface="Verdana"/>
                <a:cs typeface="Verdana"/>
              </a:rPr>
              <a:t>pe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and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th</a:t>
            </a:r>
            <a:r>
              <a:rPr sz="1800" spc="-30" dirty="0">
                <a:latin typeface="Verdana"/>
                <a:cs typeface="Verdana"/>
              </a:rPr>
              <a:t>e</a:t>
            </a:r>
            <a:r>
              <a:rPr sz="1800" spc="-15" dirty="0">
                <a:latin typeface="Verdana"/>
                <a:cs typeface="Verdana"/>
              </a:rPr>
              <a:t>n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</a:t>
            </a:r>
            <a:r>
              <a:rPr sz="1800" spc="-20" dirty="0">
                <a:latin typeface="Verdana"/>
                <a:cs typeface="Verdana"/>
              </a:rPr>
              <a:t>r</a:t>
            </a:r>
            <a:r>
              <a:rPr sz="1800" spc="-10" dirty="0">
                <a:latin typeface="Verdana"/>
                <a:cs typeface="Verdana"/>
              </a:rPr>
              <a:t>o</a:t>
            </a:r>
            <a:r>
              <a:rPr sz="1800" spc="-15" dirty="0">
                <a:latin typeface="Verdana"/>
                <a:cs typeface="Verdana"/>
              </a:rPr>
              <a:t>g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20" dirty="0">
                <a:latin typeface="Verdana"/>
                <a:cs typeface="Verdana"/>
              </a:rPr>
              <a:t>es</a:t>
            </a: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15" dirty="0">
                <a:latin typeface="Verdana"/>
                <a:cs typeface="Verdana"/>
              </a:rPr>
              <a:t>v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l</a:t>
            </a:r>
            <a:r>
              <a:rPr sz="1800" spc="-15" dirty="0">
                <a:latin typeface="Verdana"/>
                <a:cs typeface="Verdana"/>
              </a:rPr>
              <a:t>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mo</a:t>
            </a:r>
            <a:r>
              <a:rPr sz="1800" spc="-10" dirty="0">
                <a:latin typeface="Verdana"/>
                <a:cs typeface="Verdana"/>
              </a:rPr>
              <a:t>re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sop</a:t>
            </a:r>
            <a:r>
              <a:rPr sz="1800" spc="-5" dirty="0">
                <a:latin typeface="Verdana"/>
                <a:cs typeface="Verdana"/>
              </a:rPr>
              <a:t>h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dirty="0">
                <a:latin typeface="Verdana"/>
                <a:cs typeface="Verdana"/>
              </a:rPr>
              <a:t>ti</a:t>
            </a:r>
            <a:r>
              <a:rPr sz="1800" spc="-10" dirty="0">
                <a:latin typeface="Verdana"/>
                <a:cs typeface="Verdana"/>
              </a:rPr>
              <a:t>c</a:t>
            </a:r>
            <a:r>
              <a:rPr sz="1800" spc="-20" dirty="0">
                <a:latin typeface="Verdana"/>
                <a:cs typeface="Verdana"/>
              </a:rPr>
              <a:t>ate</a:t>
            </a:r>
            <a:r>
              <a:rPr sz="1800" dirty="0">
                <a:latin typeface="Verdana"/>
                <a:cs typeface="Verdana"/>
              </a:rPr>
              <a:t>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v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20" dirty="0">
                <a:latin typeface="Verdana"/>
                <a:cs typeface="Verdana"/>
              </a:rPr>
              <a:t>s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-20" dirty="0">
                <a:latin typeface="Verdana"/>
                <a:cs typeface="Verdana"/>
              </a:rPr>
              <a:t>o</a:t>
            </a:r>
            <a:r>
              <a:rPr sz="1800" spc="-15" dirty="0">
                <a:latin typeface="Verdana"/>
                <a:cs typeface="Verdana"/>
              </a:rPr>
              <a:t>n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of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spc="-15" dirty="0">
                <a:latin typeface="Verdana"/>
                <a:cs typeface="Verdana"/>
              </a:rPr>
              <a:t>of</a:t>
            </a:r>
            <a:r>
              <a:rPr sz="1800" dirty="0">
                <a:latin typeface="Verdana"/>
                <a:cs typeface="Verdana"/>
              </a:rPr>
              <a:t>tw</a:t>
            </a:r>
            <a:r>
              <a:rPr sz="1800" spc="-2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30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.</a:t>
            </a:r>
            <a:endParaRPr sz="1800" dirty="0">
              <a:latin typeface="Verdana"/>
              <a:cs typeface="Verdana"/>
            </a:endParaRPr>
          </a:p>
          <a:p>
            <a:pPr marL="12700" marR="525145">
              <a:lnSpc>
                <a:spcPts val="1730"/>
              </a:lnSpc>
              <a:spcBef>
                <a:spcPts val="425"/>
              </a:spcBef>
            </a:pPr>
            <a:r>
              <a:rPr sz="1800" spc="-15" dirty="0">
                <a:latin typeface="Verdana"/>
                <a:cs typeface="Verdana"/>
              </a:rPr>
              <a:t>U</a:t>
            </a:r>
            <a:r>
              <a:rPr sz="1800" spc="-5" dirty="0">
                <a:latin typeface="Verdana"/>
                <a:cs typeface="Verdana"/>
              </a:rPr>
              <a:t>n</a:t>
            </a:r>
            <a:r>
              <a:rPr sz="1800" dirty="0">
                <a:latin typeface="Verdana"/>
                <a:cs typeface="Verdana"/>
              </a:rPr>
              <a:t>li</a:t>
            </a:r>
            <a:r>
              <a:rPr sz="1800" spc="-15" dirty="0">
                <a:latin typeface="Verdana"/>
                <a:cs typeface="Verdana"/>
              </a:rPr>
              <a:t>ke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othe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5" dirty="0">
                <a:latin typeface="Verdana"/>
                <a:cs typeface="Verdana"/>
              </a:rPr>
              <a:t> p</a:t>
            </a:r>
            <a:r>
              <a:rPr sz="1800" spc="-20" dirty="0">
                <a:latin typeface="Verdana"/>
                <a:cs typeface="Verdana"/>
              </a:rPr>
              <a:t>ro</a:t>
            </a:r>
            <a:r>
              <a:rPr sz="1800" spc="-10" dirty="0">
                <a:latin typeface="Verdana"/>
                <a:cs typeface="Verdana"/>
              </a:rPr>
              <a:t>c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ss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mode</a:t>
            </a:r>
            <a:r>
              <a:rPr sz="1800" dirty="0">
                <a:latin typeface="Verdana"/>
                <a:cs typeface="Verdana"/>
              </a:rPr>
              <a:t>l</a:t>
            </a: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tha</a:t>
            </a:r>
            <a:r>
              <a:rPr sz="1800" spc="-10" dirty="0">
                <a:latin typeface="Verdana"/>
                <a:cs typeface="Verdana"/>
              </a:rPr>
              <a:t>t </a:t>
            </a:r>
            <a:r>
              <a:rPr sz="1800" spc="-20" dirty="0">
                <a:latin typeface="Verdana"/>
                <a:cs typeface="Verdana"/>
              </a:rPr>
              <a:t>en</a:t>
            </a:r>
            <a:r>
              <a:rPr sz="1800" spc="-15" dirty="0">
                <a:latin typeface="Verdana"/>
                <a:cs typeface="Verdana"/>
              </a:rPr>
              <a:t>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</a:t>
            </a:r>
            <a:r>
              <a:rPr sz="1800" spc="-20" dirty="0">
                <a:latin typeface="Verdana"/>
                <a:cs typeface="Verdana"/>
              </a:rPr>
              <a:t>he</a:t>
            </a:r>
            <a:r>
              <a:rPr sz="1800" spc="-15" dirty="0">
                <a:latin typeface="Verdana"/>
                <a:cs typeface="Verdana"/>
              </a:rPr>
              <a:t>n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so</a:t>
            </a:r>
            <a:r>
              <a:rPr sz="1800" spc="-5" dirty="0">
                <a:latin typeface="Verdana"/>
                <a:cs typeface="Verdana"/>
              </a:rPr>
              <a:t>f</a:t>
            </a:r>
            <a:r>
              <a:rPr sz="1800" dirty="0">
                <a:latin typeface="Verdana"/>
                <a:cs typeface="Verdana"/>
              </a:rPr>
              <a:t>t</a:t>
            </a:r>
            <a:r>
              <a:rPr sz="1800" spc="-5" dirty="0">
                <a:latin typeface="Verdana"/>
                <a:cs typeface="Verdana"/>
              </a:rPr>
              <a:t>w</a:t>
            </a:r>
            <a:r>
              <a:rPr sz="1800" spc="-2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re 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-10" dirty="0">
                <a:latin typeface="Verdana"/>
                <a:cs typeface="Verdana"/>
              </a:rPr>
              <a:t>s </a:t>
            </a:r>
            <a:r>
              <a:rPr sz="1800" u="sng" spc="-15" dirty="0">
                <a:latin typeface="Verdana"/>
                <a:cs typeface="Verdana"/>
              </a:rPr>
              <a:t>d</a:t>
            </a:r>
            <a:r>
              <a:rPr sz="1800" u="sng" spc="-20" dirty="0">
                <a:latin typeface="Verdana"/>
                <a:cs typeface="Verdana"/>
              </a:rPr>
              <a:t>e</a:t>
            </a:r>
            <a:r>
              <a:rPr sz="1800" u="sng" spc="10" dirty="0">
                <a:latin typeface="Verdana"/>
                <a:cs typeface="Verdana"/>
              </a:rPr>
              <a:t>l</a:t>
            </a:r>
            <a:r>
              <a:rPr sz="1800" u="sng" dirty="0">
                <a:latin typeface="Verdana"/>
                <a:cs typeface="Verdana"/>
              </a:rPr>
              <a:t>i</a:t>
            </a:r>
            <a:r>
              <a:rPr sz="1800" u="sng" spc="-15" dirty="0">
                <a:latin typeface="Verdana"/>
                <a:cs typeface="Verdana"/>
              </a:rPr>
              <a:t>v</a:t>
            </a:r>
            <a:r>
              <a:rPr sz="1800" u="sng" spc="-20" dirty="0">
                <a:latin typeface="Verdana"/>
                <a:cs typeface="Verdana"/>
              </a:rPr>
              <a:t>e</a:t>
            </a:r>
            <a:r>
              <a:rPr sz="1800" u="sng" spc="-10" dirty="0">
                <a:latin typeface="Verdana"/>
                <a:cs typeface="Verdana"/>
              </a:rPr>
              <a:t>r</a:t>
            </a:r>
            <a:r>
              <a:rPr sz="1800" u="sng" spc="-30" dirty="0">
                <a:latin typeface="Verdana"/>
                <a:cs typeface="Verdana"/>
              </a:rPr>
              <a:t>e</a:t>
            </a:r>
            <a:r>
              <a:rPr sz="1800" u="sng" spc="-5" dirty="0">
                <a:latin typeface="Verdana"/>
                <a:cs typeface="Verdana"/>
              </a:rPr>
              <a:t>d</a:t>
            </a:r>
            <a:r>
              <a:rPr sz="1800" u="sng" spc="-10" dirty="0">
                <a:latin typeface="Verdana"/>
                <a:cs typeface="Verdana"/>
              </a:rPr>
              <a:t>. 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20" dirty="0">
                <a:latin typeface="Verdana"/>
                <a:cs typeface="Verdana"/>
              </a:rPr>
              <a:t>I</a:t>
            </a:r>
            <a:r>
              <a:rPr sz="1800" dirty="0">
                <a:latin typeface="Verdana"/>
                <a:cs typeface="Verdana"/>
              </a:rPr>
              <a:t>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ca</a:t>
            </a:r>
            <a:r>
              <a:rPr sz="1800" spc="-15" dirty="0">
                <a:latin typeface="Verdana"/>
                <a:cs typeface="Verdana"/>
              </a:rPr>
              <a:t>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</a:t>
            </a:r>
            <a:r>
              <a:rPr sz="1800" spc="-15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ada</a:t>
            </a:r>
            <a:r>
              <a:rPr sz="1800" spc="-30" dirty="0">
                <a:latin typeface="Verdana"/>
                <a:cs typeface="Verdana"/>
              </a:rPr>
              <a:t>p</a:t>
            </a:r>
            <a:r>
              <a:rPr sz="1800" spc="-10" dirty="0">
                <a:latin typeface="Verdana"/>
                <a:cs typeface="Verdana"/>
              </a:rPr>
              <a:t>t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a</a:t>
            </a:r>
            <a:r>
              <a:rPr sz="1800" spc="-30" dirty="0">
                <a:latin typeface="Verdana"/>
                <a:cs typeface="Verdana"/>
              </a:rPr>
              <a:t>p</a:t>
            </a:r>
            <a:r>
              <a:rPr sz="1800" spc="-5" dirty="0">
                <a:latin typeface="Verdana"/>
                <a:cs typeface="Verdana"/>
              </a:rPr>
              <a:t>p</a:t>
            </a:r>
            <a:r>
              <a:rPr sz="1800" dirty="0">
                <a:latin typeface="Verdana"/>
                <a:cs typeface="Verdana"/>
              </a:rPr>
              <a:t>l</a:t>
            </a:r>
            <a:r>
              <a:rPr sz="1800" spc="-15" dirty="0">
                <a:latin typeface="Verdana"/>
                <a:cs typeface="Verdana"/>
              </a:rPr>
              <a:t>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</a:t>
            </a:r>
            <a:r>
              <a:rPr sz="1800" spc="-20" dirty="0">
                <a:latin typeface="Verdana"/>
                <a:cs typeface="Verdana"/>
              </a:rPr>
              <a:t>h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20" dirty="0">
                <a:latin typeface="Verdana"/>
                <a:cs typeface="Verdana"/>
              </a:rPr>
              <a:t>oughou</a:t>
            </a:r>
            <a:r>
              <a:rPr sz="1800" spc="-10" dirty="0">
                <a:latin typeface="Verdana"/>
                <a:cs typeface="Verdana"/>
              </a:rPr>
              <a:t>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</a:t>
            </a:r>
            <a:r>
              <a:rPr sz="1800" spc="-25" dirty="0">
                <a:latin typeface="Verdana"/>
                <a:cs typeface="Verdana"/>
              </a:rPr>
              <a:t>h</a:t>
            </a:r>
            <a:r>
              <a:rPr sz="1800" spc="-15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 li</a:t>
            </a:r>
            <a:r>
              <a:rPr sz="1800" spc="-5" dirty="0">
                <a:latin typeface="Verdana"/>
                <a:cs typeface="Verdana"/>
              </a:rPr>
              <a:t>f</a:t>
            </a:r>
            <a:r>
              <a:rPr sz="1800" spc="-15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o</a:t>
            </a:r>
            <a:r>
              <a:rPr sz="1800" spc="-10" dirty="0">
                <a:latin typeface="Verdana"/>
                <a:cs typeface="Verdana"/>
              </a:rPr>
              <a:t>f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spc="-15" dirty="0">
                <a:latin typeface="Verdana"/>
                <a:cs typeface="Verdana"/>
              </a:rPr>
              <a:t>of</a:t>
            </a:r>
            <a:r>
              <a:rPr sz="1800" dirty="0">
                <a:latin typeface="Verdana"/>
                <a:cs typeface="Verdana"/>
              </a:rPr>
              <a:t>tw</a:t>
            </a:r>
            <a:r>
              <a:rPr sz="1800" spc="-2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30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5159" y="4505711"/>
            <a:ext cx="2324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2575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5159" y="5001011"/>
            <a:ext cx="2324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2575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6900" y="5716020"/>
            <a:ext cx="280670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325">
              <a:lnSpc>
                <a:spcPts val="2035"/>
              </a:lnSpc>
            </a:pPr>
            <a:r>
              <a:rPr sz="1800" spc="2575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ts val="1950"/>
              </a:lnSpc>
            </a:pPr>
            <a:r>
              <a:rPr sz="1800" u="sng" spc="-10" dirty="0">
                <a:latin typeface="Verdana"/>
                <a:cs typeface="Verdana"/>
              </a:rPr>
              <a:t> </a:t>
            </a:r>
            <a:endParaRPr sz="1800">
              <a:latin typeface="Verdana"/>
              <a:cs typeface="Verdana"/>
            </a:endParaRPr>
          </a:p>
          <a:p>
            <a:pPr marL="60325">
              <a:lnSpc>
                <a:spcPts val="2075"/>
              </a:lnSpc>
            </a:pPr>
            <a:r>
              <a:rPr sz="1800" spc="2575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18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65910"/>
            <a:ext cx="4655820" cy="110489"/>
          </a:xfrm>
          <a:custGeom>
            <a:avLst/>
            <a:gdLst/>
            <a:ahLst/>
            <a:cxnLst/>
            <a:rect l="l" t="t" r="r" b="b"/>
            <a:pathLst>
              <a:path w="4655820" h="110489">
                <a:moveTo>
                  <a:pt x="0" y="0"/>
                </a:moveTo>
                <a:lnTo>
                  <a:pt x="4655820" y="0"/>
                </a:lnTo>
                <a:lnTo>
                  <a:pt x="4655820" y="110489"/>
                </a:lnTo>
                <a:lnTo>
                  <a:pt x="0" y="110489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565910"/>
            <a:ext cx="7957820" cy="0"/>
          </a:xfrm>
          <a:custGeom>
            <a:avLst/>
            <a:gdLst/>
            <a:ahLst/>
            <a:cxnLst/>
            <a:rect l="l" t="t" r="r" b="b"/>
            <a:pathLst>
              <a:path w="7957820">
                <a:moveTo>
                  <a:pt x="0" y="0"/>
                </a:moveTo>
                <a:lnTo>
                  <a:pt x="795782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1565910"/>
            <a:ext cx="7957820" cy="0"/>
          </a:xfrm>
          <a:custGeom>
            <a:avLst/>
            <a:gdLst/>
            <a:ahLst/>
            <a:cxnLst/>
            <a:rect l="l" t="t" r="r" b="b"/>
            <a:pathLst>
              <a:path w="7957820">
                <a:moveTo>
                  <a:pt x="0" y="0"/>
                </a:moveTo>
                <a:lnTo>
                  <a:pt x="795782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5659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67419" y="167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23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" y="1752600"/>
            <a:ext cx="8001000" cy="4376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6605" rIns="0" bIns="0" rtlCol="0">
            <a:spAutoFit/>
          </a:bodyPr>
          <a:lstStyle/>
          <a:p>
            <a:pPr marL="11430">
              <a:lnSpc>
                <a:spcPct val="100000"/>
              </a:lnSpc>
            </a:pPr>
            <a:r>
              <a:rPr sz="3400" spc="-35" dirty="0">
                <a:latin typeface="Verdana"/>
                <a:cs typeface="Verdana"/>
              </a:rPr>
              <a:t>S</a:t>
            </a:r>
            <a:r>
              <a:rPr sz="3400" spc="-10" dirty="0">
                <a:latin typeface="Verdana"/>
                <a:cs typeface="Verdana"/>
              </a:rPr>
              <a:t>p</a:t>
            </a:r>
            <a:r>
              <a:rPr sz="3400" spc="-5" dirty="0">
                <a:latin typeface="Verdana"/>
                <a:cs typeface="Verdana"/>
              </a:rPr>
              <a:t>i</a:t>
            </a:r>
            <a:r>
              <a:rPr sz="3400" dirty="0">
                <a:latin typeface="Verdana"/>
                <a:cs typeface="Verdana"/>
              </a:rPr>
              <a:t>r</a:t>
            </a:r>
            <a:r>
              <a:rPr sz="3400" spc="-5" dirty="0">
                <a:latin typeface="Verdana"/>
                <a:cs typeface="Verdana"/>
              </a:rPr>
              <a:t>a</a:t>
            </a:r>
            <a:r>
              <a:rPr sz="3400" dirty="0">
                <a:latin typeface="Verdana"/>
                <a:cs typeface="Verdana"/>
              </a:rPr>
              <a:t>l </a:t>
            </a:r>
            <a:r>
              <a:rPr sz="3400" spc="-30" dirty="0">
                <a:latin typeface="Verdana"/>
                <a:cs typeface="Verdana"/>
              </a:rPr>
              <a:t>Mode</a:t>
            </a:r>
            <a:r>
              <a:rPr sz="3400" dirty="0">
                <a:latin typeface="Verdana"/>
                <a:cs typeface="Verdana"/>
              </a:rPr>
              <a:t>l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65910"/>
            <a:ext cx="4655820" cy="110489"/>
          </a:xfrm>
          <a:custGeom>
            <a:avLst/>
            <a:gdLst/>
            <a:ahLst/>
            <a:cxnLst/>
            <a:rect l="l" t="t" r="r" b="b"/>
            <a:pathLst>
              <a:path w="4655820" h="110489">
                <a:moveTo>
                  <a:pt x="0" y="0"/>
                </a:moveTo>
                <a:lnTo>
                  <a:pt x="4655820" y="0"/>
                </a:lnTo>
                <a:lnTo>
                  <a:pt x="4655820" y="110489"/>
                </a:lnTo>
                <a:lnTo>
                  <a:pt x="0" y="110489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565910"/>
            <a:ext cx="7957820" cy="0"/>
          </a:xfrm>
          <a:custGeom>
            <a:avLst/>
            <a:gdLst/>
            <a:ahLst/>
            <a:cxnLst/>
            <a:rect l="l" t="t" r="r" b="b"/>
            <a:pathLst>
              <a:path w="7957820">
                <a:moveTo>
                  <a:pt x="0" y="0"/>
                </a:moveTo>
                <a:lnTo>
                  <a:pt x="795782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1565910"/>
            <a:ext cx="7957820" cy="0"/>
          </a:xfrm>
          <a:custGeom>
            <a:avLst/>
            <a:gdLst/>
            <a:ahLst/>
            <a:cxnLst/>
            <a:rect l="l" t="t" r="r" b="b"/>
            <a:pathLst>
              <a:path w="7957820">
                <a:moveTo>
                  <a:pt x="0" y="0"/>
                </a:moveTo>
                <a:lnTo>
                  <a:pt x="795782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5659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67419" y="167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23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39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/>
              <a:t>Fou</a:t>
            </a:r>
            <a:r>
              <a:rPr sz="3200" spc="-15" dirty="0"/>
              <a:t>r</a:t>
            </a:r>
            <a:r>
              <a:rPr sz="3200" spc="-20" dirty="0"/>
              <a:t>t</a:t>
            </a:r>
            <a:r>
              <a:rPr sz="3200" spc="-25" dirty="0"/>
              <a:t>h</a:t>
            </a:r>
            <a:r>
              <a:rPr sz="3200" spc="-10" dirty="0"/>
              <a:t> </a:t>
            </a:r>
            <a:r>
              <a:rPr sz="3200" spc="5" dirty="0"/>
              <a:t>G</a:t>
            </a:r>
            <a:r>
              <a:rPr sz="3200" spc="-20" dirty="0"/>
              <a:t>e</a:t>
            </a:r>
            <a:r>
              <a:rPr sz="3200" spc="-35" dirty="0"/>
              <a:t>n</a:t>
            </a:r>
            <a:r>
              <a:rPr sz="3200" spc="-20" dirty="0"/>
              <a:t>eratio</a:t>
            </a:r>
            <a:r>
              <a:rPr sz="3200" spc="-25" dirty="0"/>
              <a:t>n</a:t>
            </a:r>
            <a:r>
              <a:rPr sz="3200" dirty="0"/>
              <a:t> </a:t>
            </a:r>
            <a:r>
              <a:rPr sz="3200" spc="-25" dirty="0"/>
              <a:t>T</a:t>
            </a:r>
            <a:r>
              <a:rPr sz="3200" spc="-20" dirty="0"/>
              <a:t>echn</a:t>
            </a:r>
            <a:r>
              <a:rPr sz="3200" spc="-10" dirty="0"/>
              <a:t>i</a:t>
            </a:r>
            <a:r>
              <a:rPr sz="3200" dirty="0"/>
              <a:t>q</a:t>
            </a:r>
            <a:r>
              <a:rPr sz="3200" spc="-35" dirty="0"/>
              <a:t>u</a:t>
            </a:r>
            <a:r>
              <a:rPr sz="3200" spc="-20" dirty="0"/>
              <a:t>es</a:t>
            </a:r>
            <a:r>
              <a:rPr sz="3200" spc="-5" dirty="0"/>
              <a:t>(</a:t>
            </a:r>
            <a:r>
              <a:rPr sz="3200" spc="-25" dirty="0"/>
              <a:t>4</a:t>
            </a:r>
            <a:r>
              <a:rPr sz="3200" spc="5" dirty="0"/>
              <a:t>G</a:t>
            </a:r>
            <a:r>
              <a:rPr sz="3200" spc="-5" dirty="0"/>
              <a:t>T)</a:t>
            </a:r>
            <a:endParaRPr sz="3200"/>
          </a:p>
        </p:txBody>
      </p:sp>
      <p:sp>
        <p:nvSpPr>
          <p:cNvPr id="9" name="object 9"/>
          <p:cNvSpPr/>
          <p:nvPr/>
        </p:nvSpPr>
        <p:spPr>
          <a:xfrm>
            <a:off x="685800" y="1752600"/>
            <a:ext cx="7848600" cy="426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780" y="967294"/>
            <a:ext cx="100520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55"/>
              </a:lnSpc>
            </a:pPr>
            <a:r>
              <a:rPr sz="3800" spc="-25" dirty="0">
                <a:latin typeface="Verdana"/>
                <a:cs typeface="Verdana"/>
              </a:rPr>
              <a:t>4</a:t>
            </a:r>
            <a:r>
              <a:rPr sz="3800" spc="10" dirty="0">
                <a:latin typeface="Verdana"/>
                <a:cs typeface="Verdana"/>
              </a:rPr>
              <a:t>G</a:t>
            </a:r>
            <a:r>
              <a:rPr sz="3800" dirty="0">
                <a:latin typeface="Verdana"/>
                <a:cs typeface="Verdana"/>
              </a:rPr>
              <a:t>T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5159" y="1820930"/>
            <a:ext cx="2324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630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5060" y="1825113"/>
            <a:ext cx="7343775" cy="404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8204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L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15" dirty="0">
                <a:latin typeface="Verdana"/>
                <a:cs typeface="Verdana"/>
              </a:rPr>
              <a:t>ke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dirty="0">
                <a:latin typeface="Verdana"/>
                <a:cs typeface="Verdana"/>
              </a:rPr>
              <a:t>l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ot</a:t>
            </a:r>
            <a:r>
              <a:rPr sz="1800" spc="-25" dirty="0">
                <a:latin typeface="Verdana"/>
                <a:cs typeface="Verdana"/>
              </a:rPr>
              <a:t>h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mode</a:t>
            </a:r>
            <a:r>
              <a:rPr sz="1800" dirty="0">
                <a:latin typeface="Verdana"/>
                <a:cs typeface="Verdana"/>
              </a:rPr>
              <a:t>l</a:t>
            </a:r>
            <a:r>
              <a:rPr sz="1800" spc="-10" dirty="0">
                <a:latin typeface="Verdana"/>
                <a:cs typeface="Verdana"/>
              </a:rPr>
              <a:t>s,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4</a:t>
            </a:r>
            <a:r>
              <a:rPr sz="1800" spc="-10" dirty="0">
                <a:latin typeface="Verdana"/>
                <a:cs typeface="Verdana"/>
              </a:rPr>
              <a:t>G</a:t>
            </a:r>
            <a:r>
              <a:rPr sz="1800" dirty="0">
                <a:latin typeface="Verdana"/>
                <a:cs typeface="Verdana"/>
              </a:rPr>
              <a:t>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b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spc="-15" dirty="0">
                <a:latin typeface="Verdana"/>
                <a:cs typeface="Verdana"/>
              </a:rPr>
              <a:t>g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-20" dirty="0">
                <a:latin typeface="Verdana"/>
                <a:cs typeface="Verdana"/>
              </a:rPr>
              <a:t>n</a:t>
            </a: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wi</a:t>
            </a:r>
            <a:r>
              <a:rPr sz="1800" spc="-15" dirty="0">
                <a:latin typeface="Verdana"/>
                <a:cs typeface="Verdana"/>
              </a:rPr>
              <a:t>th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a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spc="-15" dirty="0">
                <a:latin typeface="Verdana"/>
                <a:cs typeface="Verdana"/>
              </a:rPr>
              <a:t>q</a:t>
            </a:r>
            <a:r>
              <a:rPr sz="1800" spc="-5" dirty="0">
                <a:latin typeface="Verdana"/>
                <a:cs typeface="Verdana"/>
              </a:rPr>
              <a:t>u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-20" dirty="0">
                <a:latin typeface="Verdana"/>
                <a:cs typeface="Verdana"/>
              </a:rPr>
              <a:t>re</a:t>
            </a:r>
            <a:r>
              <a:rPr sz="1800" spc="-15" dirty="0">
                <a:latin typeface="Verdana"/>
                <a:cs typeface="Verdana"/>
              </a:rPr>
              <a:t>m</a:t>
            </a:r>
            <a:r>
              <a:rPr sz="1800" spc="-30" dirty="0">
                <a:latin typeface="Verdana"/>
                <a:cs typeface="Verdana"/>
              </a:rPr>
              <a:t>e</a:t>
            </a:r>
            <a:r>
              <a:rPr sz="1800" spc="-15" dirty="0">
                <a:latin typeface="Verdana"/>
                <a:cs typeface="Verdana"/>
              </a:rPr>
              <a:t>nts gathe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20" dirty="0">
                <a:latin typeface="Verdana"/>
                <a:cs typeface="Verdana"/>
              </a:rPr>
              <a:t>n</a:t>
            </a:r>
            <a:r>
              <a:rPr sz="1800" spc="-15" dirty="0">
                <a:latin typeface="Verdana"/>
                <a:cs typeface="Verdana"/>
              </a:rPr>
              <a:t>g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</a:t>
            </a:r>
            <a:r>
              <a:rPr sz="1800" spc="-20" dirty="0">
                <a:latin typeface="Verdana"/>
                <a:cs typeface="Verdana"/>
              </a:rPr>
              <a:t>hase</a:t>
            </a:r>
            <a:r>
              <a:rPr sz="1800" spc="-10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2700" marR="196215">
              <a:lnSpc>
                <a:spcPct val="100000"/>
              </a:lnSpc>
              <a:spcBef>
                <a:spcPts val="450"/>
              </a:spcBef>
            </a:pPr>
            <a:r>
              <a:rPr sz="1800" spc="-20" dirty="0">
                <a:latin typeface="Verdana"/>
                <a:cs typeface="Verdana"/>
              </a:rPr>
              <a:t>I</a:t>
            </a:r>
            <a:r>
              <a:rPr sz="1800" spc="-5" dirty="0">
                <a:latin typeface="Verdana"/>
                <a:cs typeface="Verdana"/>
              </a:rPr>
              <a:t>d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spc="-5" dirty="0">
                <a:latin typeface="Verdana"/>
                <a:cs typeface="Verdana"/>
              </a:rPr>
              <a:t>a</a:t>
            </a:r>
            <a:r>
              <a:rPr sz="1800" dirty="0">
                <a:latin typeface="Verdana"/>
                <a:cs typeface="Verdana"/>
              </a:rPr>
              <a:t>l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spc="-10" dirty="0">
                <a:latin typeface="Verdana"/>
                <a:cs typeface="Verdana"/>
              </a:rPr>
              <a:t>y,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the c</a:t>
            </a:r>
            <a:r>
              <a:rPr sz="1800" spc="-20" dirty="0">
                <a:latin typeface="Verdana"/>
                <a:cs typeface="Verdana"/>
              </a:rPr>
              <a:t>us</a:t>
            </a:r>
            <a:r>
              <a:rPr sz="1800" spc="-15" dirty="0">
                <a:latin typeface="Verdana"/>
                <a:cs typeface="Verdana"/>
              </a:rPr>
              <a:t>tom</a:t>
            </a:r>
            <a:r>
              <a:rPr sz="1800" spc="-25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</a:t>
            </a:r>
            <a:r>
              <a:rPr sz="1800" spc="-20" dirty="0">
                <a:latin typeface="Verdana"/>
                <a:cs typeface="Verdana"/>
              </a:rPr>
              <a:t>o</a:t>
            </a:r>
            <a:r>
              <a:rPr sz="1800" spc="-10" dirty="0">
                <a:latin typeface="Verdana"/>
                <a:cs typeface="Verdana"/>
              </a:rPr>
              <a:t>u</a:t>
            </a:r>
            <a:r>
              <a:rPr sz="1800" dirty="0">
                <a:latin typeface="Verdana"/>
                <a:cs typeface="Verdana"/>
              </a:rPr>
              <a:t>ld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</a:t>
            </a:r>
            <a:r>
              <a:rPr sz="1800" spc="-20" dirty="0">
                <a:latin typeface="Verdana"/>
                <a:cs typeface="Verdana"/>
              </a:rPr>
              <a:t>es</a:t>
            </a:r>
            <a:r>
              <a:rPr sz="1800" spc="-10" dirty="0">
                <a:latin typeface="Verdana"/>
                <a:cs typeface="Verdana"/>
              </a:rPr>
              <a:t>cr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5" dirty="0">
                <a:latin typeface="Verdana"/>
                <a:cs typeface="Verdana"/>
              </a:rPr>
              <a:t>b</a:t>
            </a:r>
            <a:r>
              <a:rPr sz="1800" spc="-15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 the r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spc="-15" dirty="0">
                <a:latin typeface="Verdana"/>
                <a:cs typeface="Verdana"/>
              </a:rPr>
              <a:t>q</a:t>
            </a:r>
            <a:r>
              <a:rPr sz="1800" spc="-10" dirty="0">
                <a:latin typeface="Verdana"/>
                <a:cs typeface="Verdana"/>
              </a:rPr>
              <a:t>u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30" dirty="0">
                <a:latin typeface="Verdana"/>
                <a:cs typeface="Verdana"/>
              </a:rPr>
              <a:t>e</a:t>
            </a:r>
            <a:r>
              <a:rPr sz="1800" spc="-15" dirty="0">
                <a:latin typeface="Verdana"/>
                <a:cs typeface="Verdana"/>
              </a:rPr>
              <a:t>m</a:t>
            </a:r>
            <a:r>
              <a:rPr sz="1800" spc="-30" dirty="0">
                <a:latin typeface="Verdana"/>
                <a:cs typeface="Verdana"/>
              </a:rPr>
              <a:t>e</a:t>
            </a:r>
            <a:r>
              <a:rPr sz="1800" spc="-15" dirty="0">
                <a:latin typeface="Verdana"/>
                <a:cs typeface="Verdana"/>
              </a:rPr>
              <a:t>nt</a:t>
            </a:r>
            <a:r>
              <a:rPr sz="1800" spc="-10" dirty="0">
                <a:latin typeface="Verdana"/>
                <a:cs typeface="Verdana"/>
              </a:rPr>
              <a:t>s,</a:t>
            </a:r>
            <a:r>
              <a:rPr sz="1800" dirty="0">
                <a:latin typeface="Verdana"/>
                <a:cs typeface="Verdana"/>
              </a:rPr>
              <a:t> w</a:t>
            </a:r>
            <a:r>
              <a:rPr sz="1800" spc="-5" dirty="0">
                <a:latin typeface="Verdana"/>
                <a:cs typeface="Verdana"/>
              </a:rPr>
              <a:t>h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15" dirty="0">
                <a:latin typeface="Verdana"/>
                <a:cs typeface="Verdana"/>
              </a:rPr>
              <a:t>ch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re </a:t>
            </a:r>
            <a:r>
              <a:rPr sz="1800" spc="-5" dirty="0">
                <a:latin typeface="Verdana"/>
                <a:cs typeface="Verdana"/>
              </a:rPr>
              <a:t>d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20" dirty="0">
                <a:latin typeface="Verdana"/>
                <a:cs typeface="Verdana"/>
              </a:rPr>
              <a:t>ec</a:t>
            </a:r>
            <a:r>
              <a:rPr sz="1800" dirty="0">
                <a:latin typeface="Verdana"/>
                <a:cs typeface="Verdana"/>
              </a:rPr>
              <a:t>tl</a:t>
            </a:r>
            <a:r>
              <a:rPr sz="1800" spc="-15" dirty="0">
                <a:latin typeface="Verdana"/>
                <a:cs typeface="Verdana"/>
              </a:rPr>
              <a:t>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</a:t>
            </a:r>
            <a:r>
              <a:rPr sz="1800" spc="-20" dirty="0">
                <a:latin typeface="Verdana"/>
                <a:cs typeface="Verdana"/>
              </a:rPr>
              <a:t>rans</a:t>
            </a:r>
            <a:r>
              <a:rPr sz="1800" dirty="0">
                <a:latin typeface="Verdana"/>
                <a:cs typeface="Verdana"/>
              </a:rPr>
              <a:t>l</a:t>
            </a:r>
            <a:r>
              <a:rPr sz="1800" spc="-15" dirty="0">
                <a:latin typeface="Verdana"/>
                <a:cs typeface="Verdana"/>
              </a:rPr>
              <a:t>ate</a:t>
            </a:r>
            <a:r>
              <a:rPr sz="1800" dirty="0">
                <a:latin typeface="Verdana"/>
                <a:cs typeface="Verdana"/>
              </a:rPr>
              <a:t>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10" dirty="0">
                <a:latin typeface="Verdana"/>
                <a:cs typeface="Verdana"/>
              </a:rPr>
              <a:t>nt</a:t>
            </a:r>
            <a:r>
              <a:rPr sz="1800" spc="-15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a</a:t>
            </a:r>
            <a:r>
              <a:rPr sz="1800" spc="-15" dirty="0">
                <a:latin typeface="Verdana"/>
                <a:cs typeface="Verdana"/>
              </a:rPr>
              <a:t>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o</a:t>
            </a:r>
            <a:r>
              <a:rPr sz="1800" spc="-30" dirty="0">
                <a:latin typeface="Verdana"/>
                <a:cs typeface="Verdana"/>
              </a:rPr>
              <a:t>p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5" dirty="0">
                <a:latin typeface="Verdana"/>
                <a:cs typeface="Verdana"/>
              </a:rPr>
              <a:t>at</a:t>
            </a:r>
            <a:r>
              <a:rPr sz="1800" spc="5" dirty="0">
                <a:latin typeface="Verdana"/>
                <a:cs typeface="Verdana"/>
              </a:rPr>
              <a:t>i</a:t>
            </a:r>
            <a:r>
              <a:rPr sz="1800" spc="-10" dirty="0">
                <a:latin typeface="Verdana"/>
                <a:cs typeface="Verdana"/>
              </a:rPr>
              <a:t>o</a:t>
            </a:r>
            <a:r>
              <a:rPr sz="1800" spc="-20" dirty="0">
                <a:latin typeface="Verdana"/>
                <a:cs typeface="Verdana"/>
              </a:rPr>
              <a:t>na</a:t>
            </a:r>
            <a:r>
              <a:rPr sz="1800" spc="-5" dirty="0">
                <a:latin typeface="Verdana"/>
                <a:cs typeface="Verdana"/>
              </a:rPr>
              <a:t>l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p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15" dirty="0">
                <a:latin typeface="Verdana"/>
                <a:cs typeface="Verdana"/>
              </a:rPr>
              <a:t>otot</a:t>
            </a:r>
            <a:r>
              <a:rPr sz="1800" spc="-10" dirty="0">
                <a:latin typeface="Verdana"/>
                <a:cs typeface="Verdana"/>
              </a:rPr>
              <a:t>y</a:t>
            </a:r>
            <a:r>
              <a:rPr sz="1800" spc="-15" dirty="0">
                <a:latin typeface="Verdana"/>
                <a:cs typeface="Verdana"/>
              </a:rPr>
              <a:t>p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2700" marR="205104">
              <a:lnSpc>
                <a:spcPct val="100000"/>
              </a:lnSpc>
              <a:spcBef>
                <a:spcPts val="439"/>
              </a:spcBef>
            </a:pPr>
            <a:r>
              <a:rPr sz="1800" spc="-10" dirty="0">
                <a:latin typeface="Verdana"/>
                <a:cs typeface="Verdana"/>
              </a:rPr>
              <a:t>Pr</a:t>
            </a:r>
            <a:r>
              <a:rPr sz="1800" spc="-20" dirty="0">
                <a:latin typeface="Verdana"/>
                <a:cs typeface="Verdana"/>
              </a:rPr>
              <a:t>ac</a:t>
            </a:r>
            <a:r>
              <a:rPr sz="1800" dirty="0">
                <a:latin typeface="Verdana"/>
                <a:cs typeface="Verdana"/>
              </a:rPr>
              <a:t>ti</a:t>
            </a:r>
            <a:r>
              <a:rPr sz="1800" spc="-10" dirty="0">
                <a:latin typeface="Verdana"/>
                <a:cs typeface="Verdana"/>
              </a:rPr>
              <a:t>c</a:t>
            </a:r>
            <a:r>
              <a:rPr sz="1800" spc="-5" dirty="0">
                <a:latin typeface="Verdana"/>
                <a:cs typeface="Verdana"/>
              </a:rPr>
              <a:t>a</a:t>
            </a:r>
            <a:r>
              <a:rPr sz="1800" dirty="0">
                <a:latin typeface="Verdana"/>
                <a:cs typeface="Verdana"/>
              </a:rPr>
              <a:t>l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spc="-10" dirty="0">
                <a:latin typeface="Verdana"/>
                <a:cs typeface="Verdana"/>
              </a:rPr>
              <a:t>y,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ho</a:t>
            </a:r>
            <a:r>
              <a:rPr sz="1800" dirty="0">
                <a:latin typeface="Verdana"/>
                <a:cs typeface="Verdana"/>
              </a:rPr>
              <a:t>w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spc="-15" dirty="0">
                <a:latin typeface="Verdana"/>
                <a:cs typeface="Verdana"/>
              </a:rPr>
              <a:t>v</a:t>
            </a:r>
            <a:r>
              <a:rPr sz="1800" spc="-30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r,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the c</a:t>
            </a:r>
            <a:r>
              <a:rPr sz="1800" dirty="0">
                <a:latin typeface="Verdana"/>
                <a:cs typeface="Verdana"/>
              </a:rPr>
              <a:t>li</a:t>
            </a:r>
            <a:r>
              <a:rPr sz="1800" spc="-20" dirty="0">
                <a:latin typeface="Verdana"/>
                <a:cs typeface="Verdana"/>
              </a:rPr>
              <a:t>en</a:t>
            </a:r>
            <a:r>
              <a:rPr sz="1800" spc="-10" dirty="0">
                <a:latin typeface="Verdana"/>
                <a:cs typeface="Verdana"/>
              </a:rPr>
              <a:t>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ma</a:t>
            </a:r>
            <a:r>
              <a:rPr sz="1800" spc="-15" dirty="0">
                <a:latin typeface="Verdana"/>
                <a:cs typeface="Verdana"/>
              </a:rPr>
              <a:t>y</a:t>
            </a:r>
            <a:r>
              <a:rPr sz="1800" spc="-5" dirty="0">
                <a:latin typeface="Verdana"/>
                <a:cs typeface="Verdana"/>
              </a:rPr>
              <a:t> b</a:t>
            </a:r>
            <a:r>
              <a:rPr sz="1800" spc="-15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un</a:t>
            </a: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spc="-20" dirty="0">
                <a:latin typeface="Verdana"/>
                <a:cs typeface="Verdana"/>
              </a:rPr>
              <a:t>u</a:t>
            </a:r>
            <a:r>
              <a:rPr sz="1800" spc="-10" dirty="0">
                <a:latin typeface="Verdana"/>
                <a:cs typeface="Verdana"/>
              </a:rPr>
              <a:t>re </a:t>
            </a:r>
            <a:r>
              <a:rPr sz="1800" spc="-20" dirty="0">
                <a:latin typeface="Verdana"/>
                <a:cs typeface="Verdana"/>
              </a:rPr>
              <a:t>o</a:t>
            </a:r>
            <a:r>
              <a:rPr sz="1800" spc="-10" dirty="0">
                <a:latin typeface="Verdana"/>
                <a:cs typeface="Verdana"/>
              </a:rPr>
              <a:t>f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the r</a:t>
            </a:r>
            <a:r>
              <a:rPr sz="1800" spc="-30" dirty="0">
                <a:latin typeface="Verdana"/>
                <a:cs typeface="Verdana"/>
              </a:rPr>
              <a:t>e</a:t>
            </a:r>
            <a:r>
              <a:rPr sz="1800" spc="-5" dirty="0">
                <a:latin typeface="Verdana"/>
                <a:cs typeface="Verdana"/>
              </a:rPr>
              <a:t>qu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20" dirty="0">
                <a:latin typeface="Verdana"/>
                <a:cs typeface="Verdana"/>
              </a:rPr>
              <a:t>ements</a:t>
            </a:r>
            <a:r>
              <a:rPr sz="1800" spc="-10" dirty="0">
                <a:latin typeface="Verdana"/>
                <a:cs typeface="Verdana"/>
              </a:rPr>
              <a:t>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ma</a:t>
            </a:r>
            <a:r>
              <a:rPr sz="1800" spc="-15" dirty="0">
                <a:latin typeface="Verdana"/>
                <a:cs typeface="Verdana"/>
              </a:rPr>
              <a:t>y</a:t>
            </a:r>
            <a:r>
              <a:rPr sz="1800" spc="-5" dirty="0">
                <a:latin typeface="Verdana"/>
                <a:cs typeface="Verdana"/>
              </a:rPr>
              <a:t> b</a:t>
            </a:r>
            <a:r>
              <a:rPr sz="1800" spc="-15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am</a:t>
            </a:r>
            <a:r>
              <a:rPr sz="1800" spc="-30" dirty="0">
                <a:latin typeface="Verdana"/>
                <a:cs typeface="Verdana"/>
              </a:rPr>
              <a:t>b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-5" dirty="0">
                <a:latin typeface="Verdana"/>
                <a:cs typeface="Verdana"/>
              </a:rPr>
              <a:t>g</a:t>
            </a:r>
            <a:r>
              <a:rPr sz="1800" spc="-25" dirty="0">
                <a:latin typeface="Verdana"/>
                <a:cs typeface="Verdana"/>
              </a:rPr>
              <a:t>u</a:t>
            </a:r>
            <a:r>
              <a:rPr sz="1800" spc="-10" dirty="0">
                <a:latin typeface="Verdana"/>
                <a:cs typeface="Verdana"/>
              </a:rPr>
              <a:t>o</a:t>
            </a:r>
            <a:r>
              <a:rPr sz="1800" spc="-20" dirty="0">
                <a:latin typeface="Verdana"/>
                <a:cs typeface="Verdana"/>
              </a:rPr>
              <a:t>u</a:t>
            </a: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15" dirty="0">
                <a:latin typeface="Verdana"/>
                <a:cs typeface="Verdana"/>
              </a:rPr>
              <a:t>n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s</a:t>
            </a:r>
            <a:r>
              <a:rPr sz="1800" spc="-15" dirty="0">
                <a:latin typeface="Verdana"/>
                <a:cs typeface="Verdana"/>
              </a:rPr>
              <a:t>p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cs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o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ma</a:t>
            </a:r>
            <a:r>
              <a:rPr sz="1800" spc="-15" dirty="0">
                <a:latin typeface="Verdana"/>
                <a:cs typeface="Verdana"/>
              </a:rPr>
              <a:t>y</a:t>
            </a:r>
            <a:r>
              <a:rPr sz="1800" spc="-5" dirty="0">
                <a:latin typeface="Verdana"/>
                <a:cs typeface="Verdana"/>
              </a:rPr>
              <a:t> b</a:t>
            </a:r>
            <a:r>
              <a:rPr sz="1800" spc="-15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una</a:t>
            </a:r>
            <a:r>
              <a:rPr sz="1800" spc="-30" dirty="0">
                <a:latin typeface="Verdana"/>
                <a:cs typeface="Verdana"/>
              </a:rPr>
              <a:t>b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spc="-15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spc="-15" dirty="0">
                <a:latin typeface="Verdana"/>
                <a:cs typeface="Verdana"/>
              </a:rPr>
              <a:t>p</a:t>
            </a:r>
            <a:r>
              <a:rPr sz="1800" spc="-20" dirty="0">
                <a:latin typeface="Verdana"/>
                <a:cs typeface="Verdana"/>
              </a:rPr>
              <a:t>ec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-15" dirty="0">
                <a:latin typeface="Verdana"/>
                <a:cs typeface="Verdana"/>
              </a:rPr>
              <a:t>fy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20" dirty="0">
                <a:latin typeface="Verdana"/>
                <a:cs typeface="Verdana"/>
              </a:rPr>
              <a:t>n</a:t>
            </a:r>
            <a:r>
              <a:rPr sz="1800" spc="-5" dirty="0">
                <a:latin typeface="Verdana"/>
                <a:cs typeface="Verdana"/>
              </a:rPr>
              <a:t>f</a:t>
            </a:r>
            <a:r>
              <a:rPr sz="1800" spc="-20" dirty="0">
                <a:latin typeface="Verdana"/>
                <a:cs typeface="Verdana"/>
              </a:rPr>
              <a:t>o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20" dirty="0">
                <a:latin typeface="Verdana"/>
                <a:cs typeface="Verdana"/>
              </a:rPr>
              <a:t>mat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20" dirty="0">
                <a:latin typeface="Verdana"/>
                <a:cs typeface="Verdana"/>
              </a:rPr>
              <a:t>o</a:t>
            </a:r>
            <a:r>
              <a:rPr sz="1800" spc="-15" dirty="0">
                <a:latin typeface="Verdana"/>
                <a:cs typeface="Verdana"/>
              </a:rPr>
              <a:t>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15" dirty="0">
                <a:latin typeface="Verdana"/>
                <a:cs typeface="Verdana"/>
              </a:rPr>
              <a:t>n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a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manne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tha</a:t>
            </a:r>
            <a:r>
              <a:rPr sz="1800" spc="-10" dirty="0">
                <a:latin typeface="Verdana"/>
                <a:cs typeface="Verdana"/>
              </a:rPr>
              <a:t>t </a:t>
            </a:r>
            <a:r>
              <a:rPr sz="1800" spc="-15" dirty="0">
                <a:latin typeface="Verdana"/>
                <a:cs typeface="Verdana"/>
              </a:rPr>
              <a:t>a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4</a:t>
            </a:r>
            <a:r>
              <a:rPr sz="1800" spc="-10" dirty="0">
                <a:latin typeface="Verdana"/>
                <a:cs typeface="Verdana"/>
              </a:rPr>
              <a:t>G</a:t>
            </a:r>
            <a:r>
              <a:rPr sz="1800" dirty="0">
                <a:latin typeface="Verdana"/>
                <a:cs typeface="Verdana"/>
              </a:rPr>
              <a:t>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tool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</a:t>
            </a:r>
            <a:r>
              <a:rPr sz="1800" spc="-20" dirty="0">
                <a:latin typeface="Verdana"/>
                <a:cs typeface="Verdana"/>
              </a:rPr>
              <a:t>an</a:t>
            </a:r>
            <a:r>
              <a:rPr sz="1800" spc="-15" dirty="0">
                <a:latin typeface="Verdana"/>
                <a:cs typeface="Verdana"/>
              </a:rPr>
              <a:t> u</a:t>
            </a:r>
            <a:r>
              <a:rPr sz="1800" spc="-20" dirty="0">
                <a:latin typeface="Verdana"/>
                <a:cs typeface="Verdana"/>
              </a:rPr>
              <a:t>se</a:t>
            </a:r>
            <a:r>
              <a:rPr sz="1800" spc="-10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2700" marR="5080" algn="just">
              <a:lnSpc>
                <a:spcPct val="100000"/>
              </a:lnSpc>
              <a:spcBef>
                <a:spcPts val="450"/>
              </a:spcBef>
            </a:pPr>
            <a:r>
              <a:rPr sz="1800" spc="-20" dirty="0">
                <a:latin typeface="Verdana"/>
                <a:cs typeface="Verdana"/>
              </a:rPr>
              <a:t>Fo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sma</a:t>
            </a:r>
            <a:r>
              <a:rPr sz="1800" spc="0" dirty="0">
                <a:latin typeface="Verdana"/>
                <a:cs typeface="Verdana"/>
              </a:rPr>
              <a:t>l</a:t>
            </a:r>
            <a:r>
              <a:rPr sz="1800" dirty="0">
                <a:latin typeface="Verdana"/>
                <a:cs typeface="Verdana"/>
              </a:rPr>
              <a:t>l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ap</a:t>
            </a:r>
            <a:r>
              <a:rPr sz="1800" spc="-15" dirty="0">
                <a:latin typeface="Verdana"/>
                <a:cs typeface="Verdana"/>
              </a:rPr>
              <a:t>p</a:t>
            </a:r>
            <a:r>
              <a:rPr sz="1800" dirty="0">
                <a:latin typeface="Verdana"/>
                <a:cs typeface="Verdana"/>
              </a:rPr>
              <a:t>l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-20" dirty="0">
                <a:latin typeface="Verdana"/>
                <a:cs typeface="Verdana"/>
              </a:rPr>
              <a:t>c</a:t>
            </a:r>
            <a:r>
              <a:rPr sz="1800" spc="-5" dirty="0">
                <a:latin typeface="Verdana"/>
                <a:cs typeface="Verdana"/>
              </a:rPr>
              <a:t>at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-20" dirty="0">
                <a:latin typeface="Verdana"/>
                <a:cs typeface="Verdana"/>
              </a:rPr>
              <a:t>ons</a:t>
            </a:r>
            <a:r>
              <a:rPr sz="1800" spc="-10" dirty="0">
                <a:latin typeface="Verdana"/>
                <a:cs typeface="Verdana"/>
              </a:rPr>
              <a:t>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ma</a:t>
            </a:r>
            <a:r>
              <a:rPr sz="1800" spc="-15" dirty="0">
                <a:latin typeface="Verdana"/>
                <a:cs typeface="Verdana"/>
              </a:rPr>
              <a:t>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be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</a:t>
            </a:r>
            <a:r>
              <a:rPr sz="1800" spc="-20" dirty="0">
                <a:latin typeface="Verdana"/>
                <a:cs typeface="Verdana"/>
              </a:rPr>
              <a:t>o</a:t>
            </a: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spc="-20" dirty="0">
                <a:latin typeface="Verdana"/>
                <a:cs typeface="Verdana"/>
              </a:rPr>
              <a:t>s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-15" dirty="0">
                <a:latin typeface="Verdana"/>
                <a:cs typeface="Verdana"/>
              </a:rPr>
              <a:t>b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spc="-15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mo</a:t>
            </a:r>
            <a:r>
              <a:rPr sz="1800" spc="-15" dirty="0">
                <a:latin typeface="Verdana"/>
                <a:cs typeface="Verdana"/>
              </a:rPr>
              <a:t>ve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ct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spc="-15" dirty="0">
                <a:latin typeface="Verdana"/>
                <a:cs typeface="Verdana"/>
              </a:rPr>
              <a:t>y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20" dirty="0">
                <a:latin typeface="Verdana"/>
                <a:cs typeface="Verdana"/>
              </a:rPr>
              <a:t>om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the r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spc="-15" dirty="0">
                <a:latin typeface="Verdana"/>
                <a:cs typeface="Verdana"/>
              </a:rPr>
              <a:t>q</a:t>
            </a:r>
            <a:r>
              <a:rPr sz="1800" spc="-5" dirty="0">
                <a:latin typeface="Verdana"/>
                <a:cs typeface="Verdana"/>
              </a:rPr>
              <a:t>u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20" dirty="0">
                <a:latin typeface="Verdana"/>
                <a:cs typeface="Verdana"/>
              </a:rPr>
              <a:t>ement</a:t>
            </a: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spc="-5" dirty="0">
                <a:latin typeface="Verdana"/>
                <a:cs typeface="Verdana"/>
              </a:rPr>
              <a:t> g</a:t>
            </a:r>
            <a:r>
              <a:rPr sz="1800" spc="-15" dirty="0">
                <a:latin typeface="Verdana"/>
                <a:cs typeface="Verdana"/>
              </a:rPr>
              <a:t>ath</a:t>
            </a:r>
            <a:r>
              <a:rPr sz="1800" spc="-30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-20" dirty="0">
                <a:latin typeface="Verdana"/>
                <a:cs typeface="Verdana"/>
              </a:rPr>
              <a:t>n</a:t>
            </a:r>
            <a:r>
              <a:rPr sz="1800" spc="-15" dirty="0">
                <a:latin typeface="Verdana"/>
                <a:cs typeface="Verdana"/>
              </a:rPr>
              <a:t>g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</a:t>
            </a:r>
            <a:r>
              <a:rPr sz="1800" spc="-25" dirty="0">
                <a:latin typeface="Verdana"/>
                <a:cs typeface="Verdana"/>
              </a:rPr>
              <a:t>h</a:t>
            </a:r>
            <a:r>
              <a:rPr sz="1800" spc="-2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se </a:t>
            </a:r>
            <a:r>
              <a:rPr sz="1800" spc="-15" dirty="0">
                <a:latin typeface="Verdana"/>
                <a:cs typeface="Verdana"/>
              </a:rPr>
              <a:t>to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the 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-25" dirty="0">
                <a:latin typeface="Verdana"/>
                <a:cs typeface="Verdana"/>
              </a:rPr>
              <a:t>m</a:t>
            </a:r>
            <a:r>
              <a:rPr sz="1800" spc="-30" dirty="0">
                <a:latin typeface="Verdana"/>
                <a:cs typeface="Verdana"/>
              </a:rPr>
              <a:t>p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spc="-20" dirty="0">
                <a:latin typeface="Verdana"/>
                <a:cs typeface="Verdana"/>
              </a:rPr>
              <a:t>em</a:t>
            </a:r>
            <a:r>
              <a:rPr sz="1800" spc="-30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nt</a:t>
            </a:r>
            <a:r>
              <a:rPr sz="1800" spc="-5" dirty="0">
                <a:latin typeface="Verdana"/>
                <a:cs typeface="Verdana"/>
              </a:rPr>
              <a:t>at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-20" dirty="0">
                <a:latin typeface="Verdana"/>
                <a:cs typeface="Verdana"/>
              </a:rPr>
              <a:t>o</a:t>
            </a:r>
            <a:r>
              <a:rPr sz="1800" spc="-15" dirty="0">
                <a:latin typeface="Verdana"/>
                <a:cs typeface="Verdana"/>
              </a:rPr>
              <a:t>n</a:t>
            </a:r>
            <a:r>
              <a:rPr sz="1800" spc="-5" dirty="0">
                <a:latin typeface="Verdana"/>
                <a:cs typeface="Verdana"/>
              </a:rPr>
              <a:t> p</a:t>
            </a:r>
            <a:r>
              <a:rPr sz="1800" spc="-20" dirty="0">
                <a:latin typeface="Verdana"/>
                <a:cs typeface="Verdana"/>
              </a:rPr>
              <a:t>ha</a:t>
            </a:r>
            <a:r>
              <a:rPr sz="1800" spc="-10" dirty="0">
                <a:latin typeface="Verdana"/>
                <a:cs typeface="Verdana"/>
              </a:rPr>
              <a:t>se </a:t>
            </a:r>
            <a:r>
              <a:rPr sz="1800" spc="-20" dirty="0">
                <a:latin typeface="Verdana"/>
                <a:cs typeface="Verdana"/>
              </a:rPr>
              <a:t>us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-20" dirty="0">
                <a:latin typeface="Verdana"/>
                <a:cs typeface="Verdana"/>
              </a:rPr>
              <a:t>n</a:t>
            </a:r>
            <a:r>
              <a:rPr sz="1800" spc="-15" dirty="0">
                <a:latin typeface="Verdana"/>
                <a:cs typeface="Verdana"/>
              </a:rPr>
              <a:t>g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a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non</a:t>
            </a:r>
            <a:r>
              <a:rPr sz="1800" spc="-30" dirty="0">
                <a:latin typeface="Verdana"/>
                <a:cs typeface="Verdana"/>
              </a:rPr>
              <a:t>p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20" dirty="0">
                <a:latin typeface="Verdana"/>
                <a:cs typeface="Verdana"/>
              </a:rPr>
              <a:t>o</a:t>
            </a:r>
            <a:r>
              <a:rPr sz="1800" spc="-10" dirty="0">
                <a:latin typeface="Verdana"/>
                <a:cs typeface="Verdana"/>
              </a:rPr>
              <a:t>c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spc="-15" dirty="0">
                <a:latin typeface="Verdana"/>
                <a:cs typeface="Verdana"/>
              </a:rPr>
              <a:t>d</a:t>
            </a:r>
            <a:r>
              <a:rPr sz="1800" spc="-20" dirty="0">
                <a:latin typeface="Verdana"/>
                <a:cs typeface="Verdana"/>
              </a:rPr>
              <a:t>u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5" dirty="0">
                <a:latin typeface="Verdana"/>
                <a:cs typeface="Verdana"/>
              </a:rPr>
              <a:t>a</a:t>
            </a:r>
            <a:r>
              <a:rPr sz="1800" dirty="0">
                <a:latin typeface="Verdana"/>
                <a:cs typeface="Verdana"/>
              </a:rPr>
              <a:t>l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</a:t>
            </a:r>
            <a:r>
              <a:rPr sz="1800" spc="-20" dirty="0">
                <a:latin typeface="Verdana"/>
                <a:cs typeface="Verdana"/>
              </a:rPr>
              <a:t>ou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15" dirty="0">
                <a:latin typeface="Verdana"/>
                <a:cs typeface="Verdana"/>
              </a:rPr>
              <a:t>th</a:t>
            </a:r>
            <a:r>
              <a:rPr sz="1800" spc="-5" dirty="0">
                <a:latin typeface="Verdana"/>
                <a:cs typeface="Verdana"/>
              </a:rPr>
              <a:t> g</a:t>
            </a:r>
            <a:r>
              <a:rPr sz="1800" spc="-20" dirty="0">
                <a:latin typeface="Verdana"/>
                <a:cs typeface="Verdana"/>
              </a:rPr>
              <a:t>ener</a:t>
            </a:r>
            <a:r>
              <a:rPr sz="1800" spc="-5" dirty="0">
                <a:latin typeface="Verdana"/>
                <a:cs typeface="Verdana"/>
              </a:rPr>
              <a:t>at</a:t>
            </a:r>
            <a:r>
              <a:rPr sz="1800" spc="5" dirty="0">
                <a:latin typeface="Verdana"/>
                <a:cs typeface="Verdana"/>
              </a:rPr>
              <a:t>i</a:t>
            </a:r>
            <a:r>
              <a:rPr sz="1800" spc="-10" dirty="0">
                <a:latin typeface="Verdana"/>
                <a:cs typeface="Verdana"/>
              </a:rPr>
              <a:t>o</a:t>
            </a:r>
            <a:r>
              <a:rPr sz="1800" spc="-15" dirty="0">
                <a:latin typeface="Verdana"/>
                <a:cs typeface="Verdana"/>
              </a:rPr>
              <a:t>n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spc="-20" dirty="0">
                <a:latin typeface="Verdana"/>
                <a:cs typeface="Verdana"/>
              </a:rPr>
              <a:t>an</a:t>
            </a:r>
            <a:r>
              <a:rPr sz="1800" spc="-30" dirty="0">
                <a:latin typeface="Verdana"/>
                <a:cs typeface="Verdana"/>
              </a:rPr>
              <a:t>g</a:t>
            </a:r>
            <a:r>
              <a:rPr sz="1800" spc="-20" dirty="0">
                <a:latin typeface="Verdana"/>
                <a:cs typeface="Verdana"/>
              </a:rPr>
              <a:t>uage</a:t>
            </a:r>
            <a:r>
              <a:rPr sz="1800" spc="-10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2700" marR="529590">
              <a:lnSpc>
                <a:spcPct val="100000"/>
              </a:lnSpc>
              <a:spcBef>
                <a:spcPts val="450"/>
              </a:spcBef>
            </a:pPr>
            <a:r>
              <a:rPr sz="1800" spc="-5" dirty="0">
                <a:latin typeface="Verdana"/>
                <a:cs typeface="Verdana"/>
              </a:rPr>
              <a:t>H</a:t>
            </a:r>
            <a:r>
              <a:rPr sz="1800" spc="-10" dirty="0">
                <a:latin typeface="Verdana"/>
                <a:cs typeface="Verdana"/>
              </a:rPr>
              <a:t>o</a:t>
            </a:r>
            <a:r>
              <a:rPr sz="1800" spc="-5" dirty="0">
                <a:latin typeface="Verdana"/>
                <a:cs typeface="Verdana"/>
              </a:rPr>
              <a:t>w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spc="-15" dirty="0">
                <a:latin typeface="Verdana"/>
                <a:cs typeface="Verdana"/>
              </a:rPr>
              <a:t>v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5" dirty="0">
                <a:latin typeface="Verdana"/>
                <a:cs typeface="Verdana"/>
              </a:rPr>
              <a:t> f</a:t>
            </a:r>
            <a:r>
              <a:rPr sz="1800" spc="-20" dirty="0">
                <a:latin typeface="Verdana"/>
                <a:cs typeface="Verdana"/>
              </a:rPr>
              <a:t>o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spc="-2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15" dirty="0">
                <a:latin typeface="Verdana"/>
                <a:cs typeface="Verdana"/>
              </a:rPr>
              <a:t>g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5" dirty="0">
                <a:latin typeface="Verdana"/>
                <a:cs typeface="Verdana"/>
              </a:rPr>
              <a:t> p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15" dirty="0">
                <a:latin typeface="Verdana"/>
                <a:cs typeface="Verdana"/>
              </a:rPr>
              <a:t>oje</a:t>
            </a:r>
            <a:r>
              <a:rPr sz="1800" spc="-10" dirty="0">
                <a:latin typeface="Verdana"/>
                <a:cs typeface="Verdana"/>
              </a:rPr>
              <a:t>cts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a</a:t>
            </a:r>
            <a:r>
              <a:rPr sz="1800" spc="-5" dirty="0">
                <a:latin typeface="Verdana"/>
                <a:cs typeface="Verdana"/>
              </a:rPr>
              <a:t> d</a:t>
            </a:r>
            <a:r>
              <a:rPr sz="1800" spc="-30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5" dirty="0">
                <a:latin typeface="Verdana"/>
                <a:cs typeface="Verdana"/>
              </a:rPr>
              <a:t>g</a:t>
            </a:r>
            <a:r>
              <a:rPr sz="1800" spc="-15" dirty="0">
                <a:latin typeface="Verdana"/>
                <a:cs typeface="Verdana"/>
              </a:rPr>
              <a:t>n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s</a:t>
            </a:r>
            <a:r>
              <a:rPr sz="1800" spc="-10" dirty="0">
                <a:latin typeface="Verdana"/>
                <a:cs typeface="Verdana"/>
              </a:rPr>
              <a:t>tr</a:t>
            </a:r>
            <a:r>
              <a:rPr sz="1800" spc="-15" dirty="0">
                <a:latin typeface="Verdana"/>
                <a:cs typeface="Verdana"/>
              </a:rPr>
              <a:t>ategy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nece</a:t>
            </a:r>
            <a:r>
              <a:rPr sz="1800" spc="-10" dirty="0">
                <a:latin typeface="Verdana"/>
                <a:cs typeface="Verdana"/>
              </a:rPr>
              <a:t>ss</a:t>
            </a:r>
            <a:r>
              <a:rPr sz="1800" spc="-2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20" dirty="0">
                <a:latin typeface="Verdana"/>
                <a:cs typeface="Verdana"/>
              </a:rPr>
              <a:t>y</a:t>
            </a:r>
            <a:r>
              <a:rPr sz="1800" spc="-10" dirty="0">
                <a:latin typeface="Verdana"/>
                <a:cs typeface="Verdana"/>
              </a:rPr>
              <a:t>. </a:t>
            </a:r>
            <a:r>
              <a:rPr sz="1800" dirty="0">
                <a:latin typeface="Verdana"/>
                <a:cs typeface="Verdana"/>
              </a:rPr>
              <a:t>O</a:t>
            </a:r>
            <a:r>
              <a:rPr sz="1800" spc="-10" dirty="0">
                <a:latin typeface="Verdana"/>
                <a:cs typeface="Verdana"/>
              </a:rPr>
              <a:t>t</a:t>
            </a:r>
            <a:r>
              <a:rPr sz="1800" spc="-20" dirty="0">
                <a:latin typeface="Verdana"/>
                <a:cs typeface="Verdana"/>
              </a:rPr>
              <a:t>he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5" dirty="0">
                <a:latin typeface="Verdana"/>
                <a:cs typeface="Verdana"/>
              </a:rPr>
              <a:t>w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-20" dirty="0">
                <a:latin typeface="Verdana"/>
                <a:cs typeface="Verdana"/>
              </a:rPr>
              <a:t>se</a:t>
            </a:r>
            <a:r>
              <a:rPr sz="1800" spc="-10" dirty="0">
                <a:latin typeface="Verdana"/>
                <a:cs typeface="Verdana"/>
              </a:rPr>
              <a:t>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the s</a:t>
            </a:r>
            <a:r>
              <a:rPr sz="1800" spc="-20" dirty="0">
                <a:latin typeface="Verdana"/>
                <a:cs typeface="Verdana"/>
              </a:rPr>
              <a:t>am</a:t>
            </a:r>
            <a:r>
              <a:rPr sz="1800" spc="-15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5" dirty="0">
                <a:latin typeface="Verdana"/>
                <a:cs typeface="Verdana"/>
              </a:rPr>
              <a:t>ff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10" dirty="0">
                <a:latin typeface="Verdana"/>
                <a:cs typeface="Verdana"/>
              </a:rPr>
              <a:t>c</a:t>
            </a:r>
            <a:r>
              <a:rPr sz="1800" spc="-25" dirty="0">
                <a:latin typeface="Verdana"/>
                <a:cs typeface="Verdana"/>
              </a:rPr>
              <a:t>u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dirty="0">
                <a:latin typeface="Verdana"/>
                <a:cs typeface="Verdana"/>
              </a:rPr>
              <a:t>ti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re 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15" dirty="0">
                <a:latin typeface="Verdana"/>
                <a:cs typeface="Verdana"/>
              </a:rPr>
              <a:t>k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l</a:t>
            </a:r>
            <a:r>
              <a:rPr sz="1800" spc="-15" dirty="0">
                <a:latin typeface="Verdana"/>
                <a:cs typeface="Verdana"/>
              </a:rPr>
              <a:t>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</a:t>
            </a:r>
            <a:r>
              <a:rPr sz="1800" spc="-15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10" dirty="0">
                <a:latin typeface="Verdana"/>
                <a:cs typeface="Verdana"/>
              </a:rPr>
              <a:t>se </a:t>
            </a:r>
            <a:r>
              <a:rPr sz="1800" spc="-2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15" dirty="0">
                <a:latin typeface="Verdana"/>
                <a:cs typeface="Verdana"/>
              </a:rPr>
              <a:t>th </a:t>
            </a:r>
            <a:r>
              <a:rPr sz="1800" spc="-20" dirty="0">
                <a:latin typeface="Verdana"/>
                <a:cs typeface="Verdana"/>
              </a:rPr>
              <a:t>co</a:t>
            </a:r>
            <a:r>
              <a:rPr sz="1800" spc="-10" dirty="0">
                <a:latin typeface="Verdana"/>
                <a:cs typeface="Verdana"/>
              </a:rPr>
              <a:t>n</a:t>
            </a:r>
            <a:r>
              <a:rPr sz="1800" spc="-20" dirty="0">
                <a:latin typeface="Verdana"/>
                <a:cs typeface="Verdana"/>
              </a:rPr>
              <a:t>ve</a:t>
            </a:r>
            <a:r>
              <a:rPr sz="1800" spc="-5" dirty="0">
                <a:latin typeface="Verdana"/>
                <a:cs typeface="Verdana"/>
              </a:rPr>
              <a:t>nt</a:t>
            </a:r>
            <a:r>
              <a:rPr sz="1800" spc="5" dirty="0">
                <a:latin typeface="Verdana"/>
                <a:cs typeface="Verdana"/>
              </a:rPr>
              <a:t>i</a:t>
            </a:r>
            <a:r>
              <a:rPr sz="1800" spc="-10" dirty="0">
                <a:latin typeface="Verdana"/>
                <a:cs typeface="Verdana"/>
              </a:rPr>
              <a:t>o</a:t>
            </a:r>
            <a:r>
              <a:rPr sz="1800" spc="-20" dirty="0">
                <a:latin typeface="Verdana"/>
                <a:cs typeface="Verdana"/>
              </a:rPr>
              <a:t>na</a:t>
            </a:r>
            <a:r>
              <a:rPr sz="1800" spc="-5" dirty="0">
                <a:latin typeface="Verdana"/>
                <a:cs typeface="Verdana"/>
              </a:rPr>
              <a:t>l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ap</a:t>
            </a:r>
            <a:r>
              <a:rPr sz="1800" spc="-5" dirty="0">
                <a:latin typeface="Verdana"/>
                <a:cs typeface="Verdana"/>
              </a:rPr>
              <a:t>p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20" dirty="0">
                <a:latin typeface="Verdana"/>
                <a:cs typeface="Verdana"/>
              </a:rPr>
              <a:t>oache</a:t>
            </a:r>
            <a:r>
              <a:rPr sz="1800" spc="-10" dirty="0">
                <a:latin typeface="Verdana"/>
                <a:cs typeface="Verdana"/>
              </a:rPr>
              <a:t>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159" y="2426720"/>
            <a:ext cx="2324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630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159" y="3031240"/>
            <a:ext cx="2324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630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159" y="4185670"/>
            <a:ext cx="2324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630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159" y="5065781"/>
            <a:ext cx="2324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630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18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65910"/>
            <a:ext cx="4655820" cy="110489"/>
          </a:xfrm>
          <a:custGeom>
            <a:avLst/>
            <a:gdLst/>
            <a:ahLst/>
            <a:cxnLst/>
            <a:rect l="l" t="t" r="r" b="b"/>
            <a:pathLst>
              <a:path w="4655820" h="110489">
                <a:moveTo>
                  <a:pt x="0" y="0"/>
                </a:moveTo>
                <a:lnTo>
                  <a:pt x="4655820" y="0"/>
                </a:lnTo>
                <a:lnTo>
                  <a:pt x="4655820" y="110489"/>
                </a:lnTo>
                <a:lnTo>
                  <a:pt x="0" y="110489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565910"/>
            <a:ext cx="7957820" cy="0"/>
          </a:xfrm>
          <a:custGeom>
            <a:avLst/>
            <a:gdLst/>
            <a:ahLst/>
            <a:cxnLst/>
            <a:rect l="l" t="t" r="r" b="b"/>
            <a:pathLst>
              <a:path w="7957820">
                <a:moveTo>
                  <a:pt x="0" y="0"/>
                </a:moveTo>
                <a:lnTo>
                  <a:pt x="795782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1565910"/>
            <a:ext cx="7957820" cy="0"/>
          </a:xfrm>
          <a:custGeom>
            <a:avLst/>
            <a:gdLst/>
            <a:ahLst/>
            <a:cxnLst/>
            <a:rect l="l" t="t" r="r" b="b"/>
            <a:pathLst>
              <a:path w="7957820">
                <a:moveTo>
                  <a:pt x="0" y="0"/>
                </a:moveTo>
                <a:lnTo>
                  <a:pt x="795782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5659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67419" y="167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23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2780" y="967294"/>
            <a:ext cx="100520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55"/>
              </a:lnSpc>
            </a:pPr>
            <a:r>
              <a:rPr sz="3800" spc="-25" dirty="0">
                <a:latin typeface="Verdana"/>
                <a:cs typeface="Verdana"/>
              </a:rPr>
              <a:t>4</a:t>
            </a:r>
            <a:r>
              <a:rPr sz="3800" spc="10" dirty="0">
                <a:latin typeface="Verdana"/>
                <a:cs typeface="Verdana"/>
              </a:rPr>
              <a:t>G</a:t>
            </a:r>
            <a:r>
              <a:rPr sz="3800" dirty="0">
                <a:latin typeface="Verdana"/>
                <a:cs typeface="Verdana"/>
              </a:rPr>
              <a:t>T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159" y="1824854"/>
            <a:ext cx="2552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700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5060" y="1842201"/>
            <a:ext cx="70008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45"/>
              </a:lnSpc>
            </a:pPr>
            <a:r>
              <a:rPr sz="2000" spc="-5" dirty="0">
                <a:latin typeface="Verdana"/>
                <a:cs typeface="Verdana"/>
              </a:rPr>
              <a:t>4G</a:t>
            </a:r>
            <a:r>
              <a:rPr sz="2000" dirty="0">
                <a:latin typeface="Verdana"/>
                <a:cs typeface="Verdana"/>
              </a:rPr>
              <a:t>T 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spc="-10" dirty="0">
                <a:latin typeface="Verdana"/>
                <a:cs typeface="Verdana"/>
              </a:rPr>
              <a:t>f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10" dirty="0">
                <a:latin typeface="Verdana"/>
                <a:cs typeface="Verdana"/>
              </a:rPr>
              <a:t>w</a:t>
            </a:r>
            <a:r>
              <a:rPr sz="2000" spc="-20" dirty="0">
                <a:latin typeface="Verdana"/>
                <a:cs typeface="Verdana"/>
              </a:rPr>
              <a:t>ar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t</a:t>
            </a:r>
            <a:r>
              <a:rPr sz="2000" spc="-20" dirty="0">
                <a:latin typeface="Verdana"/>
                <a:cs typeface="Verdana"/>
              </a:rPr>
              <a:t>oo</a:t>
            </a:r>
            <a:r>
              <a:rPr sz="2000" dirty="0">
                <a:latin typeface="Verdana"/>
                <a:cs typeface="Verdana"/>
              </a:rPr>
              <a:t>l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u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spc="-3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to</a:t>
            </a:r>
            <a:r>
              <a:rPr sz="2000" dirty="0">
                <a:latin typeface="Verdana"/>
                <a:cs typeface="Verdana"/>
              </a:rPr>
              <a:t> g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nerate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the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so</a:t>
            </a:r>
            <a:r>
              <a:rPr sz="2000" spc="-5" dirty="0">
                <a:latin typeface="Verdana"/>
                <a:cs typeface="Verdana"/>
              </a:rPr>
              <a:t>u</a:t>
            </a:r>
            <a:r>
              <a:rPr sz="2000" spc="-15" dirty="0">
                <a:latin typeface="Verdana"/>
                <a:cs typeface="Verdana"/>
              </a:rPr>
              <a:t>rce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c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spc="-10" dirty="0">
                <a:latin typeface="Verdana"/>
                <a:cs typeface="Verdana"/>
              </a:rPr>
              <a:t>d</a:t>
            </a:r>
            <a:r>
              <a:rPr sz="2000" spc="-15" dirty="0"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5060" y="2147001"/>
            <a:ext cx="6717665" cy="123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10" dirty="0">
                <a:latin typeface="Verdana"/>
                <a:cs typeface="Verdana"/>
              </a:rPr>
              <a:t>f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spc="-10" dirty="0">
                <a:latin typeface="Verdana"/>
                <a:cs typeface="Verdana"/>
              </a:rPr>
              <a:t>r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so</a:t>
            </a:r>
            <a:r>
              <a:rPr sz="2000" spc="-10" dirty="0">
                <a:latin typeface="Verdana"/>
                <a:cs typeface="Verdana"/>
              </a:rPr>
              <a:t>f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10" dirty="0">
                <a:latin typeface="Verdana"/>
                <a:cs typeface="Verdana"/>
              </a:rPr>
              <a:t>w</a:t>
            </a:r>
            <a:r>
              <a:rPr sz="2000" spc="-20" dirty="0">
                <a:latin typeface="Verdana"/>
                <a:cs typeface="Verdana"/>
              </a:rPr>
              <a:t>ar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s</a:t>
            </a:r>
            <a:r>
              <a:rPr sz="2000" spc="-15" dirty="0">
                <a:latin typeface="Verdana"/>
                <a:cs typeface="Verdana"/>
              </a:rPr>
              <a:t>yste</a:t>
            </a:r>
            <a:r>
              <a:rPr sz="2000" spc="-20" dirty="0">
                <a:latin typeface="Verdana"/>
                <a:cs typeface="Verdana"/>
              </a:rPr>
              <a:t>m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f</a:t>
            </a:r>
            <a:r>
              <a:rPr sz="2000" spc="-20" dirty="0">
                <a:latin typeface="Verdana"/>
                <a:cs typeface="Verdana"/>
              </a:rPr>
              <a:t>rom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h</a:t>
            </a:r>
            <a:r>
              <a:rPr sz="2000" spc="-10" dirty="0">
                <a:latin typeface="Verdana"/>
                <a:cs typeface="Verdana"/>
              </a:rPr>
              <a:t>ig</a:t>
            </a:r>
            <a:r>
              <a:rPr sz="2000" spc="-15" dirty="0">
                <a:latin typeface="Verdana"/>
                <a:cs typeface="Verdana"/>
              </a:rPr>
              <a:t>h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l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v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l</a:t>
            </a:r>
            <a:r>
              <a:rPr sz="2000" spc="-5" dirty="0">
                <a:latin typeface="Verdana"/>
                <a:cs typeface="Verdana"/>
              </a:rPr>
              <a:t> s</a:t>
            </a:r>
            <a:r>
              <a:rPr sz="2000" dirty="0">
                <a:latin typeface="Verdana"/>
                <a:cs typeface="Verdana"/>
              </a:rPr>
              <a:t>p</a:t>
            </a:r>
            <a:r>
              <a:rPr sz="2000" spc="-5" dirty="0">
                <a:latin typeface="Verdana"/>
                <a:cs typeface="Verdana"/>
              </a:rPr>
              <a:t>ec</a:t>
            </a:r>
            <a:r>
              <a:rPr sz="2000" spc="-10" dirty="0">
                <a:latin typeface="Verdana"/>
                <a:cs typeface="Verdana"/>
              </a:rPr>
              <a:t>ifi</a:t>
            </a:r>
            <a:r>
              <a:rPr sz="2000" spc="-5" dirty="0">
                <a:latin typeface="Verdana"/>
                <a:cs typeface="Verdana"/>
              </a:rPr>
              <a:t>cat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on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re</a:t>
            </a:r>
            <a:r>
              <a:rPr sz="2000" spc="-15" dirty="0">
                <a:latin typeface="Verdana"/>
                <a:cs typeface="Verdana"/>
              </a:rPr>
              <a:t>p</a:t>
            </a:r>
            <a:r>
              <a:rPr sz="2000" spc="-20" dirty="0">
                <a:latin typeface="Verdana"/>
                <a:cs typeface="Verdana"/>
              </a:rPr>
              <a:t>rese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tat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on</a:t>
            </a:r>
            <a:endParaRPr sz="2000">
              <a:latin typeface="Verdana"/>
              <a:cs typeface="Verdana"/>
            </a:endParaRPr>
          </a:p>
          <a:p>
            <a:pPr marL="12700" marR="477520">
              <a:lnSpc>
                <a:spcPct val="100000"/>
              </a:lnSpc>
              <a:spcBef>
                <a:spcPts val="500"/>
              </a:spcBef>
              <a:tabLst>
                <a:tab pos="1543685" algn="l"/>
              </a:tabLst>
            </a:pPr>
            <a:r>
              <a:rPr sz="2000" dirty="0">
                <a:latin typeface="Verdana"/>
                <a:cs typeface="Verdana"/>
              </a:rPr>
              <a:t>C</a:t>
            </a:r>
            <a:r>
              <a:rPr sz="2000" spc="-20" dirty="0">
                <a:latin typeface="Verdana"/>
                <a:cs typeface="Verdana"/>
              </a:rPr>
              <a:t>om</a:t>
            </a:r>
            <a:r>
              <a:rPr sz="2000" spc="-30" dirty="0">
                <a:latin typeface="Verdana"/>
                <a:cs typeface="Verdana"/>
              </a:rPr>
              <a:t>m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spc="-5" dirty="0">
                <a:latin typeface="Verdana"/>
                <a:cs typeface="Verdana"/>
              </a:rPr>
              <a:t>n</a:t>
            </a:r>
            <a:r>
              <a:rPr sz="2000" spc="-10" dirty="0">
                <a:latin typeface="Verdana"/>
                <a:cs typeface="Verdana"/>
              </a:rPr>
              <a:t>l</a:t>
            </a:r>
            <a:r>
              <a:rPr sz="2000" spc="-15" dirty="0">
                <a:latin typeface="Verdana"/>
                <a:cs typeface="Verdana"/>
              </a:rPr>
              <a:t>y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u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d</a:t>
            </a:r>
            <a:r>
              <a:rPr sz="2000" spc="-5" dirty="0">
                <a:latin typeface="Verdana"/>
                <a:cs typeface="Verdana"/>
              </a:rPr>
              <a:t> 4G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d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v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l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p</a:t>
            </a:r>
            <a:r>
              <a:rPr sz="2000" spc="-30" dirty="0">
                <a:latin typeface="Verdana"/>
                <a:cs typeface="Verdana"/>
              </a:rPr>
              <a:t>m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t </a:t>
            </a:r>
            <a:r>
              <a:rPr sz="2000" spc="-30" dirty="0">
                <a:latin typeface="Verdana"/>
                <a:cs typeface="Verdana"/>
              </a:rPr>
              <a:t>m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-30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l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ar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m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ti</a:t>
            </a:r>
            <a:r>
              <a:rPr sz="2000" spc="-5" dirty="0">
                <a:latin typeface="Verdana"/>
                <a:cs typeface="Verdana"/>
              </a:rPr>
              <a:t>o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d</a:t>
            </a:r>
            <a:r>
              <a:rPr sz="2000" dirty="0">
                <a:latin typeface="Verdana"/>
                <a:cs typeface="Verdana"/>
              </a:rPr>
              <a:t>	b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l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w: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5159" y="2802754"/>
            <a:ext cx="2552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700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16330" y="3465581"/>
            <a:ext cx="200025" cy="2241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430" dirty="0">
                <a:solidFill>
                  <a:srgbClr val="CC00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spc="430" dirty="0">
                <a:solidFill>
                  <a:srgbClr val="CC00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spc="430" dirty="0">
                <a:solidFill>
                  <a:srgbClr val="CC00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spc="430" dirty="0">
                <a:solidFill>
                  <a:srgbClr val="CC00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spc="430" dirty="0">
                <a:solidFill>
                  <a:srgbClr val="CC00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spc="430" dirty="0">
                <a:solidFill>
                  <a:srgbClr val="CC00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spc="430" dirty="0">
                <a:solidFill>
                  <a:srgbClr val="CC0000"/>
                </a:solidFill>
                <a:latin typeface="Symbol"/>
                <a:cs typeface="Symbol"/>
              </a:rPr>
              <a:t>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53210" y="3469763"/>
            <a:ext cx="3770629" cy="2241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R</a:t>
            </a:r>
            <a:r>
              <a:rPr sz="1800" spc="-30" dirty="0">
                <a:latin typeface="Verdana"/>
                <a:cs typeface="Verdana"/>
              </a:rPr>
              <a:t>e</a:t>
            </a:r>
            <a:r>
              <a:rPr sz="1800" spc="-5" dirty="0">
                <a:latin typeface="Verdana"/>
                <a:cs typeface="Verdana"/>
              </a:rPr>
              <a:t>p</a:t>
            </a:r>
            <a:r>
              <a:rPr sz="1800" spc="-20" dirty="0">
                <a:latin typeface="Verdana"/>
                <a:cs typeface="Verdana"/>
              </a:rPr>
              <a:t>o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dirty="0">
                <a:latin typeface="Verdana"/>
                <a:cs typeface="Verdana"/>
              </a:rPr>
              <a:t>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</a:t>
            </a:r>
            <a:r>
              <a:rPr sz="1800" spc="-30" dirty="0">
                <a:latin typeface="Verdana"/>
                <a:cs typeface="Verdana"/>
              </a:rPr>
              <a:t>e</a:t>
            </a:r>
            <a:r>
              <a:rPr sz="1800" spc="-20" dirty="0">
                <a:latin typeface="Verdana"/>
                <a:cs typeface="Verdana"/>
              </a:rPr>
              <a:t>ne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5" dirty="0">
                <a:latin typeface="Verdana"/>
                <a:cs typeface="Verdana"/>
              </a:rPr>
              <a:t>at</a:t>
            </a:r>
            <a:r>
              <a:rPr sz="1800" spc="5" dirty="0">
                <a:latin typeface="Verdana"/>
                <a:cs typeface="Verdana"/>
              </a:rPr>
              <a:t>i</a:t>
            </a:r>
            <a:r>
              <a:rPr sz="1800" spc="-10" dirty="0">
                <a:latin typeface="Verdana"/>
                <a:cs typeface="Verdana"/>
              </a:rPr>
              <a:t>o</a:t>
            </a:r>
            <a:r>
              <a:rPr sz="1800" spc="-15" dirty="0"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  <a:p>
            <a:pPr marL="12700" marR="732790">
              <a:lnSpc>
                <a:spcPct val="120800"/>
              </a:lnSpc>
            </a:pPr>
            <a:r>
              <a:rPr sz="1800" spc="-15" dirty="0">
                <a:latin typeface="Verdana"/>
                <a:cs typeface="Verdana"/>
              </a:rPr>
              <a:t>Data</a:t>
            </a:r>
            <a:r>
              <a:rPr sz="1800" spc="-5" dirty="0">
                <a:latin typeface="Verdana"/>
                <a:cs typeface="Verdana"/>
              </a:rPr>
              <a:t> b</a:t>
            </a:r>
            <a:r>
              <a:rPr sz="1800" spc="-2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se </a:t>
            </a:r>
            <a:r>
              <a:rPr sz="1800" spc="-5" dirty="0">
                <a:latin typeface="Verdana"/>
                <a:cs typeface="Verdana"/>
              </a:rPr>
              <a:t>q</a:t>
            </a:r>
            <a:r>
              <a:rPr sz="1800" spc="-20" dirty="0">
                <a:latin typeface="Verdana"/>
                <a:cs typeface="Verdana"/>
              </a:rPr>
              <a:t>u</a:t>
            </a:r>
            <a:r>
              <a:rPr sz="1800" spc="-30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ry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</a:t>
            </a:r>
            <a:r>
              <a:rPr sz="1800" spc="-20" dirty="0">
                <a:latin typeface="Verdana"/>
                <a:cs typeface="Verdana"/>
              </a:rPr>
              <a:t>angua</a:t>
            </a:r>
            <a:r>
              <a:rPr sz="1800" spc="-30" dirty="0">
                <a:latin typeface="Verdana"/>
                <a:cs typeface="Verdana"/>
              </a:rPr>
              <a:t>g</a:t>
            </a:r>
            <a:r>
              <a:rPr sz="1800" spc="-15" dirty="0">
                <a:latin typeface="Verdana"/>
                <a:cs typeface="Verdana"/>
              </a:rPr>
              <a:t>e Data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Man</a:t>
            </a:r>
            <a:r>
              <a:rPr sz="1800" spc="-5" dirty="0">
                <a:latin typeface="Verdana"/>
                <a:cs typeface="Verdana"/>
              </a:rPr>
              <a:t>ip</a:t>
            </a:r>
            <a:r>
              <a:rPr sz="1800" spc="-25" dirty="0">
                <a:latin typeface="Verdana"/>
                <a:cs typeface="Verdana"/>
              </a:rPr>
              <a:t>u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spc="-5" dirty="0">
                <a:latin typeface="Verdana"/>
                <a:cs typeface="Verdana"/>
              </a:rPr>
              <a:t>at</a:t>
            </a:r>
            <a:r>
              <a:rPr sz="1800" spc="5" dirty="0">
                <a:latin typeface="Verdana"/>
                <a:cs typeface="Verdana"/>
              </a:rPr>
              <a:t>i</a:t>
            </a:r>
            <a:r>
              <a:rPr sz="1800" spc="-20" dirty="0">
                <a:latin typeface="Verdana"/>
                <a:cs typeface="Verdana"/>
              </a:rPr>
              <a:t>on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ts val="2610"/>
              </a:lnSpc>
              <a:spcBef>
                <a:spcPts val="150"/>
              </a:spcBef>
            </a:pPr>
            <a:r>
              <a:rPr sz="1800" spc="-20" dirty="0">
                <a:latin typeface="Verdana"/>
                <a:cs typeface="Verdana"/>
              </a:rPr>
              <a:t>S</a:t>
            </a:r>
            <a:r>
              <a:rPr sz="1800" spc="-10" dirty="0">
                <a:latin typeface="Verdana"/>
                <a:cs typeface="Verdana"/>
              </a:rPr>
              <a:t>cr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spc="-30" dirty="0">
                <a:latin typeface="Verdana"/>
                <a:cs typeface="Verdana"/>
              </a:rPr>
              <a:t>e</a:t>
            </a:r>
            <a:r>
              <a:rPr sz="1800" spc="-15" dirty="0">
                <a:latin typeface="Verdana"/>
                <a:cs typeface="Verdana"/>
              </a:rPr>
              <a:t>n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</a:t>
            </a:r>
            <a:r>
              <a:rPr sz="1800" spc="-30" dirty="0">
                <a:latin typeface="Verdana"/>
                <a:cs typeface="Verdana"/>
              </a:rPr>
              <a:t>e</a:t>
            </a:r>
            <a:r>
              <a:rPr sz="1800" spc="-5" dirty="0">
                <a:latin typeface="Verdana"/>
                <a:cs typeface="Verdana"/>
              </a:rPr>
              <a:t>f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5" dirty="0">
                <a:latin typeface="Verdana"/>
                <a:cs typeface="Verdana"/>
              </a:rPr>
              <a:t>n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dirty="0">
                <a:latin typeface="Verdana"/>
                <a:cs typeface="Verdana"/>
              </a:rPr>
              <a:t>ti</a:t>
            </a:r>
            <a:r>
              <a:rPr sz="1800" spc="-20" dirty="0">
                <a:latin typeface="Verdana"/>
                <a:cs typeface="Verdana"/>
              </a:rPr>
              <a:t>o</a:t>
            </a:r>
            <a:r>
              <a:rPr sz="1800" spc="-15" dirty="0">
                <a:latin typeface="Verdana"/>
                <a:cs typeface="Verdana"/>
              </a:rPr>
              <a:t>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an</a:t>
            </a:r>
            <a:r>
              <a:rPr sz="1800" spc="-15" dirty="0">
                <a:latin typeface="Verdana"/>
                <a:cs typeface="Verdana"/>
              </a:rPr>
              <a:t>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15" dirty="0">
                <a:latin typeface="Verdana"/>
                <a:cs typeface="Verdana"/>
              </a:rPr>
              <a:t>nte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20" dirty="0">
                <a:latin typeface="Verdana"/>
                <a:cs typeface="Verdana"/>
              </a:rPr>
              <a:t>ac</a:t>
            </a:r>
            <a:r>
              <a:rPr sz="1800" dirty="0">
                <a:latin typeface="Verdana"/>
                <a:cs typeface="Verdana"/>
              </a:rPr>
              <a:t>t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-20" dirty="0">
                <a:latin typeface="Verdana"/>
                <a:cs typeface="Verdana"/>
              </a:rPr>
              <a:t>on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</a:t>
            </a:r>
            <a:r>
              <a:rPr sz="1800" spc="-20" dirty="0">
                <a:latin typeface="Verdana"/>
                <a:cs typeface="Verdana"/>
              </a:rPr>
              <a:t>o</a:t>
            </a:r>
            <a:r>
              <a:rPr sz="1800" spc="-30" dirty="0">
                <a:latin typeface="Verdana"/>
                <a:cs typeface="Verdana"/>
              </a:rPr>
              <a:t>d</a:t>
            </a:r>
            <a:r>
              <a:rPr sz="1800" spc="-15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G</a:t>
            </a:r>
            <a:r>
              <a:rPr sz="1800" spc="-20" dirty="0">
                <a:latin typeface="Verdana"/>
                <a:cs typeface="Verdana"/>
              </a:rPr>
              <a:t>ene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20" dirty="0">
                <a:latin typeface="Verdana"/>
                <a:cs typeface="Verdana"/>
              </a:rPr>
              <a:t>at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-20" dirty="0">
                <a:latin typeface="Verdana"/>
                <a:cs typeface="Verdana"/>
              </a:rPr>
              <a:t>on</a:t>
            </a:r>
            <a:endParaRPr sz="1800">
              <a:latin typeface="Verdana"/>
              <a:cs typeface="Verdana"/>
            </a:endParaRPr>
          </a:p>
          <a:p>
            <a:pPr marL="12700" marR="1137285">
              <a:lnSpc>
                <a:spcPts val="2610"/>
              </a:lnSpc>
            </a:pPr>
            <a:r>
              <a:rPr sz="1800" spc="-25" dirty="0">
                <a:latin typeface="Verdana"/>
                <a:cs typeface="Verdana"/>
              </a:rPr>
              <a:t>W</a:t>
            </a:r>
            <a:r>
              <a:rPr sz="1800" spc="-30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b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eng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20" dirty="0">
                <a:latin typeface="Verdana"/>
                <a:cs typeface="Verdana"/>
              </a:rPr>
              <a:t>neer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-20" dirty="0">
                <a:latin typeface="Verdana"/>
                <a:cs typeface="Verdana"/>
              </a:rPr>
              <a:t>n</a:t>
            </a:r>
            <a:r>
              <a:rPr sz="1800" spc="-15" dirty="0">
                <a:latin typeface="Verdana"/>
                <a:cs typeface="Verdana"/>
              </a:rPr>
              <a:t>g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Too</a:t>
            </a:r>
            <a:r>
              <a:rPr sz="1800" dirty="0">
                <a:latin typeface="Verdana"/>
                <a:cs typeface="Verdana"/>
              </a:rPr>
              <a:t>l</a:t>
            </a:r>
            <a:r>
              <a:rPr sz="1800" spc="-10" dirty="0">
                <a:latin typeface="Verdana"/>
                <a:cs typeface="Verdana"/>
              </a:rPr>
              <a:t>s </a:t>
            </a:r>
            <a:r>
              <a:rPr sz="1800" spc="-5" dirty="0">
                <a:latin typeface="Verdana"/>
                <a:cs typeface="Verdana"/>
              </a:rPr>
              <a:t>h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5" dirty="0">
                <a:latin typeface="Verdana"/>
                <a:cs typeface="Verdana"/>
              </a:rPr>
              <a:t>g</a:t>
            </a:r>
            <a:r>
              <a:rPr sz="1800" spc="-20" dirty="0">
                <a:latin typeface="Verdana"/>
                <a:cs typeface="Verdana"/>
              </a:rPr>
              <a:t>h-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spc="-20" dirty="0">
                <a:latin typeface="Verdana"/>
                <a:cs typeface="Verdana"/>
              </a:rPr>
              <a:t>eve</a:t>
            </a:r>
            <a:r>
              <a:rPr sz="1800" dirty="0">
                <a:latin typeface="Verdana"/>
                <a:cs typeface="Verdana"/>
              </a:rPr>
              <a:t>l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20" dirty="0">
                <a:latin typeface="Verdana"/>
                <a:cs typeface="Verdana"/>
              </a:rPr>
              <a:t>a</a:t>
            </a:r>
            <a:r>
              <a:rPr sz="1800" spc="-30" dirty="0">
                <a:latin typeface="Verdana"/>
                <a:cs typeface="Verdana"/>
              </a:rPr>
              <a:t>p</a:t>
            </a:r>
            <a:r>
              <a:rPr sz="1800" spc="-5" dirty="0">
                <a:latin typeface="Verdana"/>
                <a:cs typeface="Verdana"/>
              </a:rPr>
              <a:t>h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-20" dirty="0">
                <a:latin typeface="Verdana"/>
                <a:cs typeface="Verdana"/>
              </a:rPr>
              <a:t>c</a:t>
            </a:r>
            <a:r>
              <a:rPr sz="1800" spc="-10" dirty="0"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65910"/>
            <a:ext cx="4655820" cy="110489"/>
          </a:xfrm>
          <a:custGeom>
            <a:avLst/>
            <a:gdLst/>
            <a:ahLst/>
            <a:cxnLst/>
            <a:rect l="l" t="t" r="r" b="b"/>
            <a:pathLst>
              <a:path w="4655820" h="110489">
                <a:moveTo>
                  <a:pt x="0" y="0"/>
                </a:moveTo>
                <a:lnTo>
                  <a:pt x="4655820" y="0"/>
                </a:lnTo>
                <a:lnTo>
                  <a:pt x="4655820" y="110489"/>
                </a:lnTo>
                <a:lnTo>
                  <a:pt x="0" y="110489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565910"/>
            <a:ext cx="7957820" cy="0"/>
          </a:xfrm>
          <a:custGeom>
            <a:avLst/>
            <a:gdLst/>
            <a:ahLst/>
            <a:cxnLst/>
            <a:rect l="l" t="t" r="r" b="b"/>
            <a:pathLst>
              <a:path w="7957820">
                <a:moveTo>
                  <a:pt x="0" y="0"/>
                </a:moveTo>
                <a:lnTo>
                  <a:pt x="795782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1565910"/>
            <a:ext cx="7957820" cy="0"/>
          </a:xfrm>
          <a:custGeom>
            <a:avLst/>
            <a:gdLst/>
            <a:ahLst/>
            <a:cxnLst/>
            <a:rect l="l" t="t" r="r" b="b"/>
            <a:pathLst>
              <a:path w="7957820">
                <a:moveTo>
                  <a:pt x="0" y="0"/>
                </a:moveTo>
                <a:lnTo>
                  <a:pt x="795782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5659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67419" y="167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23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175315"/>
          </a:xfrm>
          <a:prstGeom prst="rect">
            <a:avLst/>
          </a:prstGeom>
        </p:spPr>
        <p:txBody>
          <a:bodyPr vert="horz" wrap="square" lIns="0" tIns="635691" rIns="0" bIns="0" rtlCol="0">
            <a:spAutoFit/>
          </a:bodyPr>
          <a:lstStyle/>
          <a:p>
            <a:pPr marL="12700">
              <a:lnSpc>
                <a:spcPts val="4555"/>
              </a:lnSpc>
            </a:pPr>
            <a:r>
              <a:rPr sz="3200" spc="-5" dirty="0"/>
              <a:t>C</a:t>
            </a:r>
            <a:r>
              <a:rPr sz="3200" spc="-25" dirty="0"/>
              <a:t>o</a:t>
            </a:r>
            <a:r>
              <a:rPr sz="3200" spc="-50" dirty="0"/>
              <a:t>m</a:t>
            </a:r>
            <a:r>
              <a:rPr sz="3200" spc="5" dirty="0"/>
              <a:t>p</a:t>
            </a:r>
            <a:r>
              <a:rPr sz="3200" spc="-35" dirty="0"/>
              <a:t>o</a:t>
            </a:r>
            <a:r>
              <a:rPr sz="3200" spc="-25" dirty="0"/>
              <a:t>nen</a:t>
            </a:r>
            <a:r>
              <a:rPr sz="3200" dirty="0"/>
              <a:t>t</a:t>
            </a:r>
            <a:r>
              <a:rPr sz="3200" spc="-5" dirty="0"/>
              <a:t> </a:t>
            </a:r>
            <a:r>
              <a:rPr sz="3200" spc="-40" dirty="0"/>
              <a:t>B</a:t>
            </a:r>
            <a:r>
              <a:rPr sz="3200" spc="-30" dirty="0"/>
              <a:t>ase</a:t>
            </a:r>
            <a:r>
              <a:rPr sz="3200" dirty="0"/>
              <a:t>d</a:t>
            </a:r>
            <a:r>
              <a:rPr sz="3200" spc="-5" dirty="0"/>
              <a:t> </a:t>
            </a:r>
            <a:r>
              <a:rPr sz="3200" spc="-35" dirty="0"/>
              <a:t>De</a:t>
            </a:r>
            <a:r>
              <a:rPr sz="3200" spc="-20" dirty="0"/>
              <a:t>v</a:t>
            </a:r>
            <a:r>
              <a:rPr sz="3200" spc="-25" dirty="0"/>
              <a:t>e</a:t>
            </a:r>
            <a:r>
              <a:rPr sz="3200" spc="-5" dirty="0"/>
              <a:t>l</a:t>
            </a:r>
            <a:r>
              <a:rPr sz="3200" dirty="0"/>
              <a:t>o</a:t>
            </a:r>
            <a:r>
              <a:rPr sz="3200" spc="-30" dirty="0"/>
              <a:t>p</a:t>
            </a:r>
            <a:r>
              <a:rPr sz="3200" spc="-40" dirty="0"/>
              <a:t>m</a:t>
            </a:r>
            <a:r>
              <a:rPr sz="3200" spc="-30" dirty="0"/>
              <a:t>e</a:t>
            </a:r>
            <a:r>
              <a:rPr sz="3200" spc="-15" dirty="0"/>
              <a:t>n</a:t>
            </a:r>
            <a:r>
              <a:rPr sz="3200" dirty="0"/>
              <a:t>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marR="5080">
              <a:lnSpc>
                <a:spcPct val="100000"/>
              </a:lnSpc>
            </a:pPr>
            <a:r>
              <a:rPr sz="2400" spc="-20" dirty="0"/>
              <a:t>c</a:t>
            </a:r>
            <a:r>
              <a:rPr sz="2400" spc="-25" dirty="0"/>
              <a:t>om</a:t>
            </a:r>
            <a:r>
              <a:rPr sz="2400" dirty="0"/>
              <a:t>p</a:t>
            </a:r>
            <a:r>
              <a:rPr sz="2400" spc="-25" dirty="0"/>
              <a:t>o</a:t>
            </a:r>
            <a:r>
              <a:rPr sz="2400" spc="-20" dirty="0"/>
              <a:t>nen</a:t>
            </a:r>
            <a:r>
              <a:rPr sz="2400" spc="-10" dirty="0"/>
              <a:t>t</a:t>
            </a:r>
            <a:r>
              <a:rPr sz="2400" spc="5" dirty="0"/>
              <a:t>-</a:t>
            </a:r>
            <a:r>
              <a:rPr sz="2400" dirty="0"/>
              <a:t>b</a:t>
            </a:r>
            <a:r>
              <a:rPr sz="2400" spc="-20" dirty="0"/>
              <a:t>as</a:t>
            </a:r>
            <a:r>
              <a:rPr sz="2400" spc="-25" dirty="0"/>
              <a:t>e</a:t>
            </a:r>
            <a:r>
              <a:rPr sz="2400" dirty="0"/>
              <a:t>d</a:t>
            </a:r>
            <a:r>
              <a:rPr sz="2400" spc="-5" dirty="0"/>
              <a:t> </a:t>
            </a:r>
            <a:r>
              <a:rPr sz="2400" dirty="0"/>
              <a:t>d</a:t>
            </a:r>
            <a:r>
              <a:rPr sz="2400" spc="-20" dirty="0"/>
              <a:t>ev</a:t>
            </a:r>
            <a:r>
              <a:rPr sz="2400" spc="-25" dirty="0"/>
              <a:t>e</a:t>
            </a:r>
            <a:r>
              <a:rPr sz="2400" spc="-10" dirty="0"/>
              <a:t>l</a:t>
            </a:r>
            <a:r>
              <a:rPr sz="2400" spc="-25" dirty="0"/>
              <a:t>o</a:t>
            </a:r>
            <a:r>
              <a:rPr sz="2400" dirty="0"/>
              <a:t>p</a:t>
            </a:r>
            <a:r>
              <a:rPr sz="2400" spc="-15" dirty="0"/>
              <a:t>m</a:t>
            </a:r>
            <a:r>
              <a:rPr sz="2400" spc="-25" dirty="0"/>
              <a:t>e</a:t>
            </a:r>
            <a:r>
              <a:rPr sz="2400" spc="-10" dirty="0"/>
              <a:t>n</a:t>
            </a:r>
            <a:r>
              <a:rPr sz="2400" dirty="0"/>
              <a:t>t</a:t>
            </a:r>
            <a:r>
              <a:rPr sz="2400" spc="-10" dirty="0"/>
              <a:t> </a:t>
            </a:r>
            <a:r>
              <a:rPr sz="2400" spc="5" dirty="0"/>
              <a:t>(</a:t>
            </a:r>
            <a:r>
              <a:rPr sz="2400" dirty="0"/>
              <a:t>C</a:t>
            </a:r>
            <a:r>
              <a:rPr sz="2400" spc="-30" dirty="0"/>
              <a:t>B</a:t>
            </a:r>
            <a:r>
              <a:rPr sz="2400" spc="-25" dirty="0"/>
              <a:t>D</a:t>
            </a:r>
            <a:r>
              <a:rPr sz="2400" spc="-15" dirty="0"/>
              <a:t>)</a:t>
            </a:r>
            <a:r>
              <a:rPr sz="2400" spc="-5" dirty="0"/>
              <a:t> </a:t>
            </a:r>
            <a:r>
              <a:rPr sz="2400" spc="-25" dirty="0"/>
              <a:t>mo</a:t>
            </a:r>
            <a:r>
              <a:rPr sz="2400" dirty="0"/>
              <a:t>d</a:t>
            </a:r>
            <a:r>
              <a:rPr sz="2400" spc="-5" dirty="0"/>
              <a:t>el </a:t>
            </a:r>
            <a:r>
              <a:rPr sz="2400" spc="-10" dirty="0"/>
              <a:t>i</a:t>
            </a:r>
            <a:r>
              <a:rPr sz="2400" spc="-20" dirty="0"/>
              <a:t>nc</a:t>
            </a:r>
            <a:r>
              <a:rPr sz="2400" spc="-25" dirty="0"/>
              <a:t>o</a:t>
            </a:r>
            <a:r>
              <a:rPr sz="2400" spc="-20" dirty="0"/>
              <a:t>r</a:t>
            </a:r>
            <a:r>
              <a:rPr sz="2400" dirty="0"/>
              <a:t>p</a:t>
            </a:r>
            <a:r>
              <a:rPr sz="2400" spc="-25" dirty="0"/>
              <a:t>o</a:t>
            </a:r>
            <a:r>
              <a:rPr sz="2400" spc="-20" dirty="0"/>
              <a:t>ra</a:t>
            </a:r>
            <a:r>
              <a:rPr sz="2400" spc="-10" dirty="0"/>
              <a:t>t</a:t>
            </a:r>
            <a:r>
              <a:rPr sz="2400" spc="-20" dirty="0"/>
              <a:t>e</a:t>
            </a:r>
            <a:r>
              <a:rPr sz="2400" spc="-15" dirty="0"/>
              <a:t>s</a:t>
            </a:r>
            <a:r>
              <a:rPr sz="2400" spc="-10" dirty="0"/>
              <a:t> </a:t>
            </a:r>
            <a:r>
              <a:rPr sz="2400" spc="-25" dirty="0"/>
              <a:t>m</a:t>
            </a:r>
            <a:r>
              <a:rPr sz="2400" spc="-20" dirty="0"/>
              <a:t>an</a:t>
            </a:r>
            <a:r>
              <a:rPr sz="2400" spc="-15" dirty="0"/>
              <a:t>y</a:t>
            </a:r>
            <a:r>
              <a:rPr sz="2400" spc="-5" dirty="0"/>
              <a:t> </a:t>
            </a:r>
            <a:r>
              <a:rPr sz="2400" spc="-25" dirty="0"/>
              <a:t>o</a:t>
            </a:r>
            <a:r>
              <a:rPr sz="2400" spc="-10" dirty="0"/>
              <a:t>f </a:t>
            </a:r>
            <a:r>
              <a:rPr sz="2400" dirty="0"/>
              <a:t>t</a:t>
            </a:r>
            <a:r>
              <a:rPr sz="2400" spc="-25" dirty="0"/>
              <a:t>h</a:t>
            </a:r>
            <a:r>
              <a:rPr sz="2400" spc="-15" dirty="0"/>
              <a:t>e</a:t>
            </a:r>
            <a:r>
              <a:rPr sz="2400" spc="-5" dirty="0"/>
              <a:t> </a:t>
            </a:r>
            <a:r>
              <a:rPr sz="2400" spc="-20" dirty="0"/>
              <a:t>charac</a:t>
            </a:r>
            <a:r>
              <a:rPr sz="2400" spc="-10" dirty="0"/>
              <a:t>t</a:t>
            </a:r>
            <a:r>
              <a:rPr sz="2400" spc="-25" dirty="0"/>
              <a:t>e</a:t>
            </a:r>
            <a:r>
              <a:rPr sz="2400" spc="-20" dirty="0"/>
              <a:t>r</a:t>
            </a:r>
            <a:r>
              <a:rPr sz="2400" spc="-10" dirty="0"/>
              <a:t>i</a:t>
            </a:r>
            <a:r>
              <a:rPr sz="2400" spc="-5" dirty="0"/>
              <a:t>s</a:t>
            </a:r>
            <a:r>
              <a:rPr sz="2400" dirty="0"/>
              <a:t>t</a:t>
            </a:r>
            <a:r>
              <a:rPr sz="2400" spc="-10" dirty="0"/>
              <a:t>i</a:t>
            </a:r>
            <a:r>
              <a:rPr sz="2400" spc="-25" dirty="0"/>
              <a:t>c</a:t>
            </a:r>
            <a:r>
              <a:rPr sz="2400" spc="-15" dirty="0"/>
              <a:t>s</a:t>
            </a:r>
            <a:r>
              <a:rPr sz="2400" spc="-10" dirty="0"/>
              <a:t> </a:t>
            </a:r>
            <a:r>
              <a:rPr sz="2400" spc="-25" dirty="0"/>
              <a:t>o</a:t>
            </a:r>
            <a:r>
              <a:rPr sz="2400" spc="-10" dirty="0"/>
              <a:t>f </a:t>
            </a:r>
            <a:r>
              <a:rPr sz="2400" dirty="0"/>
              <a:t>t</a:t>
            </a:r>
            <a:r>
              <a:rPr sz="2400" spc="-20" dirty="0"/>
              <a:t>he</a:t>
            </a:r>
            <a:r>
              <a:rPr sz="2400" spc="-15" dirty="0"/>
              <a:t> </a:t>
            </a:r>
            <a:r>
              <a:rPr sz="2400" spc="-5" dirty="0"/>
              <a:t>sp</a:t>
            </a:r>
            <a:r>
              <a:rPr sz="2400" spc="-10" dirty="0"/>
              <a:t>i</a:t>
            </a:r>
            <a:r>
              <a:rPr sz="2400" spc="-20" dirty="0"/>
              <a:t>r</a:t>
            </a:r>
            <a:r>
              <a:rPr sz="2400" spc="-5" dirty="0"/>
              <a:t>a</a:t>
            </a:r>
            <a:r>
              <a:rPr sz="2400" dirty="0"/>
              <a:t>l</a:t>
            </a:r>
            <a:r>
              <a:rPr sz="2400" spc="-15" dirty="0"/>
              <a:t> </a:t>
            </a:r>
            <a:r>
              <a:rPr sz="2400" spc="-20" dirty="0"/>
              <a:t>mo</a:t>
            </a:r>
            <a:r>
              <a:rPr sz="2400" spc="-5" dirty="0"/>
              <a:t>de</a:t>
            </a:r>
            <a:r>
              <a:rPr sz="2400" spc="-10" dirty="0"/>
              <a:t>l.</a:t>
            </a:r>
            <a:endParaRPr sz="2400" dirty="0"/>
          </a:p>
          <a:p>
            <a:pPr marL="367665" marR="940435">
              <a:lnSpc>
                <a:spcPct val="100000"/>
              </a:lnSpc>
              <a:spcBef>
                <a:spcPts val="600"/>
              </a:spcBef>
            </a:pPr>
            <a:r>
              <a:rPr sz="2400" spc="-35" dirty="0"/>
              <a:t>I</a:t>
            </a:r>
            <a:r>
              <a:rPr sz="2400" dirty="0"/>
              <a:t>t</a:t>
            </a:r>
            <a:r>
              <a:rPr sz="2400" spc="-5" dirty="0"/>
              <a:t> </a:t>
            </a:r>
            <a:r>
              <a:rPr sz="2400" spc="-10" dirty="0"/>
              <a:t>i</a:t>
            </a:r>
            <a:r>
              <a:rPr sz="2400" spc="-15" dirty="0"/>
              <a:t>s</a:t>
            </a:r>
            <a:r>
              <a:rPr sz="2400" spc="-10" dirty="0"/>
              <a:t> </a:t>
            </a:r>
            <a:r>
              <a:rPr sz="2400" spc="-20" dirty="0"/>
              <a:t>e</a:t>
            </a:r>
            <a:r>
              <a:rPr sz="2400" spc="-30" dirty="0"/>
              <a:t>v</a:t>
            </a:r>
            <a:r>
              <a:rPr sz="2400" spc="-25" dirty="0"/>
              <a:t>o</a:t>
            </a:r>
            <a:r>
              <a:rPr sz="2400" spc="-10" dirty="0"/>
              <a:t>lu</a:t>
            </a:r>
            <a:r>
              <a:rPr sz="2400" dirty="0"/>
              <a:t>t</a:t>
            </a:r>
            <a:r>
              <a:rPr sz="2400" spc="-20" dirty="0"/>
              <a:t>i</a:t>
            </a:r>
            <a:r>
              <a:rPr sz="2400" spc="-25" dirty="0"/>
              <a:t>o</a:t>
            </a:r>
            <a:r>
              <a:rPr sz="2400" spc="-10" dirty="0"/>
              <a:t>n</a:t>
            </a:r>
            <a:r>
              <a:rPr sz="2400" spc="-20" dirty="0"/>
              <a:t>ar</a:t>
            </a:r>
            <a:r>
              <a:rPr sz="2400" spc="-15" dirty="0"/>
              <a:t>y</a:t>
            </a:r>
            <a:r>
              <a:rPr sz="2400" spc="-20" dirty="0"/>
              <a:t> </a:t>
            </a:r>
            <a:r>
              <a:rPr sz="2400" dirty="0"/>
              <a:t>b</a:t>
            </a:r>
            <a:r>
              <a:rPr sz="2400" spc="-15" dirty="0"/>
              <a:t>y</a:t>
            </a:r>
            <a:r>
              <a:rPr sz="2400" spc="-10" dirty="0"/>
              <a:t> </a:t>
            </a:r>
            <a:r>
              <a:rPr sz="2400" spc="-20" dirty="0"/>
              <a:t>na</a:t>
            </a:r>
            <a:r>
              <a:rPr sz="2400" spc="-10" dirty="0"/>
              <a:t>t</a:t>
            </a:r>
            <a:r>
              <a:rPr sz="2400" spc="-25" dirty="0"/>
              <a:t>u</a:t>
            </a:r>
            <a:r>
              <a:rPr sz="2400" spc="-15" dirty="0"/>
              <a:t>re </a:t>
            </a:r>
            <a:r>
              <a:rPr sz="2400" spc="-20" dirty="0"/>
              <a:t>a</a:t>
            </a:r>
            <a:r>
              <a:rPr sz="2400" spc="-10" dirty="0"/>
              <a:t>n</a:t>
            </a:r>
            <a:r>
              <a:rPr sz="2400" dirty="0"/>
              <a:t>d</a:t>
            </a:r>
            <a:r>
              <a:rPr sz="2400" spc="-5" dirty="0"/>
              <a:t> </a:t>
            </a:r>
            <a:r>
              <a:rPr sz="2400" spc="-10" dirty="0"/>
              <a:t>i</a:t>
            </a:r>
            <a:r>
              <a:rPr sz="2400" dirty="0"/>
              <a:t>t</a:t>
            </a:r>
            <a:r>
              <a:rPr sz="2400" spc="-25" dirty="0"/>
              <a:t>e</a:t>
            </a:r>
            <a:r>
              <a:rPr sz="2400" spc="-20" dirty="0"/>
              <a:t>ra</a:t>
            </a:r>
            <a:r>
              <a:rPr sz="2400" spc="-10" dirty="0"/>
              <a:t>ti</a:t>
            </a:r>
            <a:r>
              <a:rPr sz="2400" spc="-30" dirty="0"/>
              <a:t>v</a:t>
            </a:r>
            <a:r>
              <a:rPr sz="2400" spc="-15" dirty="0"/>
              <a:t>e</a:t>
            </a:r>
            <a:r>
              <a:rPr sz="2400" spc="-10" dirty="0"/>
              <a:t> </a:t>
            </a:r>
            <a:r>
              <a:rPr sz="2400" spc="-20" dirty="0"/>
              <a:t>a</a:t>
            </a:r>
            <a:r>
              <a:rPr sz="2400" spc="-15" dirty="0"/>
              <a:t>p</a:t>
            </a:r>
            <a:r>
              <a:rPr sz="2400" dirty="0"/>
              <a:t>p</a:t>
            </a:r>
            <a:r>
              <a:rPr sz="2400" spc="-20" dirty="0"/>
              <a:t>r</a:t>
            </a:r>
            <a:r>
              <a:rPr sz="2400" spc="-25" dirty="0"/>
              <a:t>o</a:t>
            </a:r>
            <a:r>
              <a:rPr sz="2400" spc="-20" dirty="0"/>
              <a:t>ach</a:t>
            </a:r>
            <a:r>
              <a:rPr sz="2400" spc="-5" dirty="0"/>
              <a:t> </a:t>
            </a:r>
            <a:r>
              <a:rPr sz="2400" dirty="0"/>
              <a:t>t</a:t>
            </a:r>
            <a:r>
              <a:rPr sz="2400" spc="-15" dirty="0"/>
              <a:t>o </a:t>
            </a:r>
            <a:r>
              <a:rPr sz="2400" spc="-20" dirty="0"/>
              <a:t>crea</a:t>
            </a:r>
            <a:r>
              <a:rPr sz="2400" spc="-15" dirty="0"/>
              <a:t>te </a:t>
            </a:r>
            <a:r>
              <a:rPr sz="2400" spc="-20" dirty="0"/>
              <a:t>s</a:t>
            </a:r>
            <a:r>
              <a:rPr sz="2400" spc="-15" dirty="0"/>
              <a:t>o</a:t>
            </a:r>
            <a:r>
              <a:rPr sz="2400" spc="-25" dirty="0"/>
              <a:t>f</a:t>
            </a:r>
            <a:r>
              <a:rPr sz="2400" dirty="0"/>
              <a:t>tw</a:t>
            </a:r>
            <a:r>
              <a:rPr sz="2400" spc="-20" dirty="0"/>
              <a:t>are.</a:t>
            </a:r>
            <a:endParaRPr sz="2400" dirty="0"/>
          </a:p>
          <a:p>
            <a:pPr marL="367665" marR="691515">
              <a:lnSpc>
                <a:spcPct val="100000"/>
              </a:lnSpc>
              <a:spcBef>
                <a:spcPts val="600"/>
              </a:spcBef>
            </a:pPr>
            <a:r>
              <a:rPr sz="2400" dirty="0"/>
              <a:t>C</a:t>
            </a:r>
            <a:r>
              <a:rPr sz="2400" spc="-30" dirty="0"/>
              <a:t>B</a:t>
            </a:r>
            <a:r>
              <a:rPr sz="2400" spc="-20" dirty="0"/>
              <a:t>D</a:t>
            </a:r>
            <a:r>
              <a:rPr sz="2400" spc="-10" dirty="0"/>
              <a:t> </a:t>
            </a:r>
            <a:r>
              <a:rPr sz="2400" spc="-25" dirty="0"/>
              <a:t>mo</a:t>
            </a:r>
            <a:r>
              <a:rPr sz="2400" dirty="0"/>
              <a:t>d</a:t>
            </a:r>
            <a:r>
              <a:rPr sz="2400" spc="-5" dirty="0"/>
              <a:t>e</a:t>
            </a:r>
            <a:r>
              <a:rPr sz="2400" dirty="0"/>
              <a:t>l</a:t>
            </a:r>
            <a:r>
              <a:rPr sz="2400" spc="-15" dirty="0"/>
              <a:t> </a:t>
            </a:r>
            <a:r>
              <a:rPr sz="2400" spc="-20" dirty="0"/>
              <a:t>cr</a:t>
            </a:r>
            <a:r>
              <a:rPr sz="2400" spc="-25" dirty="0"/>
              <a:t>e</a:t>
            </a:r>
            <a:r>
              <a:rPr sz="2400" spc="-20" dirty="0"/>
              <a:t>a</a:t>
            </a:r>
            <a:r>
              <a:rPr sz="2400" spc="-10" dirty="0"/>
              <a:t>t</a:t>
            </a:r>
            <a:r>
              <a:rPr sz="2400" spc="-20" dirty="0"/>
              <a:t>e</a:t>
            </a:r>
            <a:r>
              <a:rPr sz="2400" spc="-15" dirty="0"/>
              <a:t>s</a:t>
            </a:r>
            <a:r>
              <a:rPr sz="2400" spc="-10" dirty="0"/>
              <a:t> </a:t>
            </a:r>
            <a:r>
              <a:rPr sz="2400" spc="-20" dirty="0"/>
              <a:t>a</a:t>
            </a:r>
            <a:r>
              <a:rPr sz="2400" spc="-15" dirty="0"/>
              <a:t>p</a:t>
            </a:r>
            <a:r>
              <a:rPr sz="2400" dirty="0"/>
              <a:t>p</a:t>
            </a:r>
            <a:r>
              <a:rPr sz="2400" spc="-10" dirty="0"/>
              <a:t>l</a:t>
            </a:r>
            <a:r>
              <a:rPr sz="2400" spc="-20" dirty="0"/>
              <a:t>ica</a:t>
            </a:r>
            <a:r>
              <a:rPr sz="2400" spc="-10" dirty="0"/>
              <a:t>ti</a:t>
            </a:r>
            <a:r>
              <a:rPr sz="2400" spc="-25" dirty="0"/>
              <a:t>on</a:t>
            </a:r>
            <a:r>
              <a:rPr sz="2400" spc="-15" dirty="0"/>
              <a:t>s</a:t>
            </a:r>
            <a:r>
              <a:rPr sz="2400" spc="-10" dirty="0"/>
              <a:t> </a:t>
            </a:r>
            <a:r>
              <a:rPr sz="2400" spc="-15" dirty="0"/>
              <a:t>fr</a:t>
            </a:r>
            <a:r>
              <a:rPr sz="2400" spc="-25" dirty="0"/>
              <a:t>om</a:t>
            </a:r>
            <a:r>
              <a:rPr sz="2400" spc="-10" dirty="0"/>
              <a:t> </a:t>
            </a:r>
            <a:r>
              <a:rPr sz="2400" dirty="0"/>
              <a:t>p</a:t>
            </a:r>
            <a:r>
              <a:rPr sz="2400" spc="-20" dirty="0"/>
              <a:t>re</a:t>
            </a:r>
            <a:r>
              <a:rPr sz="2400" spc="-15" dirty="0"/>
              <a:t>p</a:t>
            </a:r>
            <a:r>
              <a:rPr sz="2400" spc="-20" dirty="0"/>
              <a:t>a</a:t>
            </a:r>
            <a:r>
              <a:rPr sz="2400" spc="-25" dirty="0"/>
              <a:t>c</a:t>
            </a:r>
            <a:r>
              <a:rPr sz="2400" spc="-20" dirty="0"/>
              <a:t>ka</a:t>
            </a:r>
            <a:r>
              <a:rPr sz="2400" spc="-15" dirty="0"/>
              <a:t>g</a:t>
            </a:r>
            <a:r>
              <a:rPr sz="2400" spc="-20" dirty="0"/>
              <a:t>e</a:t>
            </a:r>
            <a:r>
              <a:rPr sz="2400" spc="-15" dirty="0"/>
              <a:t>d</a:t>
            </a:r>
            <a:r>
              <a:rPr sz="2400" spc="-5" dirty="0"/>
              <a:t> </a:t>
            </a:r>
            <a:r>
              <a:rPr sz="2400" spc="-25" dirty="0"/>
              <a:t>s</a:t>
            </a:r>
            <a:r>
              <a:rPr sz="2400" spc="-15" dirty="0"/>
              <a:t>of</a:t>
            </a:r>
            <a:r>
              <a:rPr sz="2400" spc="-5" dirty="0"/>
              <a:t>t</a:t>
            </a:r>
            <a:r>
              <a:rPr sz="2400" dirty="0"/>
              <a:t>w</a:t>
            </a:r>
            <a:r>
              <a:rPr sz="2400" spc="-20" dirty="0"/>
              <a:t>a</a:t>
            </a:r>
            <a:r>
              <a:rPr sz="2400" spc="-15" dirty="0"/>
              <a:t>re </a:t>
            </a:r>
            <a:r>
              <a:rPr sz="2400" spc="-20" dirty="0"/>
              <a:t>c</a:t>
            </a:r>
            <a:r>
              <a:rPr sz="2400" spc="-25" dirty="0"/>
              <a:t>om</a:t>
            </a:r>
            <a:r>
              <a:rPr sz="2400" dirty="0"/>
              <a:t>p</a:t>
            </a:r>
            <a:r>
              <a:rPr sz="2400" spc="-25" dirty="0"/>
              <a:t>o</a:t>
            </a:r>
            <a:r>
              <a:rPr sz="2400" spc="-10" dirty="0"/>
              <a:t>n</a:t>
            </a:r>
            <a:r>
              <a:rPr sz="2400" spc="-25" dirty="0"/>
              <a:t>e</a:t>
            </a:r>
            <a:r>
              <a:rPr sz="2400" spc="-10" dirty="0"/>
              <a:t>n</a:t>
            </a:r>
            <a:r>
              <a:rPr sz="2400" dirty="0"/>
              <a:t>t</a:t>
            </a:r>
            <a:r>
              <a:rPr sz="2400" spc="-15" dirty="0"/>
              <a:t>s</a:t>
            </a:r>
            <a:r>
              <a:rPr sz="2400" spc="-10" dirty="0"/>
              <a:t> </a:t>
            </a:r>
            <a:r>
              <a:rPr sz="2400" spc="-5" dirty="0"/>
              <a:t>(ca</a:t>
            </a:r>
            <a:r>
              <a:rPr sz="2400" spc="-25" dirty="0"/>
              <a:t>l</a:t>
            </a:r>
            <a:r>
              <a:rPr sz="2400" spc="-10" dirty="0"/>
              <a:t>l</a:t>
            </a:r>
            <a:r>
              <a:rPr sz="2400" spc="-20" dirty="0"/>
              <a:t>ed</a:t>
            </a:r>
            <a:r>
              <a:rPr sz="2400" spc="-15" dirty="0"/>
              <a:t> </a:t>
            </a:r>
            <a:r>
              <a:rPr sz="2400" i="1" spc="-20" dirty="0">
                <a:latin typeface="Verdana"/>
                <a:cs typeface="Verdana"/>
              </a:rPr>
              <a:t>cla</a:t>
            </a:r>
            <a:r>
              <a:rPr sz="2400" i="1" spc="-25" dirty="0">
                <a:latin typeface="Verdana"/>
                <a:cs typeface="Verdana"/>
              </a:rPr>
              <a:t>s</a:t>
            </a:r>
            <a:r>
              <a:rPr sz="2400" i="1" spc="-20" dirty="0">
                <a:latin typeface="Verdana"/>
                <a:cs typeface="Verdana"/>
              </a:rPr>
              <a:t>ses).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159" y="1832701"/>
            <a:ext cx="3009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840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5159" y="3004911"/>
            <a:ext cx="3009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840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5159" y="3812631"/>
            <a:ext cx="3009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840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24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65910"/>
            <a:ext cx="4655820" cy="110489"/>
          </a:xfrm>
          <a:custGeom>
            <a:avLst/>
            <a:gdLst/>
            <a:ahLst/>
            <a:cxnLst/>
            <a:rect l="l" t="t" r="r" b="b"/>
            <a:pathLst>
              <a:path w="4655820" h="110489">
                <a:moveTo>
                  <a:pt x="0" y="0"/>
                </a:moveTo>
                <a:lnTo>
                  <a:pt x="4655820" y="0"/>
                </a:lnTo>
                <a:lnTo>
                  <a:pt x="4655820" y="110489"/>
                </a:lnTo>
                <a:lnTo>
                  <a:pt x="0" y="110489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565910"/>
            <a:ext cx="7957820" cy="0"/>
          </a:xfrm>
          <a:custGeom>
            <a:avLst/>
            <a:gdLst/>
            <a:ahLst/>
            <a:cxnLst/>
            <a:rect l="l" t="t" r="r" b="b"/>
            <a:pathLst>
              <a:path w="7957820">
                <a:moveTo>
                  <a:pt x="0" y="0"/>
                </a:moveTo>
                <a:lnTo>
                  <a:pt x="795782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1565910"/>
            <a:ext cx="7957820" cy="0"/>
          </a:xfrm>
          <a:custGeom>
            <a:avLst/>
            <a:gdLst/>
            <a:ahLst/>
            <a:cxnLst/>
            <a:rect l="l" t="t" r="r" b="b"/>
            <a:pathLst>
              <a:path w="7957820">
                <a:moveTo>
                  <a:pt x="0" y="0"/>
                </a:moveTo>
                <a:lnTo>
                  <a:pt x="795782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5659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67419" y="167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23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691" rIns="0" bIns="0" rtlCol="0">
            <a:spAutoFit/>
          </a:bodyPr>
          <a:lstStyle/>
          <a:p>
            <a:pPr marL="12700">
              <a:lnSpc>
                <a:spcPts val="4555"/>
              </a:lnSpc>
            </a:pPr>
            <a:r>
              <a:rPr spc="-25" dirty="0">
                <a:latin typeface="Verdana"/>
                <a:cs typeface="Verdana"/>
              </a:rPr>
              <a:t>S</a:t>
            </a:r>
            <a:r>
              <a:rPr spc="-30" dirty="0">
                <a:latin typeface="Verdana"/>
                <a:cs typeface="Verdana"/>
              </a:rPr>
              <a:t>oftwar</a:t>
            </a:r>
            <a:r>
              <a:rPr spc="-25" dirty="0">
                <a:latin typeface="Verdana"/>
                <a:cs typeface="Verdana"/>
              </a:rPr>
              <a:t>e</a:t>
            </a:r>
            <a:r>
              <a:rPr spc="-15" dirty="0">
                <a:latin typeface="Verdana"/>
                <a:cs typeface="Verdana"/>
              </a:rPr>
              <a:t> </a:t>
            </a:r>
            <a:r>
              <a:rPr spc="5" dirty="0">
                <a:latin typeface="Verdana"/>
                <a:cs typeface="Verdana"/>
              </a:rPr>
              <a:t>p</a:t>
            </a:r>
            <a:r>
              <a:rPr spc="-35" dirty="0">
                <a:latin typeface="Verdana"/>
                <a:cs typeface="Verdana"/>
              </a:rPr>
              <a:t>r</a:t>
            </a:r>
            <a:r>
              <a:rPr spc="-25" dirty="0">
                <a:latin typeface="Verdana"/>
                <a:cs typeface="Verdana"/>
              </a:rPr>
              <a:t>oce</a:t>
            </a:r>
            <a:r>
              <a:rPr spc="-30" dirty="0">
                <a:latin typeface="Verdana"/>
                <a:cs typeface="Verdana"/>
              </a:rPr>
              <a:t>s</a:t>
            </a:r>
            <a:r>
              <a:rPr spc="-20" dirty="0">
                <a:latin typeface="Verdana"/>
                <a:cs typeface="Verdana"/>
              </a:rPr>
              <a:t>s</a:t>
            </a:r>
            <a:r>
              <a:rPr spc="-10" dirty="0">
                <a:latin typeface="Verdana"/>
                <a:cs typeface="Verdana"/>
              </a:rPr>
              <a:t> </a:t>
            </a:r>
            <a:r>
              <a:rPr spc="-40" dirty="0">
                <a:latin typeface="Verdana"/>
                <a:cs typeface="Verdana"/>
              </a:rPr>
              <a:t>m</a:t>
            </a:r>
            <a:r>
              <a:rPr spc="-35" dirty="0">
                <a:latin typeface="Verdana"/>
                <a:cs typeface="Verdana"/>
              </a:rPr>
              <a:t>o</a:t>
            </a:r>
            <a:r>
              <a:rPr spc="5" dirty="0">
                <a:latin typeface="Verdana"/>
                <a:cs typeface="Verdana"/>
              </a:rPr>
              <a:t>d</a:t>
            </a:r>
            <a:r>
              <a:rPr spc="-5" dirty="0">
                <a:latin typeface="Verdana"/>
                <a:cs typeface="Verdana"/>
              </a:rPr>
              <a:t>el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8340" y="1748654"/>
            <a:ext cx="2552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700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8239" y="1753301"/>
            <a:ext cx="7279005" cy="3519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44475">
              <a:lnSpc>
                <a:spcPct val="100000"/>
              </a:lnSpc>
            </a:pPr>
            <a:r>
              <a:rPr sz="2000" dirty="0">
                <a:latin typeface="Verdana"/>
                <a:cs typeface="Verdana"/>
              </a:rPr>
              <a:t>P</a:t>
            </a:r>
            <a:r>
              <a:rPr sz="2000" spc="-20" dirty="0">
                <a:latin typeface="Verdana"/>
                <a:cs typeface="Verdana"/>
              </a:rPr>
              <a:t>ro</a:t>
            </a:r>
            <a:r>
              <a:rPr sz="2000" spc="-10" dirty="0">
                <a:latin typeface="Verdana"/>
                <a:cs typeface="Verdana"/>
              </a:rPr>
              <a:t>c</a:t>
            </a:r>
            <a:r>
              <a:rPr sz="2000" spc="-30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m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spc="-10" dirty="0">
                <a:latin typeface="Verdana"/>
                <a:cs typeface="Verdana"/>
              </a:rPr>
              <a:t>d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l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 p</a:t>
            </a:r>
            <a:r>
              <a:rPr sz="2000" spc="-20" dirty="0">
                <a:latin typeface="Verdana"/>
                <a:cs typeface="Verdana"/>
              </a:rPr>
              <a:t>re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spc="-15" dirty="0">
                <a:latin typeface="Verdana"/>
                <a:cs typeface="Verdana"/>
              </a:rPr>
              <a:t>cr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b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-10" dirty="0">
                <a:latin typeface="Verdana"/>
                <a:cs typeface="Verdana"/>
              </a:rPr>
              <a:t>is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-5" dirty="0">
                <a:latin typeface="Verdana"/>
                <a:cs typeface="Verdana"/>
              </a:rPr>
              <a:t>c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spc="-3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of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c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v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es, </a:t>
            </a:r>
            <a:r>
              <a:rPr sz="2000" spc="-3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c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spc="-5" dirty="0">
                <a:latin typeface="Verdana"/>
                <a:cs typeface="Verdana"/>
              </a:rPr>
              <a:t>n</a:t>
            </a:r>
            <a:r>
              <a:rPr sz="2000" spc="-20" dirty="0">
                <a:latin typeface="Verdana"/>
                <a:cs typeface="Verdana"/>
              </a:rPr>
              <a:t>s</a:t>
            </a:r>
            <a:r>
              <a:rPr sz="2000" spc="-10" dirty="0">
                <a:latin typeface="Verdana"/>
                <a:cs typeface="Verdana"/>
              </a:rPr>
              <a:t>,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task</a:t>
            </a:r>
            <a:r>
              <a:rPr sz="2000" spc="-10" dirty="0">
                <a:latin typeface="Verdana"/>
                <a:cs typeface="Verdana"/>
              </a:rPr>
              <a:t>s,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m</a:t>
            </a:r>
            <a:r>
              <a:rPr sz="2000" spc="-10" dirty="0">
                <a:latin typeface="Verdana"/>
                <a:cs typeface="Verdana"/>
              </a:rPr>
              <a:t>il</a:t>
            </a:r>
            <a:r>
              <a:rPr sz="2000" spc="-15" dirty="0">
                <a:latin typeface="Verdana"/>
                <a:cs typeface="Verdana"/>
              </a:rPr>
              <a:t>eston</a:t>
            </a:r>
            <a:r>
              <a:rPr sz="2000" spc="-20" dirty="0">
                <a:latin typeface="Verdana"/>
                <a:cs typeface="Verdana"/>
              </a:rPr>
              <a:t>es</a:t>
            </a:r>
            <a:r>
              <a:rPr sz="2000" spc="-10" dirty="0">
                <a:latin typeface="Verdana"/>
                <a:cs typeface="Verdana"/>
              </a:rPr>
              <a:t>,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a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w</a:t>
            </a:r>
            <a:r>
              <a:rPr sz="2000" spc="-15" dirty="0">
                <a:latin typeface="Verdana"/>
                <a:cs typeface="Verdana"/>
              </a:rPr>
              <a:t>ork</a:t>
            </a:r>
            <a:r>
              <a:rPr sz="2000" dirty="0">
                <a:latin typeface="Verdana"/>
                <a:cs typeface="Verdana"/>
              </a:rPr>
              <a:t> p</a:t>
            </a:r>
            <a:r>
              <a:rPr sz="2000" spc="-20" dirty="0">
                <a:latin typeface="Verdana"/>
                <a:cs typeface="Verdana"/>
              </a:rPr>
              <a:t>ro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-15" dirty="0">
                <a:latin typeface="Verdana"/>
                <a:cs typeface="Verdana"/>
              </a:rPr>
              <a:t>u</a:t>
            </a:r>
            <a:r>
              <a:rPr sz="2000" spc="-10" dirty="0">
                <a:latin typeface="Verdana"/>
                <a:cs typeface="Verdana"/>
              </a:rPr>
              <a:t>c</a:t>
            </a:r>
            <a:r>
              <a:rPr sz="2000" spc="-5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s </a:t>
            </a:r>
            <a:r>
              <a:rPr sz="2000" spc="-10" dirty="0">
                <a:latin typeface="Verdana"/>
                <a:cs typeface="Verdana"/>
              </a:rPr>
              <a:t>r</a:t>
            </a:r>
            <a:r>
              <a:rPr sz="2000" spc="-3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q</a:t>
            </a:r>
            <a:r>
              <a:rPr sz="2000" spc="-15" dirty="0">
                <a:latin typeface="Verdana"/>
                <a:cs typeface="Verdana"/>
              </a:rPr>
              <a:t>u</a:t>
            </a:r>
            <a:r>
              <a:rPr sz="2000" spc="-10" dirty="0">
                <a:latin typeface="Verdana"/>
                <a:cs typeface="Verdana"/>
              </a:rPr>
              <a:t>ir</a:t>
            </a:r>
            <a:r>
              <a:rPr sz="2000" spc="-3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d </a:t>
            </a:r>
            <a:r>
              <a:rPr sz="2000" spc="-10" dirty="0">
                <a:latin typeface="Verdana"/>
                <a:cs typeface="Verdana"/>
              </a:rPr>
              <a:t>to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g</a:t>
            </a:r>
            <a:r>
              <a:rPr sz="2000" spc="-20" dirty="0">
                <a:latin typeface="Verdana"/>
                <a:cs typeface="Verdana"/>
              </a:rPr>
              <a:t>i</a:t>
            </a:r>
            <a:r>
              <a:rPr sz="2000" spc="-5" dirty="0">
                <a:latin typeface="Verdana"/>
                <a:cs typeface="Verdana"/>
              </a:rPr>
              <a:t>n</a:t>
            </a:r>
            <a:r>
              <a:rPr sz="2000" spc="-30" dirty="0">
                <a:latin typeface="Verdana"/>
                <a:cs typeface="Verdana"/>
              </a:rPr>
              <a:t>e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r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h</a:t>
            </a:r>
            <a:r>
              <a:rPr sz="2000" spc="-5" dirty="0">
                <a:latin typeface="Verdana"/>
                <a:cs typeface="Verdana"/>
              </a:rPr>
              <a:t>i</a:t>
            </a:r>
            <a:r>
              <a:rPr sz="2000" spc="-10" dirty="0">
                <a:latin typeface="Verdana"/>
                <a:cs typeface="Verdana"/>
              </a:rPr>
              <a:t>g</a:t>
            </a:r>
            <a:r>
              <a:rPr sz="2000" spc="-15" dirty="0">
                <a:latin typeface="Verdana"/>
                <a:cs typeface="Verdana"/>
              </a:rPr>
              <a:t>h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q</a:t>
            </a:r>
            <a:r>
              <a:rPr sz="2000" spc="-15" dirty="0">
                <a:latin typeface="Verdana"/>
                <a:cs typeface="Verdana"/>
              </a:rPr>
              <a:t>u</a:t>
            </a:r>
            <a:r>
              <a:rPr sz="2000" spc="-5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lity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spc="-10" dirty="0">
                <a:latin typeface="Verdana"/>
                <a:cs typeface="Verdana"/>
              </a:rPr>
              <a:t>f</a:t>
            </a:r>
            <a:r>
              <a:rPr sz="2000" dirty="0">
                <a:latin typeface="Verdana"/>
                <a:cs typeface="Verdana"/>
              </a:rPr>
              <a:t>tw</a:t>
            </a:r>
            <a:r>
              <a:rPr sz="2000" spc="-15" dirty="0">
                <a:latin typeface="Verdana"/>
                <a:cs typeface="Verdana"/>
              </a:rPr>
              <a:t>are.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Verdana"/>
                <a:cs typeface="Verdana"/>
              </a:rPr>
              <a:t>P</a:t>
            </a:r>
            <a:r>
              <a:rPr sz="2000" spc="-20" dirty="0">
                <a:latin typeface="Verdana"/>
                <a:cs typeface="Verdana"/>
              </a:rPr>
              <a:t>ro</a:t>
            </a:r>
            <a:r>
              <a:rPr sz="2000" spc="-10" dirty="0">
                <a:latin typeface="Verdana"/>
                <a:cs typeface="Verdana"/>
              </a:rPr>
              <a:t>c</a:t>
            </a:r>
            <a:r>
              <a:rPr sz="2000" spc="-30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m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spc="-10" dirty="0">
                <a:latin typeface="Verdana"/>
                <a:cs typeface="Verdana"/>
              </a:rPr>
              <a:t>d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l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a</a:t>
            </a:r>
            <a:r>
              <a:rPr sz="2000" spc="-15" dirty="0">
                <a:latin typeface="Verdana"/>
                <a:cs typeface="Verdana"/>
              </a:rPr>
              <a:t>re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no</a:t>
            </a:r>
            <a:r>
              <a:rPr sz="2000" dirty="0">
                <a:latin typeface="Verdana"/>
                <a:cs typeface="Verdana"/>
              </a:rPr>
              <a:t>t </a:t>
            </a:r>
            <a:r>
              <a:rPr sz="2000" spc="-10" dirty="0">
                <a:latin typeface="Verdana"/>
                <a:cs typeface="Verdana"/>
              </a:rPr>
              <a:t>p</a:t>
            </a:r>
            <a:r>
              <a:rPr sz="2000" spc="-20" dirty="0">
                <a:latin typeface="Verdana"/>
                <a:cs typeface="Verdana"/>
              </a:rPr>
              <a:t>er</a:t>
            </a:r>
            <a:r>
              <a:rPr sz="2000" spc="-10" dirty="0">
                <a:latin typeface="Verdana"/>
                <a:cs typeface="Verdana"/>
              </a:rPr>
              <a:t>f</a:t>
            </a:r>
            <a:r>
              <a:rPr sz="2000" spc="-20" dirty="0">
                <a:latin typeface="Verdana"/>
                <a:cs typeface="Verdana"/>
              </a:rPr>
              <a:t>ec</a:t>
            </a:r>
            <a:r>
              <a:rPr sz="2000" spc="-5" dirty="0">
                <a:latin typeface="Verdana"/>
                <a:cs typeface="Verdana"/>
              </a:rPr>
              <a:t>t</a:t>
            </a:r>
            <a:r>
              <a:rPr sz="2000" spc="-10" dirty="0">
                <a:latin typeface="Verdana"/>
                <a:cs typeface="Verdana"/>
              </a:rPr>
              <a:t>,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b</a:t>
            </a:r>
            <a:r>
              <a:rPr sz="2000" spc="-5" dirty="0">
                <a:latin typeface="Verdana"/>
                <a:cs typeface="Verdana"/>
              </a:rPr>
              <a:t>u</a:t>
            </a:r>
            <a:r>
              <a:rPr sz="2000" dirty="0">
                <a:latin typeface="Verdana"/>
                <a:cs typeface="Verdana"/>
              </a:rPr>
              <a:t>t </a:t>
            </a:r>
            <a:r>
              <a:rPr sz="2000" spc="-10" dirty="0">
                <a:latin typeface="Verdana"/>
                <a:cs typeface="Verdana"/>
              </a:rPr>
              <a:t>pr</a:t>
            </a:r>
            <a:r>
              <a:rPr sz="2000" spc="-20" dirty="0">
                <a:latin typeface="Verdana"/>
                <a:cs typeface="Verdana"/>
              </a:rPr>
              <a:t>ov</a:t>
            </a:r>
            <a:r>
              <a:rPr sz="2000" spc="-5" dirty="0">
                <a:latin typeface="Verdana"/>
                <a:cs typeface="Verdana"/>
              </a:rPr>
              <a:t>i</a:t>
            </a:r>
            <a:r>
              <a:rPr sz="2000" spc="-10" dirty="0">
                <a:latin typeface="Verdana"/>
                <a:cs typeface="Verdana"/>
              </a:rPr>
              <a:t>d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roa</a:t>
            </a:r>
            <a:r>
              <a:rPr sz="2000" spc="-15" dirty="0">
                <a:latin typeface="Verdana"/>
                <a:cs typeface="Verdana"/>
              </a:rPr>
              <a:t>d</a:t>
            </a:r>
            <a:r>
              <a:rPr sz="2000" spc="-30" dirty="0">
                <a:latin typeface="Verdana"/>
                <a:cs typeface="Verdana"/>
              </a:rPr>
              <a:t>m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p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f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spc="-10" dirty="0">
                <a:latin typeface="Verdana"/>
                <a:cs typeface="Verdana"/>
              </a:rPr>
              <a:t>r </a:t>
            </a:r>
            <a:r>
              <a:rPr sz="2000" spc="-20" dirty="0">
                <a:latin typeface="Verdana"/>
                <a:cs typeface="Verdana"/>
              </a:rPr>
              <a:t>so</a:t>
            </a:r>
            <a:r>
              <a:rPr sz="2000" spc="-10" dirty="0">
                <a:latin typeface="Verdana"/>
                <a:cs typeface="Verdana"/>
              </a:rPr>
              <a:t>f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10" dirty="0">
                <a:latin typeface="Verdana"/>
                <a:cs typeface="Verdana"/>
              </a:rPr>
              <a:t>w</a:t>
            </a:r>
            <a:r>
              <a:rPr sz="2000" spc="-30" dirty="0">
                <a:latin typeface="Verdana"/>
                <a:cs typeface="Verdana"/>
              </a:rPr>
              <a:t>a</a:t>
            </a:r>
            <a:r>
              <a:rPr sz="2000" spc="-15" dirty="0">
                <a:latin typeface="Verdana"/>
                <a:cs typeface="Verdana"/>
              </a:rPr>
              <a:t>re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g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-20" dirty="0">
                <a:latin typeface="Verdana"/>
                <a:cs typeface="Verdana"/>
              </a:rPr>
              <a:t>eer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g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w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spc="-20" dirty="0">
                <a:latin typeface="Verdana"/>
                <a:cs typeface="Verdana"/>
              </a:rPr>
              <a:t>rk</a:t>
            </a:r>
            <a:r>
              <a:rPr sz="2000" spc="-10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12700" marR="64769">
              <a:lnSpc>
                <a:spcPct val="100000"/>
              </a:lnSpc>
              <a:spcBef>
                <a:spcPts val="500"/>
              </a:spcBef>
            </a:pPr>
            <a:r>
              <a:rPr sz="2000" spc="-25" dirty="0">
                <a:latin typeface="Verdana"/>
                <a:cs typeface="Verdana"/>
              </a:rPr>
              <a:t>S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spc="-10" dirty="0">
                <a:latin typeface="Verdana"/>
                <a:cs typeface="Verdana"/>
              </a:rPr>
              <a:t>f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10" dirty="0">
                <a:latin typeface="Verdana"/>
                <a:cs typeface="Verdana"/>
              </a:rPr>
              <a:t>w</a:t>
            </a:r>
            <a:r>
              <a:rPr sz="2000" spc="-20" dirty="0">
                <a:latin typeface="Verdana"/>
                <a:cs typeface="Verdana"/>
              </a:rPr>
              <a:t>ar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m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l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 p</a:t>
            </a:r>
            <a:r>
              <a:rPr sz="2000" spc="-20" dirty="0">
                <a:latin typeface="Verdana"/>
                <a:cs typeface="Verdana"/>
              </a:rPr>
              <a:t>ro</a:t>
            </a:r>
            <a:r>
              <a:rPr sz="2000" spc="-15" dirty="0">
                <a:latin typeface="Verdana"/>
                <a:cs typeface="Verdana"/>
              </a:rPr>
              <a:t>v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sta</a:t>
            </a:r>
            <a:r>
              <a:rPr sz="2000" spc="-15" dirty="0">
                <a:latin typeface="Verdana"/>
                <a:cs typeface="Verdana"/>
              </a:rPr>
              <a:t>b</a:t>
            </a:r>
            <a:r>
              <a:rPr sz="2000" spc="-10" dirty="0">
                <a:latin typeface="Verdana"/>
                <a:cs typeface="Verdana"/>
              </a:rPr>
              <a:t>ility,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c</a:t>
            </a:r>
            <a:r>
              <a:rPr sz="2000" spc="-15" dirty="0">
                <a:latin typeface="Verdana"/>
                <a:cs typeface="Verdana"/>
              </a:rPr>
              <a:t>ont</a:t>
            </a:r>
            <a:r>
              <a:rPr sz="2000" spc="-20" dirty="0">
                <a:latin typeface="Verdana"/>
                <a:cs typeface="Verdana"/>
              </a:rPr>
              <a:t>ro</a:t>
            </a:r>
            <a:r>
              <a:rPr sz="2000" spc="-10" dirty="0">
                <a:latin typeface="Verdana"/>
                <a:cs typeface="Verdana"/>
              </a:rPr>
              <a:t>l,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a</a:t>
            </a:r>
            <a:r>
              <a:rPr sz="2000" spc="-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d </a:t>
            </a:r>
            <a:r>
              <a:rPr sz="2000" spc="-20" dirty="0">
                <a:latin typeface="Verdana"/>
                <a:cs typeface="Verdana"/>
              </a:rPr>
              <a:t>or</a:t>
            </a:r>
            <a:r>
              <a:rPr sz="2000" dirty="0">
                <a:latin typeface="Verdana"/>
                <a:cs typeface="Verdana"/>
              </a:rPr>
              <a:t>g</a:t>
            </a:r>
            <a:r>
              <a:rPr sz="2000" spc="-20" dirty="0">
                <a:latin typeface="Verdana"/>
                <a:cs typeface="Verdana"/>
              </a:rPr>
              <a:t>a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5" dirty="0">
                <a:latin typeface="Verdana"/>
                <a:cs typeface="Verdana"/>
              </a:rPr>
              <a:t>z</a:t>
            </a:r>
            <a:r>
              <a:rPr sz="2000" spc="-5" dirty="0">
                <a:latin typeface="Verdana"/>
                <a:cs typeface="Verdana"/>
              </a:rPr>
              <a:t>at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to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 p</a:t>
            </a:r>
            <a:r>
              <a:rPr sz="2000" spc="-20" dirty="0">
                <a:latin typeface="Verdana"/>
                <a:cs typeface="Verdana"/>
              </a:rPr>
              <a:t>roce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th</a:t>
            </a:r>
            <a:r>
              <a:rPr sz="2000" spc="-2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t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if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t </a:t>
            </a:r>
            <a:r>
              <a:rPr sz="2000" spc="-20" dirty="0">
                <a:latin typeface="Verdana"/>
                <a:cs typeface="Verdana"/>
              </a:rPr>
              <a:t>ma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-20" dirty="0">
                <a:latin typeface="Verdana"/>
                <a:cs typeface="Verdana"/>
              </a:rPr>
              <a:t>a</a:t>
            </a:r>
            <a:r>
              <a:rPr sz="2000" spc="-15" dirty="0">
                <a:latin typeface="Verdana"/>
                <a:cs typeface="Verdana"/>
              </a:rPr>
              <a:t>g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d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c</a:t>
            </a:r>
            <a:r>
              <a:rPr sz="2000" spc="-30" dirty="0">
                <a:latin typeface="Verdana"/>
                <a:cs typeface="Verdana"/>
              </a:rPr>
              <a:t>a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e</a:t>
            </a:r>
            <a:r>
              <a:rPr sz="2000" spc="-2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sil</a:t>
            </a:r>
            <a:r>
              <a:rPr sz="2000" spc="-15" dirty="0">
                <a:latin typeface="Verdana"/>
                <a:cs typeface="Verdana"/>
              </a:rPr>
              <a:t>y</a:t>
            </a:r>
            <a:r>
              <a:rPr sz="2000" spc="-10" dirty="0">
                <a:latin typeface="Verdana"/>
                <a:cs typeface="Verdana"/>
              </a:rPr>
              <a:t> g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t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spc="-5" dirty="0">
                <a:latin typeface="Verdana"/>
                <a:cs typeface="Verdana"/>
              </a:rPr>
              <a:t>u</a:t>
            </a:r>
            <a:r>
              <a:rPr sz="2000" dirty="0">
                <a:latin typeface="Verdana"/>
                <a:cs typeface="Verdana"/>
              </a:rPr>
              <a:t>t 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spc="-10" dirty="0">
                <a:latin typeface="Verdana"/>
                <a:cs typeface="Verdana"/>
              </a:rPr>
              <a:t>f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c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spc="-10" dirty="0">
                <a:latin typeface="Verdana"/>
                <a:cs typeface="Verdana"/>
              </a:rPr>
              <a:t>ntr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l</a:t>
            </a:r>
            <a:endParaRPr sz="2000">
              <a:latin typeface="Verdana"/>
              <a:cs typeface="Verdana"/>
            </a:endParaRPr>
          </a:p>
          <a:p>
            <a:pPr marL="12700" marR="12065">
              <a:lnSpc>
                <a:spcPct val="100000"/>
              </a:lnSpc>
              <a:spcBef>
                <a:spcPts val="500"/>
              </a:spcBef>
            </a:pPr>
            <a:r>
              <a:rPr sz="2000" spc="-25" dirty="0">
                <a:latin typeface="Verdana"/>
                <a:cs typeface="Verdana"/>
              </a:rPr>
              <a:t>S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spc="-10" dirty="0">
                <a:latin typeface="Verdana"/>
                <a:cs typeface="Verdana"/>
              </a:rPr>
              <a:t>f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10" dirty="0">
                <a:latin typeface="Verdana"/>
                <a:cs typeface="Verdana"/>
              </a:rPr>
              <a:t>w</a:t>
            </a:r>
            <a:r>
              <a:rPr sz="2000" spc="-20" dirty="0">
                <a:latin typeface="Verdana"/>
                <a:cs typeface="Verdana"/>
              </a:rPr>
              <a:t>ar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pr</a:t>
            </a:r>
            <a:r>
              <a:rPr sz="2000" spc="-20" dirty="0">
                <a:latin typeface="Verdana"/>
                <a:cs typeface="Verdana"/>
              </a:rPr>
              <a:t>oces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m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l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ar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a</a:t>
            </a:r>
            <a:r>
              <a:rPr sz="2000" spc="-15" dirty="0">
                <a:latin typeface="Verdana"/>
                <a:cs typeface="Verdana"/>
              </a:rPr>
              <a:t>d</a:t>
            </a:r>
            <a:r>
              <a:rPr sz="2000" spc="-20" dirty="0">
                <a:latin typeface="Verdana"/>
                <a:cs typeface="Verdana"/>
              </a:rPr>
              <a:t>a</a:t>
            </a:r>
            <a:r>
              <a:rPr sz="2000" spc="-15" dirty="0">
                <a:latin typeface="Verdana"/>
                <a:cs typeface="Verdana"/>
              </a:rPr>
              <a:t>pted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to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me</a:t>
            </a:r>
            <a:r>
              <a:rPr sz="2000" spc="-3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t </a:t>
            </a:r>
            <a:r>
              <a:rPr sz="2000" spc="-10" dirty="0">
                <a:latin typeface="Verdana"/>
                <a:cs typeface="Verdana"/>
              </a:rPr>
              <a:t>t</a:t>
            </a:r>
            <a:r>
              <a:rPr sz="2000" spc="-5" dirty="0">
                <a:latin typeface="Verdana"/>
                <a:cs typeface="Verdana"/>
              </a:rPr>
              <a:t>h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n</a:t>
            </a:r>
            <a:r>
              <a:rPr sz="2000" spc="-30" dirty="0">
                <a:latin typeface="Verdana"/>
                <a:cs typeface="Verdana"/>
              </a:rPr>
              <a:t>e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ds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spc="-10" dirty="0">
                <a:latin typeface="Verdana"/>
                <a:cs typeface="Verdana"/>
              </a:rPr>
              <a:t>f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spc="-10" dirty="0">
                <a:latin typeface="Verdana"/>
                <a:cs typeface="Verdana"/>
              </a:rPr>
              <a:t>f</a:t>
            </a:r>
            <a:r>
              <a:rPr sz="2000" dirty="0">
                <a:latin typeface="Verdana"/>
                <a:cs typeface="Verdana"/>
              </a:rPr>
              <a:t>tw</a:t>
            </a:r>
            <a:r>
              <a:rPr sz="2000" spc="-20" dirty="0">
                <a:latin typeface="Verdana"/>
                <a:cs typeface="Verdana"/>
              </a:rPr>
              <a:t>a</a:t>
            </a:r>
            <a:r>
              <a:rPr sz="2000" spc="-15" dirty="0">
                <a:latin typeface="Verdana"/>
                <a:cs typeface="Verdana"/>
              </a:rPr>
              <a:t>re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g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-20" dirty="0">
                <a:latin typeface="Verdana"/>
                <a:cs typeface="Verdana"/>
              </a:rPr>
              <a:t>eer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a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m</a:t>
            </a:r>
            <a:r>
              <a:rPr sz="2000" spc="-20" dirty="0">
                <a:latin typeface="Verdana"/>
                <a:cs typeface="Verdana"/>
              </a:rPr>
              <a:t>a</a:t>
            </a:r>
            <a:r>
              <a:rPr sz="2000" spc="-5" dirty="0">
                <a:latin typeface="Verdana"/>
                <a:cs typeface="Verdana"/>
              </a:rPr>
              <a:t>n</a:t>
            </a:r>
            <a:r>
              <a:rPr sz="2000" spc="-30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g</a:t>
            </a:r>
            <a:r>
              <a:rPr sz="2000" spc="-20" dirty="0">
                <a:latin typeface="Verdana"/>
                <a:cs typeface="Verdana"/>
              </a:rPr>
              <a:t>er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for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 s</a:t>
            </a:r>
            <a:r>
              <a:rPr sz="2000" dirty="0">
                <a:latin typeface="Verdana"/>
                <a:cs typeface="Verdana"/>
              </a:rPr>
              <a:t>p</a:t>
            </a:r>
            <a:r>
              <a:rPr sz="2000" spc="-30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ci</a:t>
            </a:r>
            <a:r>
              <a:rPr sz="2000" spc="-15" dirty="0">
                <a:latin typeface="Verdana"/>
                <a:cs typeface="Verdana"/>
              </a:rPr>
              <a:t>f</a:t>
            </a:r>
            <a:r>
              <a:rPr sz="2000" spc="-5" dirty="0">
                <a:latin typeface="Verdana"/>
                <a:cs typeface="Verdana"/>
              </a:rPr>
              <a:t>ic </a:t>
            </a:r>
            <a:r>
              <a:rPr sz="2000" spc="-10" dirty="0">
                <a:latin typeface="Verdana"/>
                <a:cs typeface="Verdana"/>
              </a:rPr>
              <a:t>pr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spc="-10" dirty="0">
                <a:latin typeface="Verdana"/>
                <a:cs typeface="Verdana"/>
              </a:rPr>
              <a:t>j</a:t>
            </a:r>
            <a:r>
              <a:rPr sz="2000" spc="-20" dirty="0">
                <a:latin typeface="Verdana"/>
                <a:cs typeface="Verdana"/>
              </a:rPr>
              <a:t>ec</a:t>
            </a:r>
            <a:r>
              <a:rPr sz="2000" spc="-5" dirty="0">
                <a:latin typeface="Verdana"/>
                <a:cs typeface="Verdana"/>
              </a:rPr>
              <a:t>t</a:t>
            </a:r>
            <a:r>
              <a:rPr sz="2000" spc="-10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340" y="2726554"/>
            <a:ext cx="2552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700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8340" y="3399654"/>
            <a:ext cx="2552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700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8340" y="4378824"/>
            <a:ext cx="2552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700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20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65910"/>
            <a:ext cx="4655820" cy="110489"/>
          </a:xfrm>
          <a:custGeom>
            <a:avLst/>
            <a:gdLst/>
            <a:ahLst/>
            <a:cxnLst/>
            <a:rect l="l" t="t" r="r" b="b"/>
            <a:pathLst>
              <a:path w="4655820" h="110489">
                <a:moveTo>
                  <a:pt x="0" y="0"/>
                </a:moveTo>
                <a:lnTo>
                  <a:pt x="4655820" y="0"/>
                </a:lnTo>
                <a:lnTo>
                  <a:pt x="4655820" y="110489"/>
                </a:lnTo>
                <a:lnTo>
                  <a:pt x="0" y="110489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565910"/>
            <a:ext cx="7957820" cy="0"/>
          </a:xfrm>
          <a:custGeom>
            <a:avLst/>
            <a:gdLst/>
            <a:ahLst/>
            <a:cxnLst/>
            <a:rect l="l" t="t" r="r" b="b"/>
            <a:pathLst>
              <a:path w="7957820">
                <a:moveTo>
                  <a:pt x="0" y="0"/>
                </a:moveTo>
                <a:lnTo>
                  <a:pt x="795782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1565910"/>
            <a:ext cx="7957820" cy="0"/>
          </a:xfrm>
          <a:custGeom>
            <a:avLst/>
            <a:gdLst/>
            <a:ahLst/>
            <a:cxnLst/>
            <a:rect l="l" t="t" r="r" b="b"/>
            <a:pathLst>
              <a:path w="7957820">
                <a:moveTo>
                  <a:pt x="0" y="0"/>
                </a:moveTo>
                <a:lnTo>
                  <a:pt x="795782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5659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67419" y="167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23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691" rIns="0" bIns="0" rtlCol="0">
            <a:spAutoFit/>
          </a:bodyPr>
          <a:lstStyle/>
          <a:p>
            <a:pPr marL="12700">
              <a:lnSpc>
                <a:spcPts val="4555"/>
              </a:lnSpc>
            </a:pPr>
            <a:r>
              <a:rPr spc="-5" dirty="0"/>
              <a:t>C</a:t>
            </a:r>
            <a:r>
              <a:rPr spc="-30" dirty="0"/>
              <a:t>BD</a:t>
            </a:r>
            <a:r>
              <a:rPr spc="-10" dirty="0"/>
              <a:t> </a:t>
            </a:r>
            <a:r>
              <a:rPr spc="-40" dirty="0"/>
              <a:t>M</a:t>
            </a:r>
            <a:r>
              <a:rPr spc="-35" dirty="0"/>
              <a:t>o</a:t>
            </a:r>
            <a:r>
              <a:rPr spc="5" dirty="0"/>
              <a:t>d</a:t>
            </a:r>
            <a:r>
              <a:rPr spc="-25" dirty="0"/>
              <a:t>e</a:t>
            </a:r>
            <a:r>
              <a:rPr dirty="0"/>
              <a:t>l</a:t>
            </a:r>
          </a:p>
        </p:txBody>
      </p:sp>
      <p:sp>
        <p:nvSpPr>
          <p:cNvPr id="9" name="object 9"/>
          <p:cNvSpPr/>
          <p:nvPr/>
        </p:nvSpPr>
        <p:spPr>
          <a:xfrm>
            <a:off x="480060" y="1802925"/>
            <a:ext cx="8183879" cy="4419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780" y="388174"/>
            <a:ext cx="7294245" cy="1087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800" spc="-35" dirty="0">
                <a:latin typeface="Verdana"/>
                <a:cs typeface="Verdana"/>
              </a:rPr>
              <a:t>Wat</a:t>
            </a:r>
            <a:r>
              <a:rPr sz="3800" spc="-25" dirty="0">
                <a:latin typeface="Verdana"/>
                <a:cs typeface="Verdana"/>
              </a:rPr>
              <a:t>e</a:t>
            </a:r>
            <a:r>
              <a:rPr sz="3800" spc="-35" dirty="0">
                <a:latin typeface="Verdana"/>
                <a:cs typeface="Verdana"/>
              </a:rPr>
              <a:t>r</a:t>
            </a:r>
            <a:r>
              <a:rPr sz="3800" spc="-15" dirty="0">
                <a:latin typeface="Verdana"/>
                <a:cs typeface="Verdana"/>
              </a:rPr>
              <a:t>f</a:t>
            </a:r>
            <a:r>
              <a:rPr sz="3800" spc="-5" dirty="0">
                <a:latin typeface="Verdana"/>
                <a:cs typeface="Verdana"/>
              </a:rPr>
              <a:t>al</a:t>
            </a:r>
            <a:r>
              <a:rPr sz="3800" dirty="0">
                <a:latin typeface="Verdana"/>
                <a:cs typeface="Verdana"/>
              </a:rPr>
              <a:t>l</a:t>
            </a:r>
            <a:r>
              <a:rPr sz="3800" spc="-5" dirty="0">
                <a:latin typeface="Verdana"/>
                <a:cs typeface="Verdana"/>
              </a:rPr>
              <a:t> </a:t>
            </a:r>
            <a:r>
              <a:rPr sz="3800" spc="-40" dirty="0">
                <a:latin typeface="Verdana"/>
                <a:cs typeface="Verdana"/>
              </a:rPr>
              <a:t>M</a:t>
            </a:r>
            <a:r>
              <a:rPr sz="3800" spc="-25" dirty="0">
                <a:latin typeface="Verdana"/>
                <a:cs typeface="Verdana"/>
              </a:rPr>
              <a:t>o</a:t>
            </a:r>
            <a:r>
              <a:rPr sz="3800" spc="-30" dirty="0">
                <a:latin typeface="Verdana"/>
                <a:cs typeface="Verdana"/>
              </a:rPr>
              <a:t>d</a:t>
            </a:r>
            <a:r>
              <a:rPr sz="3800" spc="-25" dirty="0">
                <a:latin typeface="Verdana"/>
                <a:cs typeface="Verdana"/>
              </a:rPr>
              <a:t>e</a:t>
            </a:r>
            <a:r>
              <a:rPr sz="3800" dirty="0">
                <a:latin typeface="Verdana"/>
                <a:cs typeface="Verdana"/>
              </a:rPr>
              <a:t>l</a:t>
            </a:r>
            <a:r>
              <a:rPr sz="3800" spc="-10" dirty="0">
                <a:latin typeface="Verdana"/>
                <a:cs typeface="Verdana"/>
              </a:rPr>
              <a:t> </a:t>
            </a:r>
            <a:r>
              <a:rPr sz="3800" spc="-20" dirty="0">
                <a:latin typeface="Verdana"/>
                <a:cs typeface="Verdana"/>
              </a:rPr>
              <a:t>or</a:t>
            </a:r>
            <a:r>
              <a:rPr sz="3800" spc="-15" dirty="0">
                <a:latin typeface="Verdana"/>
                <a:cs typeface="Verdana"/>
              </a:rPr>
              <a:t> </a:t>
            </a:r>
            <a:r>
              <a:rPr sz="3800" spc="-5" dirty="0">
                <a:latin typeface="Verdana"/>
                <a:cs typeface="Verdana"/>
              </a:rPr>
              <a:t>C</a:t>
            </a:r>
            <a:r>
              <a:rPr sz="3800" dirty="0">
                <a:latin typeface="Verdana"/>
                <a:cs typeface="Verdana"/>
              </a:rPr>
              <a:t>l</a:t>
            </a:r>
            <a:r>
              <a:rPr sz="3800" spc="-25" dirty="0">
                <a:latin typeface="Verdana"/>
                <a:cs typeface="Verdana"/>
              </a:rPr>
              <a:t>assi</a:t>
            </a:r>
            <a:r>
              <a:rPr sz="3800" spc="-20" dirty="0">
                <a:latin typeface="Verdana"/>
                <a:cs typeface="Verdana"/>
              </a:rPr>
              <a:t>c</a:t>
            </a:r>
            <a:r>
              <a:rPr sz="3800" spc="-5" dirty="0">
                <a:latin typeface="Verdana"/>
                <a:cs typeface="Verdana"/>
              </a:rPr>
              <a:t> </a:t>
            </a:r>
            <a:r>
              <a:rPr sz="3800" spc="-25" dirty="0">
                <a:latin typeface="Verdana"/>
                <a:cs typeface="Verdana"/>
              </a:rPr>
              <a:t>L</a:t>
            </a:r>
            <a:r>
              <a:rPr sz="3800" spc="-20" dirty="0">
                <a:latin typeface="Verdana"/>
                <a:cs typeface="Verdana"/>
              </a:rPr>
              <a:t>i</a:t>
            </a:r>
            <a:r>
              <a:rPr sz="3800" spc="-25" dirty="0">
                <a:latin typeface="Verdana"/>
                <a:cs typeface="Verdana"/>
              </a:rPr>
              <a:t>fe</a:t>
            </a:r>
            <a:r>
              <a:rPr sz="3800" spc="-15" dirty="0">
                <a:latin typeface="Verdana"/>
                <a:cs typeface="Verdana"/>
              </a:rPr>
              <a:t> </a:t>
            </a:r>
            <a:r>
              <a:rPr sz="3800" spc="-5" dirty="0">
                <a:latin typeface="Verdana"/>
                <a:cs typeface="Verdana"/>
              </a:rPr>
              <a:t>C</a:t>
            </a:r>
            <a:r>
              <a:rPr sz="3800" spc="-20" dirty="0">
                <a:latin typeface="Verdana"/>
                <a:cs typeface="Verdana"/>
              </a:rPr>
              <a:t>y</a:t>
            </a:r>
            <a:r>
              <a:rPr sz="3800" spc="-5" dirty="0">
                <a:latin typeface="Verdana"/>
                <a:cs typeface="Verdana"/>
              </a:rPr>
              <a:t>cle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400" y="1676400"/>
            <a:ext cx="8001000" cy="495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65910"/>
            <a:ext cx="4655820" cy="110489"/>
          </a:xfrm>
          <a:custGeom>
            <a:avLst/>
            <a:gdLst/>
            <a:ahLst/>
            <a:cxnLst/>
            <a:rect l="l" t="t" r="r" b="b"/>
            <a:pathLst>
              <a:path w="4655820" h="110489">
                <a:moveTo>
                  <a:pt x="0" y="0"/>
                </a:moveTo>
                <a:lnTo>
                  <a:pt x="4655820" y="0"/>
                </a:lnTo>
                <a:lnTo>
                  <a:pt x="4655820" y="110489"/>
                </a:lnTo>
                <a:lnTo>
                  <a:pt x="0" y="110489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565910"/>
            <a:ext cx="7957820" cy="0"/>
          </a:xfrm>
          <a:custGeom>
            <a:avLst/>
            <a:gdLst/>
            <a:ahLst/>
            <a:cxnLst/>
            <a:rect l="l" t="t" r="r" b="b"/>
            <a:pathLst>
              <a:path w="7957820">
                <a:moveTo>
                  <a:pt x="0" y="0"/>
                </a:moveTo>
                <a:lnTo>
                  <a:pt x="795782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1565910"/>
            <a:ext cx="7957820" cy="0"/>
          </a:xfrm>
          <a:custGeom>
            <a:avLst/>
            <a:gdLst/>
            <a:ahLst/>
            <a:cxnLst/>
            <a:rect l="l" t="t" r="r" b="b"/>
            <a:pathLst>
              <a:path w="7957820">
                <a:moveTo>
                  <a:pt x="0" y="0"/>
                </a:moveTo>
                <a:lnTo>
                  <a:pt x="795782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5659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67419" y="167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23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042008"/>
          </a:xfrm>
          <a:prstGeom prst="rect">
            <a:avLst/>
          </a:prstGeom>
        </p:spPr>
        <p:txBody>
          <a:bodyPr vert="horz" wrap="square" lIns="0" tIns="56571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200" spc="-35" dirty="0">
                <a:latin typeface="Verdana"/>
                <a:cs typeface="Verdana"/>
              </a:rPr>
              <a:t>Wat</a:t>
            </a:r>
            <a:r>
              <a:rPr sz="3200" spc="-25" dirty="0">
                <a:latin typeface="Verdana"/>
                <a:cs typeface="Verdana"/>
              </a:rPr>
              <a:t>e</a:t>
            </a:r>
            <a:r>
              <a:rPr sz="3200" spc="-35" dirty="0">
                <a:latin typeface="Verdana"/>
                <a:cs typeface="Verdana"/>
              </a:rPr>
              <a:t>r</a:t>
            </a:r>
            <a:r>
              <a:rPr sz="3200" spc="-15" dirty="0">
                <a:latin typeface="Verdana"/>
                <a:cs typeface="Verdana"/>
              </a:rPr>
              <a:t>f</a:t>
            </a:r>
            <a:r>
              <a:rPr sz="3200" spc="-5" dirty="0">
                <a:latin typeface="Verdana"/>
                <a:cs typeface="Verdana"/>
              </a:rPr>
              <a:t>al</a:t>
            </a:r>
            <a:r>
              <a:rPr sz="3200" dirty="0">
                <a:latin typeface="Verdana"/>
                <a:cs typeface="Verdana"/>
              </a:rPr>
              <a:t>l</a:t>
            </a:r>
            <a:r>
              <a:rPr sz="3200" spc="-5" dirty="0">
                <a:latin typeface="Verdana"/>
                <a:cs typeface="Verdana"/>
              </a:rPr>
              <a:t> </a:t>
            </a:r>
            <a:r>
              <a:rPr sz="3200" spc="-40" dirty="0">
                <a:latin typeface="Verdana"/>
                <a:cs typeface="Verdana"/>
              </a:rPr>
              <a:t>M</a:t>
            </a:r>
            <a:r>
              <a:rPr sz="3200" spc="-25" dirty="0">
                <a:latin typeface="Verdana"/>
                <a:cs typeface="Verdana"/>
              </a:rPr>
              <a:t>o</a:t>
            </a:r>
            <a:r>
              <a:rPr sz="3200" spc="-30" dirty="0">
                <a:latin typeface="Verdana"/>
                <a:cs typeface="Verdana"/>
              </a:rPr>
              <a:t>d</a:t>
            </a:r>
            <a:r>
              <a:rPr sz="3200" spc="-25" dirty="0">
                <a:latin typeface="Verdana"/>
                <a:cs typeface="Verdana"/>
              </a:rPr>
              <a:t>e</a:t>
            </a:r>
            <a:r>
              <a:rPr sz="3200" dirty="0">
                <a:latin typeface="Verdana"/>
                <a:cs typeface="Verdana"/>
              </a:rPr>
              <a:t>l</a:t>
            </a:r>
            <a:r>
              <a:rPr sz="3200" spc="-10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or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C</a:t>
            </a:r>
            <a:r>
              <a:rPr sz="3200" dirty="0">
                <a:latin typeface="Verdana"/>
                <a:cs typeface="Verdana"/>
              </a:rPr>
              <a:t>l</a:t>
            </a:r>
            <a:r>
              <a:rPr sz="3200" spc="-25" dirty="0">
                <a:latin typeface="Verdana"/>
                <a:cs typeface="Verdana"/>
              </a:rPr>
              <a:t>assi</a:t>
            </a:r>
            <a:r>
              <a:rPr sz="3200" spc="-20" dirty="0">
                <a:latin typeface="Verdana"/>
                <a:cs typeface="Verdana"/>
              </a:rPr>
              <a:t>c</a:t>
            </a:r>
            <a:r>
              <a:rPr sz="3200" spc="-5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L</a:t>
            </a:r>
            <a:r>
              <a:rPr sz="3200" spc="-20" dirty="0">
                <a:latin typeface="Verdana"/>
                <a:cs typeface="Verdana"/>
              </a:rPr>
              <a:t>i</a:t>
            </a:r>
            <a:r>
              <a:rPr sz="3200" spc="-25" dirty="0">
                <a:latin typeface="Verdana"/>
                <a:cs typeface="Verdana"/>
              </a:rPr>
              <a:t>fe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C</a:t>
            </a:r>
            <a:r>
              <a:rPr sz="3200" spc="-20" dirty="0">
                <a:latin typeface="Verdana"/>
                <a:cs typeface="Verdana"/>
              </a:rPr>
              <a:t>y</a:t>
            </a:r>
            <a:r>
              <a:rPr sz="3200" spc="-5" dirty="0">
                <a:latin typeface="Verdana"/>
                <a:cs typeface="Verdana"/>
              </a:rPr>
              <a:t>cl</a:t>
            </a:r>
            <a:r>
              <a:rPr sz="3200" dirty="0">
                <a:latin typeface="Verdana"/>
                <a:cs typeface="Verdana"/>
              </a:rPr>
              <a:t>e</a:t>
            </a:r>
            <a:r>
              <a:rPr sz="3200" spc="-30" dirty="0">
                <a:latin typeface="Verdana"/>
                <a:cs typeface="Verdana"/>
              </a:rPr>
              <a:t>/Se</a:t>
            </a:r>
            <a:r>
              <a:rPr sz="3200" spc="5" dirty="0">
                <a:latin typeface="Verdana"/>
                <a:cs typeface="Verdana"/>
              </a:rPr>
              <a:t>q</a:t>
            </a:r>
            <a:r>
              <a:rPr sz="3200" spc="-25" dirty="0">
                <a:latin typeface="Verdana"/>
                <a:cs typeface="Verdana"/>
              </a:rPr>
              <a:t>uen</a:t>
            </a:r>
            <a:r>
              <a:rPr sz="3200" spc="-5" dirty="0">
                <a:latin typeface="Verdana"/>
                <a:cs typeface="Verdana"/>
              </a:rPr>
              <a:t>tia</a:t>
            </a:r>
            <a:r>
              <a:rPr sz="3200" dirty="0">
                <a:latin typeface="Verdana"/>
                <a:cs typeface="Verdana"/>
              </a:rPr>
              <a:t>l</a:t>
            </a:r>
            <a:r>
              <a:rPr sz="3200" spc="-10" dirty="0">
                <a:latin typeface="Verdana"/>
                <a:cs typeface="Verdana"/>
              </a:rPr>
              <a:t> </a:t>
            </a:r>
            <a:r>
              <a:rPr sz="3200" spc="-40" dirty="0">
                <a:latin typeface="Verdana"/>
                <a:cs typeface="Verdana"/>
              </a:rPr>
              <a:t>m</a:t>
            </a:r>
            <a:r>
              <a:rPr sz="3200" spc="-35" dirty="0">
                <a:latin typeface="Verdana"/>
                <a:cs typeface="Verdana"/>
              </a:rPr>
              <a:t>o</a:t>
            </a:r>
            <a:r>
              <a:rPr sz="3200" spc="5" dirty="0">
                <a:latin typeface="Verdana"/>
                <a:cs typeface="Verdana"/>
              </a:rPr>
              <a:t>d</a:t>
            </a:r>
            <a:r>
              <a:rPr sz="3200" spc="-5" dirty="0">
                <a:latin typeface="Verdana"/>
                <a:cs typeface="Verdana"/>
              </a:rPr>
              <a:t>el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5159" y="1813084"/>
            <a:ext cx="1860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490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5060" y="1816336"/>
            <a:ext cx="7125334" cy="745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u="sng" spc="-5" dirty="0">
                <a:latin typeface="Verdana"/>
                <a:cs typeface="Verdana"/>
              </a:rPr>
              <a:t>R</a:t>
            </a:r>
            <a:r>
              <a:rPr sz="1400" u="sng" spc="-10" dirty="0">
                <a:latin typeface="Verdana"/>
                <a:cs typeface="Verdana"/>
              </a:rPr>
              <a:t>e</a:t>
            </a:r>
            <a:r>
              <a:rPr sz="1400" u="sng" spc="5" dirty="0">
                <a:latin typeface="Verdana"/>
                <a:cs typeface="Verdana"/>
              </a:rPr>
              <a:t>q</a:t>
            </a:r>
            <a:r>
              <a:rPr sz="1400" u="sng" spc="-10" dirty="0">
                <a:latin typeface="Verdana"/>
                <a:cs typeface="Verdana"/>
              </a:rPr>
              <a:t>u</a:t>
            </a:r>
            <a:r>
              <a:rPr sz="1400" u="sng" spc="5" dirty="0">
                <a:latin typeface="Verdana"/>
                <a:cs typeface="Verdana"/>
              </a:rPr>
              <a:t>i</a:t>
            </a:r>
            <a:r>
              <a:rPr sz="1400" u="sng" spc="-10" dirty="0">
                <a:latin typeface="Verdana"/>
                <a:cs typeface="Verdana"/>
              </a:rPr>
              <a:t>reme</a:t>
            </a:r>
            <a:r>
              <a:rPr sz="1400" u="sng" spc="-20" dirty="0">
                <a:latin typeface="Verdana"/>
                <a:cs typeface="Verdana"/>
              </a:rPr>
              <a:t>n</a:t>
            </a:r>
            <a:r>
              <a:rPr sz="1400" u="sng" dirty="0">
                <a:latin typeface="Verdana"/>
                <a:cs typeface="Verdana"/>
              </a:rPr>
              <a:t>t</a:t>
            </a:r>
            <a:r>
              <a:rPr sz="1400" u="sng" spc="-10" dirty="0">
                <a:latin typeface="Verdana"/>
                <a:cs typeface="Verdana"/>
              </a:rPr>
              <a:t> An</a:t>
            </a:r>
            <a:r>
              <a:rPr sz="1400" u="sng" spc="-5" dirty="0">
                <a:latin typeface="Verdana"/>
                <a:cs typeface="Verdana"/>
              </a:rPr>
              <a:t>a</a:t>
            </a:r>
            <a:r>
              <a:rPr sz="1400" u="sng" spc="5" dirty="0">
                <a:latin typeface="Verdana"/>
                <a:cs typeface="Verdana"/>
              </a:rPr>
              <a:t>l</a:t>
            </a:r>
            <a:r>
              <a:rPr sz="1400" u="sng" spc="-10" dirty="0">
                <a:latin typeface="Verdana"/>
                <a:cs typeface="Verdana"/>
              </a:rPr>
              <a:t>y</a:t>
            </a:r>
            <a:r>
              <a:rPr sz="1400" u="sng" spc="-5" dirty="0">
                <a:latin typeface="Verdana"/>
                <a:cs typeface="Verdana"/>
              </a:rPr>
              <a:t>s</a:t>
            </a:r>
            <a:r>
              <a:rPr sz="1400" u="sng" spc="10" dirty="0">
                <a:latin typeface="Verdana"/>
                <a:cs typeface="Verdana"/>
              </a:rPr>
              <a:t>i</a:t>
            </a:r>
            <a:r>
              <a:rPr sz="1400" u="sng" spc="-10" dirty="0">
                <a:latin typeface="Verdana"/>
                <a:cs typeface="Verdana"/>
              </a:rPr>
              <a:t>s </a:t>
            </a:r>
            <a:r>
              <a:rPr sz="1400" u="sng" spc="-25" dirty="0">
                <a:latin typeface="Verdana"/>
                <a:cs typeface="Verdana"/>
              </a:rPr>
              <a:t>a</a:t>
            </a:r>
            <a:r>
              <a:rPr sz="1400" u="sng" spc="-10" dirty="0">
                <a:latin typeface="Verdana"/>
                <a:cs typeface="Verdana"/>
              </a:rPr>
              <a:t>n</a:t>
            </a:r>
            <a:r>
              <a:rPr sz="1400" u="sng" dirty="0">
                <a:latin typeface="Verdana"/>
                <a:cs typeface="Verdana"/>
              </a:rPr>
              <a:t>d</a:t>
            </a:r>
            <a:r>
              <a:rPr sz="1400" u="sng" spc="-5" dirty="0">
                <a:latin typeface="Verdana"/>
                <a:cs typeface="Verdana"/>
              </a:rPr>
              <a:t> </a:t>
            </a:r>
            <a:r>
              <a:rPr sz="1400" u="sng" spc="-20" dirty="0">
                <a:latin typeface="Verdana"/>
                <a:cs typeface="Verdana"/>
              </a:rPr>
              <a:t>D</a:t>
            </a:r>
            <a:r>
              <a:rPr sz="1400" u="sng" spc="-10" dirty="0">
                <a:latin typeface="Verdana"/>
                <a:cs typeface="Verdana"/>
              </a:rPr>
              <a:t>ef</a:t>
            </a:r>
            <a:r>
              <a:rPr sz="1400" u="sng" spc="10" dirty="0">
                <a:latin typeface="Verdana"/>
                <a:cs typeface="Verdana"/>
              </a:rPr>
              <a:t>i</a:t>
            </a:r>
            <a:r>
              <a:rPr sz="1400" u="sng" spc="-10" dirty="0">
                <a:latin typeface="Verdana"/>
                <a:cs typeface="Verdana"/>
              </a:rPr>
              <a:t>n</a:t>
            </a:r>
            <a:r>
              <a:rPr sz="1400" u="sng" spc="5" dirty="0">
                <a:latin typeface="Verdana"/>
                <a:cs typeface="Verdana"/>
              </a:rPr>
              <a:t>i</a:t>
            </a:r>
            <a:r>
              <a:rPr sz="1400" u="sng" spc="-5" dirty="0">
                <a:latin typeface="Verdana"/>
                <a:cs typeface="Verdana"/>
              </a:rPr>
              <a:t>t</a:t>
            </a:r>
            <a:r>
              <a:rPr sz="1400" u="sng" spc="10" dirty="0">
                <a:latin typeface="Verdana"/>
                <a:cs typeface="Verdana"/>
              </a:rPr>
              <a:t>i</a:t>
            </a:r>
            <a:r>
              <a:rPr sz="1400" u="sng" spc="-15" dirty="0">
                <a:latin typeface="Verdana"/>
                <a:cs typeface="Verdana"/>
              </a:rPr>
              <a:t>o</a:t>
            </a:r>
            <a:r>
              <a:rPr sz="1400" u="sng" spc="-10" dirty="0">
                <a:latin typeface="Verdana"/>
                <a:cs typeface="Verdana"/>
              </a:rPr>
              <a:t>n</a:t>
            </a:r>
            <a:r>
              <a:rPr sz="1400" u="sng" dirty="0">
                <a:latin typeface="Verdana"/>
                <a:cs typeface="Verdana"/>
              </a:rPr>
              <a:t>:</a:t>
            </a:r>
            <a:r>
              <a:rPr sz="1400" u="sng" spc="-10" dirty="0">
                <a:latin typeface="Verdana"/>
                <a:cs typeface="Verdana"/>
              </a:rPr>
              <a:t> Wh</a:t>
            </a:r>
            <a:r>
              <a:rPr sz="1400" u="sng" spc="-15" dirty="0">
                <a:latin typeface="Verdana"/>
                <a:cs typeface="Verdana"/>
              </a:rPr>
              <a:t>at</a:t>
            </a:r>
            <a:r>
              <a:rPr sz="1400" u="sng" spc="2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-</a:t>
            </a:r>
            <a:r>
              <a:rPr sz="1400" spc="-5" dirty="0">
                <a:latin typeface="Verdana"/>
                <a:cs typeface="Verdana"/>
              </a:rPr>
              <a:t> T</a:t>
            </a:r>
            <a:r>
              <a:rPr sz="1400" spc="-10" dirty="0">
                <a:latin typeface="Verdana"/>
                <a:cs typeface="Verdana"/>
              </a:rPr>
              <a:t>he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</a:t>
            </a:r>
            <a:r>
              <a:rPr sz="1400" spc="-10" dirty="0">
                <a:latin typeface="Verdana"/>
                <a:cs typeface="Verdana"/>
              </a:rPr>
              <a:t>y</a:t>
            </a:r>
            <a:r>
              <a:rPr sz="1400" spc="-5" dirty="0">
                <a:latin typeface="Verdana"/>
                <a:cs typeface="Verdana"/>
              </a:rPr>
              <a:t>s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-10" dirty="0">
                <a:latin typeface="Verdana"/>
                <a:cs typeface="Verdana"/>
              </a:rPr>
              <a:t>e</a:t>
            </a:r>
            <a:r>
              <a:rPr sz="1400" spc="-20" dirty="0">
                <a:latin typeface="Verdana"/>
                <a:cs typeface="Verdana"/>
              </a:rPr>
              <a:t>m</a:t>
            </a:r>
            <a:r>
              <a:rPr sz="1400" spc="-10" dirty="0">
                <a:latin typeface="Verdana"/>
                <a:cs typeface="Verdana"/>
              </a:rPr>
              <a:t>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</a:t>
            </a:r>
            <a:r>
              <a:rPr sz="1400" spc="-10" dirty="0">
                <a:latin typeface="Verdana"/>
                <a:cs typeface="Verdana"/>
              </a:rPr>
              <a:t>erv</a:t>
            </a:r>
            <a:r>
              <a:rPr sz="1400" spc="5" dirty="0">
                <a:latin typeface="Verdana"/>
                <a:cs typeface="Verdana"/>
              </a:rPr>
              <a:t>i</a:t>
            </a:r>
            <a:r>
              <a:rPr sz="1400" spc="-5" dirty="0">
                <a:latin typeface="Verdana"/>
                <a:cs typeface="Verdana"/>
              </a:rPr>
              <a:t>c</a:t>
            </a:r>
            <a:r>
              <a:rPr sz="1400" spc="-10" dirty="0">
                <a:latin typeface="Verdana"/>
                <a:cs typeface="Verdana"/>
              </a:rPr>
              <a:t>e</a:t>
            </a:r>
            <a:r>
              <a:rPr sz="1400" spc="-15" dirty="0">
                <a:latin typeface="Verdana"/>
                <a:cs typeface="Verdana"/>
              </a:rPr>
              <a:t>s</a:t>
            </a:r>
            <a:r>
              <a:rPr sz="1400" spc="-5" dirty="0">
                <a:latin typeface="Verdana"/>
                <a:cs typeface="Verdana"/>
              </a:rPr>
              <a:t>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co</a:t>
            </a:r>
            <a:r>
              <a:rPr sz="1400" spc="-10" dirty="0">
                <a:latin typeface="Verdana"/>
                <a:cs typeface="Verdana"/>
              </a:rPr>
              <a:t>n</a:t>
            </a:r>
            <a:r>
              <a:rPr sz="1400" spc="-5" dirty="0">
                <a:latin typeface="Verdana"/>
                <a:cs typeface="Verdana"/>
              </a:rPr>
              <a:t>st</a:t>
            </a:r>
            <a:r>
              <a:rPr sz="1400" spc="-10" dirty="0">
                <a:latin typeface="Verdana"/>
                <a:cs typeface="Verdana"/>
              </a:rPr>
              <a:t>r</a:t>
            </a:r>
            <a:r>
              <a:rPr sz="1400" spc="-5" dirty="0">
                <a:latin typeface="Verdana"/>
                <a:cs typeface="Verdana"/>
              </a:rPr>
              <a:t>a</a:t>
            </a:r>
            <a:r>
              <a:rPr sz="1400" spc="10" dirty="0">
                <a:latin typeface="Verdana"/>
                <a:cs typeface="Verdana"/>
              </a:rPr>
              <a:t>i</a:t>
            </a:r>
            <a:r>
              <a:rPr sz="1400" spc="-10" dirty="0">
                <a:latin typeface="Verdana"/>
                <a:cs typeface="Verdana"/>
              </a:rPr>
              <a:t>n</a:t>
            </a:r>
            <a:r>
              <a:rPr sz="1400" spc="-5" dirty="0">
                <a:latin typeface="Verdana"/>
                <a:cs typeface="Verdana"/>
              </a:rPr>
              <a:t>t</a:t>
            </a:r>
            <a:r>
              <a:rPr sz="1400" spc="-10" dirty="0">
                <a:latin typeface="Verdana"/>
                <a:cs typeface="Verdana"/>
              </a:rPr>
              <a:t>s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a</a:t>
            </a:r>
            <a:r>
              <a:rPr sz="1400" spc="-10" dirty="0">
                <a:latin typeface="Verdana"/>
                <a:cs typeface="Verdana"/>
              </a:rPr>
              <a:t>n</a:t>
            </a:r>
            <a:r>
              <a:rPr sz="1400" dirty="0">
                <a:latin typeface="Verdana"/>
                <a:cs typeface="Verdana"/>
              </a:rPr>
              <a:t>d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g</a:t>
            </a:r>
            <a:r>
              <a:rPr sz="1400" spc="-15" dirty="0">
                <a:latin typeface="Verdana"/>
                <a:cs typeface="Verdana"/>
              </a:rPr>
              <a:t>oa</a:t>
            </a:r>
            <a:r>
              <a:rPr sz="1400" spc="5" dirty="0">
                <a:latin typeface="Verdana"/>
                <a:cs typeface="Verdana"/>
              </a:rPr>
              <a:t>l</a:t>
            </a:r>
            <a:r>
              <a:rPr sz="1400" spc="-10" dirty="0">
                <a:latin typeface="Verdana"/>
                <a:cs typeface="Verdana"/>
              </a:rPr>
              <a:t>s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a</a:t>
            </a:r>
            <a:r>
              <a:rPr sz="1400" spc="-10" dirty="0">
                <a:latin typeface="Verdana"/>
                <a:cs typeface="Verdana"/>
              </a:rPr>
              <a:t>re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</a:t>
            </a:r>
            <a:r>
              <a:rPr sz="1400" spc="-10" dirty="0">
                <a:latin typeface="Verdana"/>
                <a:cs typeface="Verdana"/>
              </a:rPr>
              <a:t>ef</a:t>
            </a:r>
            <a:r>
              <a:rPr sz="1400" spc="10" dirty="0">
                <a:latin typeface="Verdana"/>
                <a:cs typeface="Verdana"/>
              </a:rPr>
              <a:t>i</a:t>
            </a:r>
            <a:r>
              <a:rPr sz="1400" spc="-20" dirty="0">
                <a:latin typeface="Verdana"/>
                <a:cs typeface="Verdana"/>
              </a:rPr>
              <a:t>n</a:t>
            </a:r>
            <a:r>
              <a:rPr sz="1400" dirty="0">
                <a:latin typeface="Verdana"/>
                <a:cs typeface="Verdana"/>
              </a:rPr>
              <a:t>ed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b</a:t>
            </a:r>
            <a:r>
              <a:rPr sz="1400" spc="-10" dirty="0">
                <a:latin typeface="Verdana"/>
                <a:cs typeface="Verdana"/>
              </a:rPr>
              <a:t>y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c</a:t>
            </a:r>
            <a:r>
              <a:rPr sz="1400" spc="-10" dirty="0">
                <a:latin typeface="Verdana"/>
                <a:cs typeface="Verdana"/>
              </a:rPr>
              <a:t>u</a:t>
            </a:r>
            <a:r>
              <a:rPr sz="1400" spc="-5" dirty="0">
                <a:latin typeface="Verdana"/>
                <a:cs typeface="Verdana"/>
              </a:rPr>
              <a:t>s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-20" dirty="0">
                <a:latin typeface="Verdana"/>
                <a:cs typeface="Verdana"/>
              </a:rPr>
              <a:t>om</a:t>
            </a:r>
            <a:r>
              <a:rPr sz="1400" spc="-10" dirty="0">
                <a:latin typeface="Verdana"/>
                <a:cs typeface="Verdana"/>
              </a:rPr>
              <a:t>ers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w</a:t>
            </a:r>
            <a:r>
              <a:rPr sz="1400" spc="10" dirty="0">
                <a:latin typeface="Verdana"/>
                <a:cs typeface="Verdana"/>
              </a:rPr>
              <a:t>i</a:t>
            </a:r>
            <a:r>
              <a:rPr sz="1400" spc="-5" dirty="0">
                <a:latin typeface="Verdana"/>
                <a:cs typeface="Verdana"/>
              </a:rPr>
              <a:t>t</a:t>
            </a:r>
            <a:r>
              <a:rPr sz="1400" spc="-10" dirty="0">
                <a:latin typeface="Verdana"/>
                <a:cs typeface="Verdana"/>
              </a:rPr>
              <a:t>h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</a:t>
            </a:r>
            <a:r>
              <a:rPr sz="1400" spc="-10" dirty="0">
                <a:latin typeface="Verdana"/>
                <a:cs typeface="Verdana"/>
              </a:rPr>
              <a:t>y</a:t>
            </a:r>
            <a:r>
              <a:rPr sz="1400" spc="-5" dirty="0">
                <a:latin typeface="Verdana"/>
                <a:cs typeface="Verdana"/>
              </a:rPr>
              <a:t>st</a:t>
            </a:r>
            <a:r>
              <a:rPr sz="1400" spc="-15" dirty="0">
                <a:latin typeface="Verdana"/>
                <a:cs typeface="Verdana"/>
              </a:rPr>
              <a:t>em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u</a:t>
            </a:r>
            <a:r>
              <a:rPr sz="1400" spc="-15" dirty="0">
                <a:latin typeface="Verdana"/>
                <a:cs typeface="Verdana"/>
              </a:rPr>
              <a:t>s</a:t>
            </a:r>
            <a:r>
              <a:rPr sz="1400" spc="-10" dirty="0">
                <a:latin typeface="Verdana"/>
                <a:cs typeface="Verdana"/>
              </a:rPr>
              <a:t>er</a:t>
            </a:r>
            <a:r>
              <a:rPr sz="1400" spc="-15" dirty="0">
                <a:latin typeface="Verdana"/>
                <a:cs typeface="Verdana"/>
              </a:rPr>
              <a:t>s.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400" u="sng" spc="-10" dirty="0">
                <a:latin typeface="Verdana"/>
                <a:cs typeface="Verdana"/>
              </a:rPr>
              <a:t>S</a:t>
            </a:r>
            <a:r>
              <a:rPr sz="1400" u="sng" spc="-15" dirty="0">
                <a:latin typeface="Verdana"/>
                <a:cs typeface="Verdana"/>
              </a:rPr>
              <a:t>c</a:t>
            </a:r>
            <a:r>
              <a:rPr sz="1400" u="sng" spc="-10" dirty="0">
                <a:latin typeface="Verdana"/>
                <a:cs typeface="Verdana"/>
              </a:rPr>
              <a:t>he</a:t>
            </a:r>
            <a:r>
              <a:rPr sz="1400" u="sng" spc="5" dirty="0">
                <a:latin typeface="Verdana"/>
                <a:cs typeface="Verdana"/>
              </a:rPr>
              <a:t>d</a:t>
            </a:r>
            <a:r>
              <a:rPr sz="1400" u="sng" spc="-20" dirty="0">
                <a:latin typeface="Verdana"/>
                <a:cs typeface="Verdana"/>
              </a:rPr>
              <a:t>u</a:t>
            </a:r>
            <a:r>
              <a:rPr sz="1400" u="sng" spc="10" dirty="0">
                <a:latin typeface="Verdana"/>
                <a:cs typeface="Verdana"/>
              </a:rPr>
              <a:t>l</a:t>
            </a:r>
            <a:r>
              <a:rPr sz="1400" u="sng" spc="5" dirty="0">
                <a:latin typeface="Verdana"/>
                <a:cs typeface="Verdana"/>
              </a:rPr>
              <a:t>i</a:t>
            </a:r>
            <a:r>
              <a:rPr sz="1400" u="sng" spc="-10" dirty="0">
                <a:latin typeface="Verdana"/>
                <a:cs typeface="Verdana"/>
              </a:rPr>
              <a:t>n</a:t>
            </a:r>
            <a:r>
              <a:rPr sz="1400" u="sng" dirty="0">
                <a:latin typeface="Verdana"/>
                <a:cs typeface="Verdana"/>
              </a:rPr>
              <a:t>g</a:t>
            </a:r>
            <a:r>
              <a:rPr sz="1400" u="sng" spc="-5" dirty="0">
                <a:latin typeface="Verdana"/>
                <a:cs typeface="Verdana"/>
              </a:rPr>
              <a:t> t</a:t>
            </a:r>
            <a:r>
              <a:rPr sz="1400" u="sng" spc="-10" dirty="0">
                <a:latin typeface="Verdana"/>
                <a:cs typeface="Verdana"/>
              </a:rPr>
              <a:t>r</a:t>
            </a:r>
            <a:r>
              <a:rPr sz="1400" u="sng" spc="-15" dirty="0">
                <a:latin typeface="Verdana"/>
                <a:cs typeface="Verdana"/>
              </a:rPr>
              <a:t>ack</a:t>
            </a:r>
            <a:r>
              <a:rPr sz="1400" u="sng" spc="10" dirty="0">
                <a:latin typeface="Verdana"/>
                <a:cs typeface="Verdana"/>
              </a:rPr>
              <a:t>i</a:t>
            </a:r>
            <a:r>
              <a:rPr sz="1400" u="sng" spc="-10" dirty="0">
                <a:latin typeface="Verdana"/>
                <a:cs typeface="Verdana"/>
              </a:rPr>
              <a:t>n</a:t>
            </a:r>
            <a:r>
              <a:rPr sz="1400" u="sng" dirty="0">
                <a:latin typeface="Verdana"/>
                <a:cs typeface="Verdana"/>
              </a:rPr>
              <a:t>g</a:t>
            </a:r>
            <a:r>
              <a:rPr sz="1400" spc="1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-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5159" y="2326164"/>
            <a:ext cx="1860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490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53210" y="2596116"/>
            <a:ext cx="3996054" cy="43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700"/>
              </a:lnSpc>
            </a:pPr>
            <a:r>
              <a:rPr sz="1400" spc="-10" dirty="0">
                <a:latin typeface="Verdana"/>
                <a:cs typeface="Verdana"/>
              </a:rPr>
              <a:t>A</a:t>
            </a:r>
            <a:r>
              <a:rPr sz="1400" spc="-15" dirty="0">
                <a:latin typeface="Verdana"/>
                <a:cs typeface="Verdana"/>
              </a:rPr>
              <a:t>ss</a:t>
            </a:r>
            <a:r>
              <a:rPr sz="1400" spc="-10" dirty="0">
                <a:latin typeface="Verdana"/>
                <a:cs typeface="Verdana"/>
              </a:rPr>
              <a:t>e</a:t>
            </a:r>
            <a:r>
              <a:rPr sz="1400" spc="-15" dirty="0">
                <a:latin typeface="Verdana"/>
                <a:cs typeface="Verdana"/>
              </a:rPr>
              <a:t>s</a:t>
            </a:r>
            <a:r>
              <a:rPr sz="1400" spc="-5" dirty="0">
                <a:latin typeface="Verdana"/>
                <a:cs typeface="Verdana"/>
              </a:rPr>
              <a:t>s</a:t>
            </a:r>
            <a:r>
              <a:rPr sz="1400" spc="5" dirty="0">
                <a:latin typeface="Verdana"/>
                <a:cs typeface="Verdana"/>
              </a:rPr>
              <a:t>i</a:t>
            </a:r>
            <a:r>
              <a:rPr sz="1400" spc="-10" dirty="0">
                <a:latin typeface="Verdana"/>
                <a:cs typeface="Verdana"/>
              </a:rPr>
              <a:t>n</a:t>
            </a:r>
            <a:r>
              <a:rPr sz="1400" dirty="0">
                <a:latin typeface="Verdana"/>
                <a:cs typeface="Verdana"/>
              </a:rPr>
              <a:t>g </a:t>
            </a:r>
            <a:r>
              <a:rPr sz="1400" spc="5" dirty="0">
                <a:latin typeface="Verdana"/>
                <a:cs typeface="Verdana"/>
              </a:rPr>
              <a:t>p</a:t>
            </a:r>
            <a:r>
              <a:rPr sz="1400" spc="-20" dirty="0">
                <a:latin typeface="Verdana"/>
                <a:cs typeface="Verdana"/>
              </a:rPr>
              <a:t>r</a:t>
            </a:r>
            <a:r>
              <a:rPr sz="1400" spc="-5" dirty="0">
                <a:latin typeface="Verdana"/>
                <a:cs typeface="Verdana"/>
              </a:rPr>
              <a:t>og</a:t>
            </a:r>
            <a:r>
              <a:rPr sz="1400" spc="-10" dirty="0">
                <a:latin typeface="Verdana"/>
                <a:cs typeface="Verdana"/>
              </a:rPr>
              <a:t>re</a:t>
            </a:r>
            <a:r>
              <a:rPr sz="1400" spc="-15" dirty="0">
                <a:latin typeface="Verdana"/>
                <a:cs typeface="Verdana"/>
              </a:rPr>
              <a:t>s</a:t>
            </a:r>
            <a:r>
              <a:rPr sz="1400" spc="-10" dirty="0">
                <a:latin typeface="Verdana"/>
                <a:cs typeface="Verdana"/>
              </a:rPr>
              <a:t>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ag</a:t>
            </a:r>
            <a:r>
              <a:rPr sz="1400" spc="-5" dirty="0">
                <a:latin typeface="Verdana"/>
                <a:cs typeface="Verdana"/>
              </a:rPr>
              <a:t>a</a:t>
            </a:r>
            <a:r>
              <a:rPr sz="1400" spc="5" dirty="0">
                <a:latin typeface="Verdana"/>
                <a:cs typeface="Verdana"/>
              </a:rPr>
              <a:t>i</a:t>
            </a:r>
            <a:r>
              <a:rPr sz="1400" spc="-10" dirty="0">
                <a:latin typeface="Verdana"/>
                <a:cs typeface="Verdana"/>
              </a:rPr>
              <a:t>n</a:t>
            </a:r>
            <a:r>
              <a:rPr sz="1400" spc="-5" dirty="0">
                <a:latin typeface="Verdana"/>
                <a:cs typeface="Verdana"/>
              </a:rPr>
              <a:t>s</a:t>
            </a:r>
            <a:r>
              <a:rPr sz="1400" dirty="0">
                <a:latin typeface="Verdana"/>
                <a:cs typeface="Verdana"/>
              </a:rPr>
              <a:t>t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-20" dirty="0">
                <a:latin typeface="Verdana"/>
                <a:cs typeface="Verdana"/>
              </a:rPr>
              <a:t>h</a:t>
            </a:r>
            <a:r>
              <a:rPr sz="1400" spc="-10" dirty="0">
                <a:latin typeface="Verdana"/>
                <a:cs typeface="Verdana"/>
              </a:rPr>
              <a:t>e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</a:t>
            </a:r>
            <a:r>
              <a:rPr sz="1400" spc="-10" dirty="0">
                <a:latin typeface="Verdana"/>
                <a:cs typeface="Verdana"/>
              </a:rPr>
              <a:t>r</a:t>
            </a:r>
            <a:r>
              <a:rPr sz="1400" spc="-5" dirty="0">
                <a:latin typeface="Verdana"/>
                <a:cs typeface="Verdana"/>
              </a:rPr>
              <a:t>o</a:t>
            </a:r>
            <a:r>
              <a:rPr sz="1400" spc="5" dirty="0">
                <a:latin typeface="Verdana"/>
                <a:cs typeface="Verdana"/>
              </a:rPr>
              <a:t>j</a:t>
            </a:r>
            <a:r>
              <a:rPr sz="1400" spc="-15" dirty="0">
                <a:latin typeface="Verdana"/>
                <a:cs typeface="Verdana"/>
              </a:rPr>
              <a:t>e</a:t>
            </a:r>
            <a:r>
              <a:rPr sz="1400" spc="-5" dirty="0">
                <a:latin typeface="Verdana"/>
                <a:cs typeface="Verdana"/>
              </a:rPr>
              <a:t>c</a:t>
            </a:r>
            <a:r>
              <a:rPr sz="1400" dirty="0">
                <a:latin typeface="Verdana"/>
                <a:cs typeface="Verdana"/>
              </a:rPr>
              <a:t>t</a:t>
            </a:r>
            <a:r>
              <a:rPr sz="1400" spc="-5" dirty="0">
                <a:latin typeface="Verdana"/>
                <a:cs typeface="Verdana"/>
              </a:rPr>
              <a:t> p</a:t>
            </a:r>
            <a:r>
              <a:rPr sz="1400" spc="10" dirty="0">
                <a:latin typeface="Verdana"/>
                <a:cs typeface="Verdana"/>
              </a:rPr>
              <a:t>l</a:t>
            </a:r>
            <a:r>
              <a:rPr sz="1400" spc="-15" dirty="0">
                <a:latin typeface="Verdana"/>
                <a:cs typeface="Verdana"/>
              </a:rPr>
              <a:t>a</a:t>
            </a:r>
            <a:r>
              <a:rPr sz="1400" spc="-10" dirty="0">
                <a:latin typeface="Verdana"/>
                <a:cs typeface="Verdana"/>
              </a:rPr>
              <a:t>n.</a:t>
            </a:r>
            <a:r>
              <a:rPr sz="1400" spc="-5" dirty="0">
                <a:latin typeface="Verdana"/>
                <a:cs typeface="Verdana"/>
              </a:rPr>
              <a:t> R</a:t>
            </a:r>
            <a:r>
              <a:rPr sz="1400" spc="-10" dirty="0">
                <a:latin typeface="Verdana"/>
                <a:cs typeface="Verdana"/>
              </a:rPr>
              <a:t>e</a:t>
            </a:r>
            <a:r>
              <a:rPr sz="1400" spc="5" dirty="0">
                <a:latin typeface="Verdana"/>
                <a:cs typeface="Verdana"/>
              </a:rPr>
              <a:t>q</a:t>
            </a:r>
            <a:r>
              <a:rPr sz="1400" spc="-10" dirty="0">
                <a:latin typeface="Verdana"/>
                <a:cs typeface="Verdana"/>
              </a:rPr>
              <a:t>u</a:t>
            </a:r>
            <a:r>
              <a:rPr sz="1400" spc="5" dirty="0">
                <a:latin typeface="Verdana"/>
                <a:cs typeface="Verdana"/>
              </a:rPr>
              <a:t>i</a:t>
            </a:r>
            <a:r>
              <a:rPr sz="1400" spc="-10" dirty="0">
                <a:latin typeface="Verdana"/>
                <a:cs typeface="Verdana"/>
              </a:rPr>
              <a:t>re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ac</a:t>
            </a:r>
            <a:r>
              <a:rPr sz="1400" spc="-5" dirty="0">
                <a:latin typeface="Verdana"/>
                <a:cs typeface="Verdana"/>
              </a:rPr>
              <a:t>t</a:t>
            </a:r>
            <a:r>
              <a:rPr sz="1400" spc="5" dirty="0">
                <a:latin typeface="Verdana"/>
                <a:cs typeface="Verdana"/>
              </a:rPr>
              <a:t>i</a:t>
            </a:r>
            <a:r>
              <a:rPr sz="1400" spc="-15" dirty="0">
                <a:latin typeface="Verdana"/>
                <a:cs typeface="Verdana"/>
              </a:rPr>
              <a:t>o</a:t>
            </a:r>
            <a:r>
              <a:rPr sz="1400" spc="-10" dirty="0">
                <a:latin typeface="Verdana"/>
                <a:cs typeface="Verdana"/>
              </a:rPr>
              <a:t>n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-10" dirty="0">
                <a:latin typeface="Verdana"/>
                <a:cs typeface="Verdana"/>
              </a:rPr>
              <a:t>o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m</a:t>
            </a:r>
            <a:r>
              <a:rPr sz="1400" spc="-5" dirty="0">
                <a:latin typeface="Verdana"/>
                <a:cs typeface="Verdana"/>
              </a:rPr>
              <a:t>a</a:t>
            </a:r>
            <a:r>
              <a:rPr sz="1400" spc="5" dirty="0">
                <a:latin typeface="Verdana"/>
                <a:cs typeface="Verdana"/>
              </a:rPr>
              <a:t>i</a:t>
            </a:r>
            <a:r>
              <a:rPr sz="1400" spc="-10" dirty="0">
                <a:latin typeface="Verdana"/>
                <a:cs typeface="Verdana"/>
              </a:rPr>
              <a:t>n</a:t>
            </a:r>
            <a:r>
              <a:rPr sz="1400" spc="-5" dirty="0">
                <a:latin typeface="Verdana"/>
                <a:cs typeface="Verdana"/>
              </a:rPr>
              <a:t>ta</a:t>
            </a:r>
            <a:r>
              <a:rPr sz="1400" spc="10" dirty="0">
                <a:latin typeface="Verdana"/>
                <a:cs typeface="Verdana"/>
              </a:rPr>
              <a:t>i</a:t>
            </a:r>
            <a:r>
              <a:rPr sz="1400" spc="-10" dirty="0">
                <a:latin typeface="Verdana"/>
                <a:cs typeface="Verdana"/>
              </a:rPr>
              <a:t>n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sc</a:t>
            </a:r>
            <a:r>
              <a:rPr sz="1400" spc="-10" dirty="0">
                <a:latin typeface="Verdana"/>
                <a:cs typeface="Verdana"/>
              </a:rPr>
              <a:t>he</a:t>
            </a:r>
            <a:r>
              <a:rPr sz="1400" spc="5" dirty="0">
                <a:latin typeface="Verdana"/>
                <a:cs typeface="Verdana"/>
              </a:rPr>
              <a:t>d</a:t>
            </a:r>
            <a:r>
              <a:rPr sz="1400" spc="-10" dirty="0">
                <a:latin typeface="Verdana"/>
                <a:cs typeface="Verdana"/>
              </a:rPr>
              <a:t>u</a:t>
            </a:r>
            <a:r>
              <a:rPr sz="1400" spc="5" dirty="0">
                <a:latin typeface="Verdana"/>
                <a:cs typeface="Verdana"/>
              </a:rPr>
              <a:t>l</a:t>
            </a:r>
            <a:r>
              <a:rPr sz="1400" spc="-10" dirty="0">
                <a:latin typeface="Verdana"/>
                <a:cs typeface="Verdana"/>
              </a:rPr>
              <a:t>e.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5159" y="3085624"/>
            <a:ext cx="1860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490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15060" y="3090146"/>
            <a:ext cx="7262495" cy="2421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68300">
              <a:lnSpc>
                <a:spcPct val="100000"/>
              </a:lnSpc>
            </a:pPr>
            <a:r>
              <a:rPr sz="1400" u="sng" spc="-10" dirty="0">
                <a:latin typeface="Verdana"/>
                <a:cs typeface="Verdana"/>
              </a:rPr>
              <a:t>Sy</a:t>
            </a:r>
            <a:r>
              <a:rPr sz="1400" u="sng" spc="-5" dirty="0">
                <a:latin typeface="Verdana"/>
                <a:cs typeface="Verdana"/>
              </a:rPr>
              <a:t>st</a:t>
            </a:r>
            <a:r>
              <a:rPr sz="1400" u="sng" spc="-15" dirty="0">
                <a:latin typeface="Verdana"/>
                <a:cs typeface="Verdana"/>
              </a:rPr>
              <a:t>em</a:t>
            </a:r>
            <a:r>
              <a:rPr sz="1400" u="sng" dirty="0">
                <a:latin typeface="Verdana"/>
                <a:cs typeface="Verdana"/>
              </a:rPr>
              <a:t> </a:t>
            </a:r>
            <a:r>
              <a:rPr sz="1400" u="sng" spc="-15" dirty="0">
                <a:latin typeface="Verdana"/>
                <a:cs typeface="Verdana"/>
              </a:rPr>
              <a:t>a</a:t>
            </a:r>
            <a:r>
              <a:rPr sz="1400" u="sng" spc="-10" dirty="0">
                <a:latin typeface="Verdana"/>
                <a:cs typeface="Verdana"/>
              </a:rPr>
              <a:t>n</a:t>
            </a:r>
            <a:r>
              <a:rPr sz="1400" u="sng" dirty="0">
                <a:latin typeface="Verdana"/>
                <a:cs typeface="Verdana"/>
              </a:rPr>
              <a:t>d</a:t>
            </a:r>
            <a:r>
              <a:rPr sz="1400" u="sng" spc="-10" dirty="0">
                <a:latin typeface="Verdana"/>
                <a:cs typeface="Verdana"/>
              </a:rPr>
              <a:t> </a:t>
            </a:r>
            <a:r>
              <a:rPr sz="1400" u="sng" dirty="0">
                <a:latin typeface="Verdana"/>
                <a:cs typeface="Verdana"/>
              </a:rPr>
              <a:t>S</a:t>
            </a:r>
            <a:r>
              <a:rPr sz="1400" u="sng" spc="-15" dirty="0">
                <a:latin typeface="Verdana"/>
                <a:cs typeface="Verdana"/>
              </a:rPr>
              <a:t>of</a:t>
            </a:r>
            <a:r>
              <a:rPr sz="1400" u="sng" spc="-5" dirty="0">
                <a:latin typeface="Verdana"/>
                <a:cs typeface="Verdana"/>
              </a:rPr>
              <a:t>t</a:t>
            </a:r>
            <a:r>
              <a:rPr sz="1400" u="sng" dirty="0">
                <a:latin typeface="Verdana"/>
                <a:cs typeface="Verdana"/>
              </a:rPr>
              <a:t>w</a:t>
            </a:r>
            <a:r>
              <a:rPr sz="1400" u="sng" spc="-15" dirty="0">
                <a:latin typeface="Verdana"/>
                <a:cs typeface="Verdana"/>
              </a:rPr>
              <a:t>a</a:t>
            </a:r>
            <a:r>
              <a:rPr sz="1400" u="sng" spc="-10" dirty="0">
                <a:latin typeface="Verdana"/>
                <a:cs typeface="Verdana"/>
              </a:rPr>
              <a:t>re</a:t>
            </a:r>
            <a:r>
              <a:rPr sz="1400" u="sng" spc="0" dirty="0">
                <a:latin typeface="Verdana"/>
                <a:cs typeface="Verdana"/>
              </a:rPr>
              <a:t> </a:t>
            </a:r>
            <a:r>
              <a:rPr sz="1400" u="sng" spc="-20" dirty="0">
                <a:latin typeface="Verdana"/>
                <a:cs typeface="Verdana"/>
              </a:rPr>
              <a:t>D</a:t>
            </a:r>
            <a:r>
              <a:rPr sz="1400" u="sng" spc="-10" dirty="0">
                <a:latin typeface="Verdana"/>
                <a:cs typeface="Verdana"/>
              </a:rPr>
              <a:t>e</a:t>
            </a:r>
            <a:r>
              <a:rPr sz="1400" u="sng" spc="-5" dirty="0">
                <a:latin typeface="Verdana"/>
                <a:cs typeface="Verdana"/>
              </a:rPr>
              <a:t>s</a:t>
            </a:r>
            <a:r>
              <a:rPr sz="1400" u="sng" spc="10" dirty="0">
                <a:latin typeface="Verdana"/>
                <a:cs typeface="Verdana"/>
              </a:rPr>
              <a:t>i</a:t>
            </a:r>
            <a:r>
              <a:rPr sz="1400" u="sng" spc="-5" dirty="0">
                <a:latin typeface="Verdana"/>
                <a:cs typeface="Verdana"/>
              </a:rPr>
              <a:t>g</a:t>
            </a:r>
            <a:r>
              <a:rPr sz="1400" u="sng" spc="-10" dirty="0">
                <a:latin typeface="Verdana"/>
                <a:cs typeface="Verdana"/>
              </a:rPr>
              <a:t>n</a:t>
            </a:r>
            <a:r>
              <a:rPr sz="1400" u="sng" dirty="0">
                <a:latin typeface="Verdana"/>
                <a:cs typeface="Verdana"/>
              </a:rPr>
              <a:t>:</a:t>
            </a:r>
            <a:r>
              <a:rPr sz="1400" u="sng" spc="-5" dirty="0">
                <a:latin typeface="Verdana"/>
                <a:cs typeface="Verdana"/>
              </a:rPr>
              <a:t> How</a:t>
            </a:r>
            <a:r>
              <a:rPr sz="1400" u="sng" spc="3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–I</a:t>
            </a:r>
            <a:r>
              <a:rPr sz="1400" spc="-10" dirty="0">
                <a:latin typeface="Verdana"/>
                <a:cs typeface="Verdana"/>
              </a:rPr>
              <a:t>t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e</a:t>
            </a:r>
            <a:r>
              <a:rPr sz="1400" spc="-5" dirty="0">
                <a:latin typeface="Verdana"/>
                <a:cs typeface="Verdana"/>
              </a:rPr>
              <a:t>st</a:t>
            </a:r>
            <a:r>
              <a:rPr sz="1400" spc="-15" dirty="0">
                <a:latin typeface="Verdana"/>
                <a:cs typeface="Verdana"/>
              </a:rPr>
              <a:t>a</a:t>
            </a:r>
            <a:r>
              <a:rPr sz="1400" spc="-5" dirty="0">
                <a:latin typeface="Verdana"/>
                <a:cs typeface="Verdana"/>
              </a:rPr>
              <a:t>b</a:t>
            </a:r>
            <a:r>
              <a:rPr sz="1400" spc="5" dirty="0">
                <a:latin typeface="Verdana"/>
                <a:cs typeface="Verdana"/>
              </a:rPr>
              <a:t>l</a:t>
            </a:r>
            <a:r>
              <a:rPr sz="1400" spc="10" dirty="0">
                <a:latin typeface="Verdana"/>
                <a:cs typeface="Verdana"/>
              </a:rPr>
              <a:t>i</a:t>
            </a:r>
            <a:r>
              <a:rPr sz="1400" spc="-15" dirty="0">
                <a:latin typeface="Verdana"/>
                <a:cs typeface="Verdana"/>
              </a:rPr>
              <a:t>s</a:t>
            </a:r>
            <a:r>
              <a:rPr sz="1400" spc="-10" dirty="0">
                <a:latin typeface="Verdana"/>
                <a:cs typeface="Verdana"/>
              </a:rPr>
              <a:t>hes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a</a:t>
            </a:r>
            <a:r>
              <a:rPr sz="1400" spc="-10" dirty="0">
                <a:latin typeface="Verdana"/>
                <a:cs typeface="Verdana"/>
              </a:rPr>
              <a:t>n</a:t>
            </a:r>
            <a:r>
              <a:rPr sz="1400" dirty="0">
                <a:latin typeface="Verdana"/>
                <a:cs typeface="Verdana"/>
              </a:rPr>
              <a:t>d </a:t>
            </a:r>
            <a:r>
              <a:rPr sz="1400" spc="-15" dirty="0">
                <a:latin typeface="Verdana"/>
                <a:cs typeface="Verdana"/>
              </a:rPr>
              <a:t>o</a:t>
            </a:r>
            <a:r>
              <a:rPr sz="1400" spc="-10" dirty="0">
                <a:latin typeface="Verdana"/>
                <a:cs typeface="Verdana"/>
              </a:rPr>
              <a:t>ver</a:t>
            </a:r>
            <a:r>
              <a:rPr sz="1400" spc="-5" dirty="0">
                <a:latin typeface="Verdana"/>
                <a:cs typeface="Verdana"/>
              </a:rPr>
              <a:t>a</a:t>
            </a:r>
            <a:r>
              <a:rPr sz="1400" spc="10" dirty="0">
                <a:latin typeface="Verdana"/>
                <a:cs typeface="Verdana"/>
              </a:rPr>
              <a:t>l</a:t>
            </a:r>
            <a:r>
              <a:rPr sz="1400" dirty="0">
                <a:latin typeface="Verdana"/>
                <a:cs typeface="Verdana"/>
              </a:rPr>
              <a:t>l </a:t>
            </a:r>
            <a:r>
              <a:rPr sz="1400" spc="-5" dirty="0">
                <a:latin typeface="Verdana"/>
                <a:cs typeface="Verdana"/>
              </a:rPr>
              <a:t>s</a:t>
            </a:r>
            <a:r>
              <a:rPr sz="1400" spc="-20" dirty="0">
                <a:latin typeface="Verdana"/>
                <a:cs typeface="Verdana"/>
              </a:rPr>
              <a:t>y</a:t>
            </a:r>
            <a:r>
              <a:rPr sz="1400" spc="-5" dirty="0">
                <a:latin typeface="Verdana"/>
                <a:cs typeface="Verdana"/>
              </a:rPr>
              <a:t>st</a:t>
            </a:r>
            <a:r>
              <a:rPr sz="1400" spc="-15" dirty="0">
                <a:latin typeface="Verdana"/>
                <a:cs typeface="Verdana"/>
              </a:rPr>
              <a:t>em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a</a:t>
            </a:r>
            <a:r>
              <a:rPr sz="1400" spc="-10" dirty="0">
                <a:latin typeface="Verdana"/>
                <a:cs typeface="Verdana"/>
              </a:rPr>
              <a:t>r</a:t>
            </a:r>
            <a:r>
              <a:rPr sz="1400" spc="-15" dirty="0">
                <a:latin typeface="Verdana"/>
                <a:cs typeface="Verdana"/>
              </a:rPr>
              <a:t>c</a:t>
            </a:r>
            <a:r>
              <a:rPr sz="1400" spc="-10" dirty="0">
                <a:latin typeface="Verdana"/>
                <a:cs typeface="Verdana"/>
              </a:rPr>
              <a:t>h</a:t>
            </a:r>
            <a:r>
              <a:rPr sz="1400" spc="5" dirty="0">
                <a:latin typeface="Verdana"/>
                <a:cs typeface="Verdana"/>
              </a:rPr>
              <a:t>it</a:t>
            </a:r>
            <a:r>
              <a:rPr sz="1400" spc="-10" dirty="0">
                <a:latin typeface="Verdana"/>
                <a:cs typeface="Verdana"/>
              </a:rPr>
              <a:t>e</a:t>
            </a:r>
            <a:r>
              <a:rPr sz="1400" spc="-5" dirty="0">
                <a:latin typeface="Verdana"/>
                <a:cs typeface="Verdana"/>
              </a:rPr>
              <a:t>ct</a:t>
            </a:r>
            <a:r>
              <a:rPr sz="1400" spc="-10" dirty="0">
                <a:latin typeface="Verdana"/>
                <a:cs typeface="Verdana"/>
              </a:rPr>
              <a:t>ure.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</a:t>
            </a:r>
            <a:r>
              <a:rPr sz="1400" spc="-15" dirty="0">
                <a:latin typeface="Verdana"/>
                <a:cs typeface="Verdana"/>
              </a:rPr>
              <a:t>of</a:t>
            </a:r>
            <a:r>
              <a:rPr sz="1400" spc="-5" dirty="0">
                <a:latin typeface="Verdana"/>
                <a:cs typeface="Verdana"/>
              </a:rPr>
              <a:t>t</a:t>
            </a:r>
            <a:r>
              <a:rPr sz="1400" dirty="0">
                <a:latin typeface="Verdana"/>
                <a:cs typeface="Verdana"/>
              </a:rPr>
              <a:t>w</a:t>
            </a:r>
            <a:r>
              <a:rPr sz="1400" spc="-15" dirty="0">
                <a:latin typeface="Verdana"/>
                <a:cs typeface="Verdana"/>
              </a:rPr>
              <a:t>a</a:t>
            </a:r>
            <a:r>
              <a:rPr sz="1400" spc="-10" dirty="0">
                <a:latin typeface="Verdana"/>
                <a:cs typeface="Verdana"/>
              </a:rPr>
              <a:t>re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d</a:t>
            </a:r>
            <a:r>
              <a:rPr sz="1400" spc="-10" dirty="0">
                <a:latin typeface="Verdana"/>
                <a:cs typeface="Verdana"/>
              </a:rPr>
              <a:t>e</a:t>
            </a:r>
            <a:r>
              <a:rPr sz="1400" spc="-5" dirty="0">
                <a:latin typeface="Verdana"/>
                <a:cs typeface="Verdana"/>
              </a:rPr>
              <a:t>s</a:t>
            </a:r>
            <a:r>
              <a:rPr sz="1400" spc="5" dirty="0">
                <a:latin typeface="Verdana"/>
                <a:cs typeface="Verdana"/>
              </a:rPr>
              <a:t>ig</a:t>
            </a:r>
            <a:r>
              <a:rPr sz="1400" spc="-10" dirty="0">
                <a:latin typeface="Verdana"/>
                <a:cs typeface="Verdana"/>
              </a:rPr>
              <a:t>n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i</a:t>
            </a:r>
            <a:r>
              <a:rPr sz="1400" spc="-10" dirty="0">
                <a:latin typeface="Verdana"/>
                <a:cs typeface="Verdana"/>
              </a:rPr>
              <a:t>nv</a:t>
            </a:r>
            <a:r>
              <a:rPr sz="1400" spc="-5" dirty="0">
                <a:latin typeface="Verdana"/>
                <a:cs typeface="Verdana"/>
              </a:rPr>
              <a:t>o</a:t>
            </a:r>
            <a:r>
              <a:rPr sz="1400" spc="5" dirty="0">
                <a:latin typeface="Verdana"/>
                <a:cs typeface="Verdana"/>
              </a:rPr>
              <a:t>l</a:t>
            </a:r>
            <a:r>
              <a:rPr sz="1400" dirty="0">
                <a:latin typeface="Verdana"/>
                <a:cs typeface="Verdana"/>
              </a:rPr>
              <a:t>v</a:t>
            </a:r>
            <a:r>
              <a:rPr sz="1400" spc="-15" dirty="0">
                <a:latin typeface="Verdana"/>
                <a:cs typeface="Verdana"/>
              </a:rPr>
              <a:t>e</a:t>
            </a:r>
            <a:r>
              <a:rPr sz="1400" spc="-10" dirty="0">
                <a:latin typeface="Verdana"/>
                <a:cs typeface="Verdana"/>
              </a:rPr>
              <a:t>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fun</a:t>
            </a:r>
            <a:r>
              <a:rPr sz="1400" spc="-5" dirty="0">
                <a:latin typeface="Verdana"/>
                <a:cs typeface="Verdana"/>
              </a:rPr>
              <a:t>d</a:t>
            </a:r>
            <a:r>
              <a:rPr sz="1400" spc="-15" dirty="0">
                <a:latin typeface="Verdana"/>
                <a:cs typeface="Verdana"/>
              </a:rPr>
              <a:t>a</a:t>
            </a:r>
            <a:r>
              <a:rPr sz="1400" spc="-10" dirty="0">
                <a:latin typeface="Verdana"/>
                <a:cs typeface="Verdana"/>
              </a:rPr>
              <a:t>men</a:t>
            </a:r>
            <a:r>
              <a:rPr sz="1400" spc="-5" dirty="0">
                <a:latin typeface="Verdana"/>
                <a:cs typeface="Verdana"/>
              </a:rPr>
              <a:t>ta</a:t>
            </a:r>
            <a:r>
              <a:rPr sz="1400" dirty="0">
                <a:latin typeface="Verdana"/>
                <a:cs typeface="Verdana"/>
              </a:rPr>
              <a:t>l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</a:t>
            </a:r>
            <a:r>
              <a:rPr sz="1400" spc="-10" dirty="0">
                <a:latin typeface="Verdana"/>
                <a:cs typeface="Verdana"/>
              </a:rPr>
              <a:t>y</a:t>
            </a:r>
            <a:r>
              <a:rPr sz="1400" spc="-5" dirty="0">
                <a:latin typeface="Verdana"/>
                <a:cs typeface="Verdana"/>
              </a:rPr>
              <a:t>st</a:t>
            </a:r>
            <a:r>
              <a:rPr sz="1400" spc="-15" dirty="0">
                <a:latin typeface="Verdana"/>
                <a:cs typeface="Verdana"/>
              </a:rPr>
              <a:t>em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a</a:t>
            </a:r>
            <a:r>
              <a:rPr sz="1400" spc="-5" dirty="0">
                <a:latin typeface="Verdana"/>
                <a:cs typeface="Verdana"/>
              </a:rPr>
              <a:t>bst</a:t>
            </a:r>
            <a:r>
              <a:rPr sz="1400" spc="-10" dirty="0">
                <a:latin typeface="Verdana"/>
                <a:cs typeface="Verdana"/>
              </a:rPr>
              <a:t>r</a:t>
            </a:r>
            <a:r>
              <a:rPr sz="1400" spc="-15" dirty="0">
                <a:latin typeface="Verdana"/>
                <a:cs typeface="Verdana"/>
              </a:rPr>
              <a:t>ac</a:t>
            </a:r>
            <a:r>
              <a:rPr sz="1400" spc="-5" dirty="0">
                <a:latin typeface="Verdana"/>
                <a:cs typeface="Verdana"/>
              </a:rPr>
              <a:t>t</a:t>
            </a:r>
            <a:r>
              <a:rPr sz="1400" spc="5" dirty="0">
                <a:latin typeface="Verdana"/>
                <a:cs typeface="Verdana"/>
              </a:rPr>
              <a:t>i</a:t>
            </a:r>
            <a:r>
              <a:rPr sz="1400" spc="-15" dirty="0">
                <a:latin typeface="Verdana"/>
                <a:cs typeface="Verdana"/>
              </a:rPr>
              <a:t>o</a:t>
            </a:r>
            <a:r>
              <a:rPr sz="1400" spc="-10" dirty="0">
                <a:latin typeface="Verdana"/>
                <a:cs typeface="Verdana"/>
              </a:rPr>
              <a:t>ns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a</a:t>
            </a:r>
            <a:r>
              <a:rPr sz="1400" spc="-10" dirty="0">
                <a:latin typeface="Verdana"/>
                <a:cs typeface="Verdana"/>
              </a:rPr>
              <a:t>n</a:t>
            </a:r>
            <a:r>
              <a:rPr sz="1400" dirty="0">
                <a:latin typeface="Verdana"/>
                <a:cs typeface="Verdana"/>
              </a:rPr>
              <a:t>d </a:t>
            </a:r>
            <a:r>
              <a:rPr sz="1400" spc="-5" dirty="0">
                <a:latin typeface="Verdana"/>
                <a:cs typeface="Verdana"/>
              </a:rPr>
              <a:t>t</a:t>
            </a:r>
            <a:r>
              <a:rPr sz="1400" spc="-10" dirty="0">
                <a:latin typeface="Verdana"/>
                <a:cs typeface="Verdana"/>
              </a:rPr>
              <a:t>he</a:t>
            </a:r>
            <a:r>
              <a:rPr sz="1400" spc="5" dirty="0">
                <a:latin typeface="Verdana"/>
                <a:cs typeface="Verdana"/>
              </a:rPr>
              <a:t>i</a:t>
            </a:r>
            <a:r>
              <a:rPr sz="1400" spc="-10" dirty="0">
                <a:latin typeface="Verdana"/>
                <a:cs typeface="Verdana"/>
              </a:rPr>
              <a:t>r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re</a:t>
            </a:r>
            <a:r>
              <a:rPr sz="1400" spc="5" dirty="0">
                <a:latin typeface="Verdana"/>
                <a:cs typeface="Verdana"/>
              </a:rPr>
              <a:t>l</a:t>
            </a:r>
            <a:r>
              <a:rPr sz="1400" spc="-15" dirty="0">
                <a:latin typeface="Verdana"/>
                <a:cs typeface="Verdana"/>
              </a:rPr>
              <a:t>at</a:t>
            </a:r>
            <a:r>
              <a:rPr sz="1400" spc="10" dirty="0">
                <a:latin typeface="Verdana"/>
                <a:cs typeface="Verdana"/>
              </a:rPr>
              <a:t>i</a:t>
            </a:r>
            <a:r>
              <a:rPr sz="1400" spc="-15" dirty="0">
                <a:latin typeface="Verdana"/>
                <a:cs typeface="Verdana"/>
              </a:rPr>
              <a:t>o</a:t>
            </a:r>
            <a:r>
              <a:rPr sz="1400" spc="-10" dirty="0">
                <a:latin typeface="Verdana"/>
                <a:cs typeface="Verdana"/>
              </a:rPr>
              <a:t>n</a:t>
            </a:r>
            <a:r>
              <a:rPr sz="1400" spc="-15" dirty="0">
                <a:latin typeface="Verdana"/>
                <a:cs typeface="Verdana"/>
              </a:rPr>
              <a:t>s</a:t>
            </a:r>
            <a:r>
              <a:rPr sz="1400" spc="-10" dirty="0">
                <a:latin typeface="Verdana"/>
                <a:cs typeface="Verdana"/>
              </a:rPr>
              <a:t>h</a:t>
            </a:r>
            <a:r>
              <a:rPr sz="1400" spc="10" dirty="0">
                <a:latin typeface="Verdana"/>
                <a:cs typeface="Verdana"/>
              </a:rPr>
              <a:t>i</a:t>
            </a:r>
            <a:r>
              <a:rPr sz="1400" spc="-5" dirty="0">
                <a:latin typeface="Verdana"/>
                <a:cs typeface="Verdana"/>
              </a:rPr>
              <a:t>p</a:t>
            </a:r>
            <a:r>
              <a:rPr sz="1400" spc="-15" dirty="0">
                <a:latin typeface="Verdana"/>
                <a:cs typeface="Verdana"/>
              </a:rPr>
              <a:t>s.</a:t>
            </a:r>
            <a:endParaRPr sz="1400">
              <a:latin typeface="Verdana"/>
              <a:cs typeface="Verdana"/>
            </a:endParaRPr>
          </a:p>
          <a:p>
            <a:pPr marL="12700" marR="118745">
              <a:lnSpc>
                <a:spcPct val="99800"/>
              </a:lnSpc>
              <a:spcBef>
                <a:spcPts val="350"/>
              </a:spcBef>
            </a:pPr>
            <a:r>
              <a:rPr sz="1400" u="sng" spc="-20" dirty="0">
                <a:latin typeface="Verdana"/>
                <a:cs typeface="Verdana"/>
              </a:rPr>
              <a:t>I</a:t>
            </a:r>
            <a:r>
              <a:rPr sz="1400" u="sng" spc="-10" dirty="0">
                <a:latin typeface="Verdana"/>
                <a:cs typeface="Verdana"/>
              </a:rPr>
              <a:t>n</a:t>
            </a:r>
            <a:r>
              <a:rPr sz="1400" u="sng" spc="-5" dirty="0">
                <a:latin typeface="Verdana"/>
                <a:cs typeface="Verdana"/>
              </a:rPr>
              <a:t>t</a:t>
            </a:r>
            <a:r>
              <a:rPr sz="1400" u="sng" dirty="0">
                <a:latin typeface="Verdana"/>
                <a:cs typeface="Verdana"/>
              </a:rPr>
              <a:t>e</a:t>
            </a:r>
            <a:r>
              <a:rPr sz="1400" u="sng" spc="-5" dirty="0">
                <a:latin typeface="Verdana"/>
                <a:cs typeface="Verdana"/>
              </a:rPr>
              <a:t>g</a:t>
            </a:r>
            <a:r>
              <a:rPr sz="1400" u="sng" spc="-10" dirty="0">
                <a:latin typeface="Verdana"/>
                <a:cs typeface="Verdana"/>
              </a:rPr>
              <a:t>r</a:t>
            </a:r>
            <a:r>
              <a:rPr sz="1400" u="sng" spc="-15" dirty="0">
                <a:latin typeface="Verdana"/>
                <a:cs typeface="Verdana"/>
              </a:rPr>
              <a:t>a</a:t>
            </a:r>
            <a:r>
              <a:rPr sz="1400" u="sng" spc="-5" dirty="0">
                <a:latin typeface="Verdana"/>
                <a:cs typeface="Verdana"/>
              </a:rPr>
              <a:t>t</a:t>
            </a:r>
            <a:r>
              <a:rPr sz="1400" u="sng" spc="5" dirty="0">
                <a:latin typeface="Verdana"/>
                <a:cs typeface="Verdana"/>
              </a:rPr>
              <a:t>i</a:t>
            </a:r>
            <a:r>
              <a:rPr sz="1400" u="sng" spc="-15" dirty="0">
                <a:latin typeface="Verdana"/>
                <a:cs typeface="Verdana"/>
              </a:rPr>
              <a:t>on</a:t>
            </a:r>
            <a:r>
              <a:rPr sz="1400" u="sng" spc="-5" dirty="0">
                <a:latin typeface="Verdana"/>
                <a:cs typeface="Verdana"/>
              </a:rPr>
              <a:t> </a:t>
            </a:r>
            <a:r>
              <a:rPr sz="1400" u="sng" spc="-15" dirty="0">
                <a:latin typeface="Verdana"/>
                <a:cs typeface="Verdana"/>
              </a:rPr>
              <a:t>a</a:t>
            </a:r>
            <a:r>
              <a:rPr sz="1400" u="sng" spc="-10" dirty="0">
                <a:latin typeface="Verdana"/>
                <a:cs typeface="Verdana"/>
              </a:rPr>
              <a:t>n</a:t>
            </a:r>
            <a:r>
              <a:rPr sz="1400" u="sng" dirty="0">
                <a:latin typeface="Verdana"/>
                <a:cs typeface="Verdana"/>
              </a:rPr>
              <a:t>d</a:t>
            </a:r>
            <a:r>
              <a:rPr sz="1400" u="sng" spc="-5" dirty="0">
                <a:latin typeface="Verdana"/>
                <a:cs typeface="Verdana"/>
              </a:rPr>
              <a:t> </a:t>
            </a:r>
            <a:r>
              <a:rPr sz="1400" u="sng" spc="-15" dirty="0">
                <a:latin typeface="Verdana"/>
                <a:cs typeface="Verdana"/>
              </a:rPr>
              <a:t>s</a:t>
            </a:r>
            <a:r>
              <a:rPr sz="1400" u="sng" spc="-10" dirty="0">
                <a:latin typeface="Verdana"/>
                <a:cs typeface="Verdana"/>
              </a:rPr>
              <a:t>y</a:t>
            </a:r>
            <a:r>
              <a:rPr sz="1400" u="sng" spc="-5" dirty="0">
                <a:latin typeface="Verdana"/>
                <a:cs typeface="Verdana"/>
              </a:rPr>
              <a:t>st</a:t>
            </a:r>
            <a:r>
              <a:rPr sz="1400" u="sng" spc="-15" dirty="0">
                <a:latin typeface="Verdana"/>
                <a:cs typeface="Verdana"/>
              </a:rPr>
              <a:t>em</a:t>
            </a:r>
            <a:r>
              <a:rPr sz="1400" u="sng" dirty="0">
                <a:latin typeface="Verdana"/>
                <a:cs typeface="Verdana"/>
              </a:rPr>
              <a:t> </a:t>
            </a:r>
            <a:r>
              <a:rPr sz="1400" u="sng" spc="-5" dirty="0">
                <a:latin typeface="Verdana"/>
                <a:cs typeface="Verdana"/>
              </a:rPr>
              <a:t>t</a:t>
            </a:r>
            <a:r>
              <a:rPr sz="1400" u="sng" spc="-10" dirty="0">
                <a:latin typeface="Verdana"/>
                <a:cs typeface="Verdana"/>
              </a:rPr>
              <a:t>e</a:t>
            </a:r>
            <a:r>
              <a:rPr sz="1400" u="sng" spc="-5" dirty="0">
                <a:latin typeface="Verdana"/>
                <a:cs typeface="Verdana"/>
              </a:rPr>
              <a:t>st</a:t>
            </a:r>
            <a:r>
              <a:rPr sz="1400" u="sng" spc="5" dirty="0">
                <a:latin typeface="Verdana"/>
                <a:cs typeface="Verdana"/>
              </a:rPr>
              <a:t>i</a:t>
            </a:r>
            <a:r>
              <a:rPr sz="1400" u="sng" spc="-10" dirty="0">
                <a:latin typeface="Verdana"/>
                <a:cs typeface="Verdana"/>
              </a:rPr>
              <a:t>n</a:t>
            </a:r>
            <a:r>
              <a:rPr sz="1400" u="sng" spc="5" dirty="0">
                <a:latin typeface="Verdana"/>
                <a:cs typeface="Verdana"/>
              </a:rPr>
              <a:t>g</a:t>
            </a:r>
            <a:r>
              <a:rPr sz="1400" u="sng" dirty="0">
                <a:latin typeface="Verdana"/>
                <a:cs typeface="Verdana"/>
              </a:rPr>
              <a:t>:</a:t>
            </a:r>
            <a:r>
              <a:rPr sz="1400" u="sng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</a:t>
            </a:r>
            <a:r>
              <a:rPr sz="1400" spc="-10" dirty="0">
                <a:latin typeface="Verdana"/>
                <a:cs typeface="Verdana"/>
              </a:rPr>
              <a:t>he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i</a:t>
            </a:r>
            <a:r>
              <a:rPr sz="1400" spc="-10" dirty="0">
                <a:latin typeface="Verdana"/>
                <a:cs typeface="Verdana"/>
              </a:rPr>
              <a:t>n</a:t>
            </a:r>
            <a:r>
              <a:rPr sz="1400" spc="-5" dirty="0">
                <a:latin typeface="Verdana"/>
                <a:cs typeface="Verdana"/>
              </a:rPr>
              <a:t>d</a:t>
            </a:r>
            <a:r>
              <a:rPr sz="1400" spc="10" dirty="0">
                <a:latin typeface="Verdana"/>
                <a:cs typeface="Verdana"/>
              </a:rPr>
              <a:t>i</a:t>
            </a:r>
            <a:r>
              <a:rPr sz="1400" spc="-10" dirty="0">
                <a:latin typeface="Verdana"/>
                <a:cs typeface="Verdana"/>
              </a:rPr>
              <a:t>v</a:t>
            </a:r>
            <a:r>
              <a:rPr sz="1400" spc="5" dirty="0">
                <a:latin typeface="Verdana"/>
                <a:cs typeface="Verdana"/>
              </a:rPr>
              <a:t>id</a:t>
            </a:r>
            <a:r>
              <a:rPr sz="1400" spc="-10" dirty="0">
                <a:latin typeface="Verdana"/>
                <a:cs typeface="Verdana"/>
              </a:rPr>
              <a:t>u</a:t>
            </a:r>
            <a:r>
              <a:rPr sz="1400" spc="-25" dirty="0">
                <a:latin typeface="Verdana"/>
                <a:cs typeface="Verdana"/>
              </a:rPr>
              <a:t>a</a:t>
            </a:r>
            <a:r>
              <a:rPr sz="1400" dirty="0">
                <a:latin typeface="Verdana"/>
                <a:cs typeface="Verdana"/>
              </a:rPr>
              <a:t>l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p</a:t>
            </a:r>
            <a:r>
              <a:rPr sz="1400" spc="-10" dirty="0">
                <a:latin typeface="Verdana"/>
                <a:cs typeface="Verdana"/>
              </a:rPr>
              <a:t>r</a:t>
            </a:r>
            <a:r>
              <a:rPr sz="1400" spc="-15" dirty="0">
                <a:latin typeface="Verdana"/>
                <a:cs typeface="Verdana"/>
              </a:rPr>
              <a:t>o</a:t>
            </a:r>
            <a:r>
              <a:rPr sz="1400" spc="-5" dirty="0">
                <a:latin typeface="Verdana"/>
                <a:cs typeface="Verdana"/>
              </a:rPr>
              <a:t>g</a:t>
            </a:r>
            <a:r>
              <a:rPr sz="1400" spc="-10" dirty="0">
                <a:latin typeface="Verdana"/>
                <a:cs typeface="Verdana"/>
              </a:rPr>
              <a:t>r</a:t>
            </a:r>
            <a:r>
              <a:rPr sz="1400" spc="-15" dirty="0">
                <a:latin typeface="Verdana"/>
                <a:cs typeface="Verdana"/>
              </a:rPr>
              <a:t>am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u</a:t>
            </a:r>
            <a:r>
              <a:rPr sz="1400" spc="-10" dirty="0">
                <a:latin typeface="Verdana"/>
                <a:cs typeface="Verdana"/>
              </a:rPr>
              <a:t>n</a:t>
            </a:r>
            <a:r>
              <a:rPr sz="1400" spc="10" dirty="0">
                <a:latin typeface="Verdana"/>
                <a:cs typeface="Verdana"/>
              </a:rPr>
              <a:t>i</a:t>
            </a:r>
            <a:r>
              <a:rPr sz="1400" dirty="0">
                <a:latin typeface="Verdana"/>
                <a:cs typeface="Verdana"/>
              </a:rPr>
              <a:t>t</a:t>
            </a:r>
            <a:r>
              <a:rPr sz="1400" spc="-5" dirty="0">
                <a:latin typeface="Verdana"/>
                <a:cs typeface="Verdana"/>
              </a:rPr>
              <a:t> o</a:t>
            </a:r>
            <a:r>
              <a:rPr sz="1400" spc="-10" dirty="0">
                <a:latin typeface="Verdana"/>
                <a:cs typeface="Verdana"/>
              </a:rPr>
              <a:t>r</a:t>
            </a:r>
            <a:r>
              <a:rPr sz="1400" spc="-5" dirty="0">
                <a:latin typeface="Verdana"/>
                <a:cs typeface="Verdana"/>
              </a:rPr>
              <a:t> p</a:t>
            </a:r>
            <a:r>
              <a:rPr sz="1400" spc="-10" dirty="0">
                <a:latin typeface="Verdana"/>
                <a:cs typeface="Verdana"/>
              </a:rPr>
              <a:t>r</a:t>
            </a:r>
            <a:r>
              <a:rPr sz="1400" spc="-15" dirty="0">
                <a:latin typeface="Verdana"/>
                <a:cs typeface="Verdana"/>
              </a:rPr>
              <a:t>o</a:t>
            </a:r>
            <a:r>
              <a:rPr sz="1400" spc="-5" dirty="0">
                <a:latin typeface="Verdana"/>
                <a:cs typeface="Verdana"/>
              </a:rPr>
              <a:t>g</a:t>
            </a:r>
            <a:r>
              <a:rPr sz="1400" spc="-10" dirty="0">
                <a:latin typeface="Verdana"/>
                <a:cs typeface="Verdana"/>
              </a:rPr>
              <a:t>r</a:t>
            </a:r>
            <a:r>
              <a:rPr sz="1400" spc="-15" dirty="0">
                <a:latin typeface="Verdana"/>
                <a:cs typeface="Verdana"/>
              </a:rPr>
              <a:t>a</a:t>
            </a:r>
            <a:r>
              <a:rPr sz="1400" spc="-10" dirty="0">
                <a:latin typeface="Verdana"/>
                <a:cs typeface="Verdana"/>
              </a:rPr>
              <a:t>ms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a</a:t>
            </a:r>
            <a:r>
              <a:rPr sz="1400" spc="-10" dirty="0">
                <a:latin typeface="Verdana"/>
                <a:cs typeface="Verdana"/>
              </a:rPr>
              <a:t>re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i</a:t>
            </a:r>
            <a:r>
              <a:rPr sz="1400" spc="-10" dirty="0">
                <a:latin typeface="Verdana"/>
                <a:cs typeface="Verdana"/>
              </a:rPr>
              <a:t>n</a:t>
            </a:r>
            <a:r>
              <a:rPr sz="1400" spc="-5" dirty="0">
                <a:latin typeface="Verdana"/>
                <a:cs typeface="Verdana"/>
              </a:rPr>
              <a:t>t</a:t>
            </a:r>
            <a:r>
              <a:rPr sz="1400" spc="-10" dirty="0">
                <a:latin typeface="Verdana"/>
                <a:cs typeface="Verdana"/>
              </a:rPr>
              <a:t>e</a:t>
            </a:r>
            <a:r>
              <a:rPr sz="1400" spc="5" dirty="0">
                <a:latin typeface="Verdana"/>
                <a:cs typeface="Verdana"/>
              </a:rPr>
              <a:t>g</a:t>
            </a:r>
            <a:r>
              <a:rPr sz="1400" spc="-10" dirty="0">
                <a:latin typeface="Verdana"/>
                <a:cs typeface="Verdana"/>
              </a:rPr>
              <a:t>r</a:t>
            </a:r>
            <a:r>
              <a:rPr sz="1400" spc="-15" dirty="0">
                <a:latin typeface="Verdana"/>
                <a:cs typeface="Verdana"/>
              </a:rPr>
              <a:t>at</a:t>
            </a:r>
            <a:r>
              <a:rPr sz="1400" spc="-10" dirty="0">
                <a:latin typeface="Verdana"/>
                <a:cs typeface="Verdana"/>
              </a:rPr>
              <a:t>e</a:t>
            </a:r>
            <a:r>
              <a:rPr sz="1400" dirty="0">
                <a:latin typeface="Verdana"/>
                <a:cs typeface="Verdana"/>
              </a:rPr>
              <a:t>d </a:t>
            </a:r>
            <a:r>
              <a:rPr sz="1400" spc="-15" dirty="0">
                <a:latin typeface="Verdana"/>
                <a:cs typeface="Verdana"/>
              </a:rPr>
              <a:t>a</a:t>
            </a:r>
            <a:r>
              <a:rPr sz="1400" spc="-10" dirty="0">
                <a:latin typeface="Verdana"/>
                <a:cs typeface="Verdana"/>
              </a:rPr>
              <a:t>n</a:t>
            </a:r>
            <a:r>
              <a:rPr sz="1400" dirty="0">
                <a:latin typeface="Verdana"/>
                <a:cs typeface="Verdana"/>
              </a:rPr>
              <a:t>d </a:t>
            </a:r>
            <a:r>
              <a:rPr sz="1400" spc="-5" dirty="0">
                <a:latin typeface="Verdana"/>
                <a:cs typeface="Verdana"/>
              </a:rPr>
              <a:t>t</a:t>
            </a:r>
            <a:r>
              <a:rPr sz="1400" spc="-10" dirty="0">
                <a:latin typeface="Verdana"/>
                <a:cs typeface="Verdana"/>
              </a:rPr>
              <a:t>e</a:t>
            </a:r>
            <a:r>
              <a:rPr sz="1400" spc="-5" dirty="0">
                <a:latin typeface="Verdana"/>
                <a:cs typeface="Verdana"/>
              </a:rPr>
              <a:t>st</a:t>
            </a:r>
            <a:r>
              <a:rPr sz="1400" spc="-10" dirty="0">
                <a:latin typeface="Verdana"/>
                <a:cs typeface="Verdana"/>
              </a:rPr>
              <a:t>e</a:t>
            </a:r>
            <a:r>
              <a:rPr sz="1400" dirty="0">
                <a:latin typeface="Verdana"/>
                <a:cs typeface="Verdana"/>
              </a:rPr>
              <a:t>d </a:t>
            </a:r>
            <a:r>
              <a:rPr sz="1400" spc="-15" dirty="0">
                <a:latin typeface="Verdana"/>
                <a:cs typeface="Verdana"/>
              </a:rPr>
              <a:t>a</a:t>
            </a:r>
            <a:r>
              <a:rPr sz="1400" spc="-10" dirty="0">
                <a:latin typeface="Verdana"/>
                <a:cs typeface="Verdana"/>
              </a:rPr>
              <a:t>s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a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co</a:t>
            </a:r>
            <a:r>
              <a:rPr sz="1400" spc="-10" dirty="0">
                <a:latin typeface="Verdana"/>
                <a:cs typeface="Verdana"/>
              </a:rPr>
              <a:t>m</a:t>
            </a:r>
            <a:r>
              <a:rPr sz="1400" spc="-5" dirty="0">
                <a:latin typeface="Verdana"/>
                <a:cs typeface="Verdana"/>
              </a:rPr>
              <a:t>p</a:t>
            </a:r>
            <a:r>
              <a:rPr sz="1400" spc="10" dirty="0">
                <a:latin typeface="Verdana"/>
                <a:cs typeface="Verdana"/>
              </a:rPr>
              <a:t>l</a:t>
            </a:r>
            <a:r>
              <a:rPr sz="1400" spc="-10" dirty="0">
                <a:latin typeface="Verdana"/>
                <a:cs typeface="Verdana"/>
              </a:rPr>
              <a:t>e</a:t>
            </a:r>
            <a:r>
              <a:rPr sz="1400" spc="-5" dirty="0">
                <a:latin typeface="Verdana"/>
                <a:cs typeface="Verdana"/>
              </a:rPr>
              <a:t>t</a:t>
            </a:r>
            <a:r>
              <a:rPr sz="1400" spc="-10" dirty="0">
                <a:latin typeface="Verdana"/>
                <a:cs typeface="Verdana"/>
              </a:rPr>
              <a:t>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</a:t>
            </a:r>
            <a:r>
              <a:rPr sz="1400" spc="-20" dirty="0">
                <a:latin typeface="Verdana"/>
                <a:cs typeface="Verdana"/>
              </a:rPr>
              <a:t>y</a:t>
            </a:r>
            <a:r>
              <a:rPr sz="1400" spc="-5" dirty="0">
                <a:latin typeface="Verdana"/>
                <a:cs typeface="Verdana"/>
              </a:rPr>
              <a:t>st</a:t>
            </a:r>
            <a:r>
              <a:rPr sz="1400" spc="-15" dirty="0">
                <a:latin typeface="Verdana"/>
                <a:cs typeface="Verdana"/>
              </a:rPr>
              <a:t>em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</a:t>
            </a:r>
            <a:r>
              <a:rPr sz="1400" spc="-10" dirty="0">
                <a:latin typeface="Verdana"/>
                <a:cs typeface="Verdana"/>
              </a:rPr>
              <a:t>o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en</a:t>
            </a:r>
            <a:r>
              <a:rPr sz="1400" spc="-5" dirty="0">
                <a:latin typeface="Verdana"/>
                <a:cs typeface="Verdana"/>
              </a:rPr>
              <a:t>s</a:t>
            </a:r>
            <a:r>
              <a:rPr sz="1400" spc="-20" dirty="0">
                <a:latin typeface="Verdana"/>
                <a:cs typeface="Verdana"/>
              </a:rPr>
              <a:t>u</a:t>
            </a:r>
            <a:r>
              <a:rPr sz="1400" spc="-10" dirty="0">
                <a:latin typeface="Verdana"/>
                <a:cs typeface="Verdana"/>
              </a:rPr>
              <a:t>re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-20" dirty="0">
                <a:latin typeface="Verdana"/>
                <a:cs typeface="Verdana"/>
              </a:rPr>
              <a:t>h</a:t>
            </a:r>
            <a:r>
              <a:rPr sz="1400" spc="-15" dirty="0">
                <a:latin typeface="Verdana"/>
                <a:cs typeface="Verdana"/>
              </a:rPr>
              <a:t>a</a:t>
            </a:r>
            <a:r>
              <a:rPr sz="1400" spc="-10" dirty="0">
                <a:latin typeface="Verdana"/>
                <a:cs typeface="Verdana"/>
              </a:rPr>
              <a:t>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</a:t>
            </a:r>
            <a:r>
              <a:rPr sz="1400" spc="-10" dirty="0">
                <a:latin typeface="Verdana"/>
                <a:cs typeface="Verdana"/>
              </a:rPr>
              <a:t>he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so</a:t>
            </a:r>
            <a:r>
              <a:rPr sz="1400" dirty="0">
                <a:latin typeface="Verdana"/>
                <a:cs typeface="Verdana"/>
              </a:rPr>
              <a:t>f</a:t>
            </a:r>
            <a:r>
              <a:rPr sz="1400" spc="-5" dirty="0">
                <a:latin typeface="Verdana"/>
                <a:cs typeface="Verdana"/>
              </a:rPr>
              <a:t>t</a:t>
            </a:r>
            <a:r>
              <a:rPr sz="1400" dirty="0">
                <a:latin typeface="Verdana"/>
                <a:cs typeface="Verdana"/>
              </a:rPr>
              <a:t>w</a:t>
            </a:r>
            <a:r>
              <a:rPr sz="1400" spc="-15" dirty="0">
                <a:latin typeface="Verdana"/>
                <a:cs typeface="Verdana"/>
              </a:rPr>
              <a:t>a</a:t>
            </a:r>
            <a:r>
              <a:rPr sz="1400" spc="-10" dirty="0">
                <a:latin typeface="Verdana"/>
                <a:cs typeface="Verdana"/>
              </a:rPr>
              <a:t>re re</a:t>
            </a:r>
            <a:r>
              <a:rPr sz="1400" spc="-5" dirty="0">
                <a:latin typeface="Verdana"/>
                <a:cs typeface="Verdana"/>
              </a:rPr>
              <a:t>q</a:t>
            </a:r>
            <a:r>
              <a:rPr sz="1400" spc="-10" dirty="0">
                <a:latin typeface="Verdana"/>
                <a:cs typeface="Verdana"/>
              </a:rPr>
              <a:t>u</a:t>
            </a:r>
            <a:r>
              <a:rPr sz="1400" spc="10" dirty="0">
                <a:latin typeface="Verdana"/>
                <a:cs typeface="Verdana"/>
              </a:rPr>
              <a:t>i</a:t>
            </a:r>
            <a:r>
              <a:rPr sz="1400" spc="-10" dirty="0">
                <a:latin typeface="Verdana"/>
                <a:cs typeface="Verdana"/>
              </a:rPr>
              <a:t>reme</a:t>
            </a:r>
            <a:r>
              <a:rPr sz="1400" spc="-20" dirty="0">
                <a:latin typeface="Verdana"/>
                <a:cs typeface="Verdana"/>
              </a:rPr>
              <a:t>n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-10" dirty="0">
                <a:latin typeface="Verdana"/>
                <a:cs typeface="Verdana"/>
              </a:rPr>
              <a:t>s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h</a:t>
            </a:r>
            <a:r>
              <a:rPr sz="1400" spc="-15" dirty="0">
                <a:latin typeface="Verdana"/>
                <a:cs typeface="Verdana"/>
              </a:rPr>
              <a:t>a</a:t>
            </a:r>
            <a:r>
              <a:rPr sz="1400" spc="-20" dirty="0">
                <a:latin typeface="Verdana"/>
                <a:cs typeface="Verdana"/>
              </a:rPr>
              <a:t>v</a:t>
            </a:r>
            <a:r>
              <a:rPr sz="1400" spc="-10" dirty="0">
                <a:latin typeface="Verdana"/>
                <a:cs typeface="Verdana"/>
              </a:rPr>
              <a:t>e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b</a:t>
            </a:r>
            <a:r>
              <a:rPr sz="1400" spc="-10" dirty="0">
                <a:latin typeface="Verdana"/>
                <a:cs typeface="Verdana"/>
              </a:rPr>
              <a:t>een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me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-5" dirty="0">
                <a:latin typeface="Verdana"/>
                <a:cs typeface="Verdana"/>
              </a:rPr>
              <a:t>. </a:t>
            </a:r>
            <a:r>
              <a:rPr sz="1400" spc="-10" dirty="0">
                <a:latin typeface="Verdana"/>
                <a:cs typeface="Verdana"/>
              </a:rPr>
              <a:t>Af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-15" dirty="0">
                <a:latin typeface="Verdana"/>
                <a:cs typeface="Verdana"/>
              </a:rPr>
              <a:t>e</a:t>
            </a:r>
            <a:r>
              <a:rPr sz="1400" spc="-10" dirty="0">
                <a:latin typeface="Verdana"/>
                <a:cs typeface="Verdana"/>
              </a:rPr>
              <a:t>r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</a:t>
            </a:r>
            <a:r>
              <a:rPr sz="1400" spc="-10" dirty="0">
                <a:latin typeface="Verdana"/>
                <a:cs typeface="Verdana"/>
              </a:rPr>
              <a:t>e</a:t>
            </a:r>
            <a:r>
              <a:rPr sz="1400" spc="-5" dirty="0">
                <a:latin typeface="Verdana"/>
                <a:cs typeface="Verdana"/>
              </a:rPr>
              <a:t>st</a:t>
            </a:r>
            <a:r>
              <a:rPr sz="1400" spc="10" dirty="0">
                <a:latin typeface="Verdana"/>
                <a:cs typeface="Verdana"/>
              </a:rPr>
              <a:t>i</a:t>
            </a:r>
            <a:r>
              <a:rPr sz="1400" spc="-10" dirty="0">
                <a:latin typeface="Verdana"/>
                <a:cs typeface="Verdana"/>
              </a:rPr>
              <a:t>n</a:t>
            </a:r>
            <a:r>
              <a:rPr sz="1400" spc="-5" dirty="0">
                <a:latin typeface="Verdana"/>
                <a:cs typeface="Verdana"/>
              </a:rPr>
              <a:t>g,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</a:t>
            </a:r>
            <a:r>
              <a:rPr sz="1400" spc="-10" dirty="0">
                <a:latin typeface="Verdana"/>
                <a:cs typeface="Verdana"/>
              </a:rPr>
              <a:t>he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</a:t>
            </a:r>
            <a:r>
              <a:rPr sz="1400" spc="-5" dirty="0">
                <a:latin typeface="Verdana"/>
                <a:cs typeface="Verdana"/>
              </a:rPr>
              <a:t>o</a:t>
            </a:r>
            <a:r>
              <a:rPr sz="1400" spc="-10" dirty="0">
                <a:latin typeface="Verdana"/>
                <a:cs typeface="Verdana"/>
              </a:rPr>
              <a:t>f</a:t>
            </a:r>
            <a:r>
              <a:rPr sz="1400" spc="-5" dirty="0">
                <a:latin typeface="Verdana"/>
                <a:cs typeface="Verdana"/>
              </a:rPr>
              <a:t>t</a:t>
            </a:r>
            <a:r>
              <a:rPr sz="1400" dirty="0">
                <a:latin typeface="Verdana"/>
                <a:cs typeface="Verdana"/>
              </a:rPr>
              <a:t>w</a:t>
            </a:r>
            <a:r>
              <a:rPr sz="1400" spc="-15" dirty="0">
                <a:latin typeface="Verdana"/>
                <a:cs typeface="Verdana"/>
              </a:rPr>
              <a:t>a</a:t>
            </a:r>
            <a:r>
              <a:rPr sz="1400" spc="-10" dirty="0">
                <a:latin typeface="Verdana"/>
                <a:cs typeface="Verdana"/>
              </a:rPr>
              <a:t>re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</a:t>
            </a:r>
            <a:r>
              <a:rPr sz="1400" spc="-10" dirty="0">
                <a:latin typeface="Verdana"/>
                <a:cs typeface="Verdana"/>
              </a:rPr>
              <a:t>y</a:t>
            </a:r>
            <a:r>
              <a:rPr sz="1400" spc="-5" dirty="0">
                <a:latin typeface="Verdana"/>
                <a:cs typeface="Verdana"/>
              </a:rPr>
              <a:t>st</a:t>
            </a:r>
            <a:r>
              <a:rPr sz="1400" spc="-15" dirty="0">
                <a:latin typeface="Verdana"/>
                <a:cs typeface="Verdana"/>
              </a:rPr>
              <a:t>em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i</a:t>
            </a:r>
            <a:r>
              <a:rPr sz="1400" spc="-10" dirty="0">
                <a:latin typeface="Verdana"/>
                <a:cs typeface="Verdana"/>
              </a:rPr>
              <a:t>s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d</a:t>
            </a:r>
            <a:r>
              <a:rPr sz="1400" spc="-10" dirty="0">
                <a:latin typeface="Verdana"/>
                <a:cs typeface="Verdana"/>
              </a:rPr>
              <a:t>e</a:t>
            </a:r>
            <a:r>
              <a:rPr sz="1400" spc="5" dirty="0">
                <a:latin typeface="Verdana"/>
                <a:cs typeface="Verdana"/>
              </a:rPr>
              <a:t>l</a:t>
            </a:r>
            <a:r>
              <a:rPr sz="1400" spc="10" dirty="0">
                <a:latin typeface="Verdana"/>
                <a:cs typeface="Verdana"/>
              </a:rPr>
              <a:t>i</a:t>
            </a:r>
            <a:r>
              <a:rPr sz="1400" spc="-10" dirty="0">
                <a:latin typeface="Verdana"/>
                <a:cs typeface="Verdana"/>
              </a:rPr>
              <a:t>vere</a:t>
            </a:r>
            <a:r>
              <a:rPr sz="1400" dirty="0">
                <a:latin typeface="Verdana"/>
                <a:cs typeface="Verdana"/>
              </a:rPr>
              <a:t>d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</a:t>
            </a:r>
            <a:r>
              <a:rPr sz="1400" spc="-10" dirty="0">
                <a:latin typeface="Verdana"/>
                <a:cs typeface="Verdana"/>
              </a:rPr>
              <a:t>o</a:t>
            </a:r>
            <a:r>
              <a:rPr sz="1400" spc="-5" dirty="0">
                <a:latin typeface="Verdana"/>
                <a:cs typeface="Verdana"/>
              </a:rPr>
              <a:t> t</a:t>
            </a:r>
            <a:r>
              <a:rPr sz="1400" spc="-10" dirty="0">
                <a:latin typeface="Verdana"/>
                <a:cs typeface="Verdana"/>
              </a:rPr>
              <a:t>he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c</a:t>
            </a:r>
            <a:r>
              <a:rPr sz="1400" spc="-10" dirty="0">
                <a:latin typeface="Verdana"/>
                <a:cs typeface="Verdana"/>
              </a:rPr>
              <a:t>u</a:t>
            </a:r>
            <a:r>
              <a:rPr sz="1400" spc="-5" dirty="0">
                <a:latin typeface="Verdana"/>
                <a:cs typeface="Verdana"/>
              </a:rPr>
              <a:t>st</a:t>
            </a:r>
            <a:r>
              <a:rPr sz="1400" spc="-10" dirty="0">
                <a:latin typeface="Verdana"/>
                <a:cs typeface="Verdana"/>
              </a:rPr>
              <a:t>om</a:t>
            </a:r>
            <a:r>
              <a:rPr sz="1400" spc="-15" dirty="0">
                <a:latin typeface="Verdana"/>
                <a:cs typeface="Verdana"/>
              </a:rPr>
              <a:t>e</a:t>
            </a:r>
            <a:r>
              <a:rPr sz="1400" dirty="0">
                <a:latin typeface="Verdana"/>
                <a:cs typeface="Verdana"/>
              </a:rPr>
              <a:t>r</a:t>
            </a:r>
            <a:r>
              <a:rPr sz="1400" spc="-5" dirty="0"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 marL="12700" marR="5080">
              <a:lnSpc>
                <a:spcPct val="99800"/>
              </a:lnSpc>
              <a:spcBef>
                <a:spcPts val="350"/>
              </a:spcBef>
            </a:pPr>
            <a:r>
              <a:rPr sz="1400" u="sng" spc="-5" dirty="0">
                <a:latin typeface="Verdana"/>
                <a:cs typeface="Verdana"/>
              </a:rPr>
              <a:t>O</a:t>
            </a:r>
            <a:r>
              <a:rPr sz="1400" u="sng" spc="5" dirty="0">
                <a:latin typeface="Verdana"/>
                <a:cs typeface="Verdana"/>
              </a:rPr>
              <a:t>p</a:t>
            </a:r>
            <a:r>
              <a:rPr sz="1400" u="sng" spc="-10" dirty="0">
                <a:latin typeface="Verdana"/>
                <a:cs typeface="Verdana"/>
              </a:rPr>
              <a:t>er</a:t>
            </a:r>
            <a:r>
              <a:rPr sz="1400" u="sng" spc="-15" dirty="0">
                <a:latin typeface="Verdana"/>
                <a:cs typeface="Verdana"/>
              </a:rPr>
              <a:t>at</a:t>
            </a:r>
            <a:r>
              <a:rPr sz="1400" u="sng" spc="10" dirty="0">
                <a:latin typeface="Verdana"/>
                <a:cs typeface="Verdana"/>
              </a:rPr>
              <a:t>i</a:t>
            </a:r>
            <a:r>
              <a:rPr sz="1400" u="sng" spc="-15" dirty="0">
                <a:latin typeface="Verdana"/>
                <a:cs typeface="Verdana"/>
              </a:rPr>
              <a:t>on</a:t>
            </a:r>
            <a:r>
              <a:rPr sz="1400" u="sng" spc="-5" dirty="0">
                <a:latin typeface="Verdana"/>
                <a:cs typeface="Verdana"/>
              </a:rPr>
              <a:t> </a:t>
            </a:r>
            <a:r>
              <a:rPr sz="1400" u="sng" spc="-15" dirty="0">
                <a:latin typeface="Verdana"/>
                <a:cs typeface="Verdana"/>
              </a:rPr>
              <a:t>a</a:t>
            </a:r>
            <a:r>
              <a:rPr sz="1400" u="sng" spc="-10" dirty="0">
                <a:latin typeface="Verdana"/>
                <a:cs typeface="Verdana"/>
              </a:rPr>
              <a:t>n</a:t>
            </a:r>
            <a:r>
              <a:rPr sz="1400" u="sng" dirty="0">
                <a:latin typeface="Verdana"/>
                <a:cs typeface="Verdana"/>
              </a:rPr>
              <a:t>d</a:t>
            </a:r>
            <a:r>
              <a:rPr sz="1400" u="sng" spc="-10" dirty="0">
                <a:latin typeface="Verdana"/>
                <a:cs typeface="Verdana"/>
              </a:rPr>
              <a:t> M</a:t>
            </a:r>
            <a:r>
              <a:rPr sz="1400" u="sng" spc="-5" dirty="0">
                <a:latin typeface="Verdana"/>
                <a:cs typeface="Verdana"/>
              </a:rPr>
              <a:t>a</a:t>
            </a:r>
            <a:r>
              <a:rPr sz="1400" u="sng" spc="10" dirty="0">
                <a:latin typeface="Verdana"/>
                <a:cs typeface="Verdana"/>
              </a:rPr>
              <a:t>i</a:t>
            </a:r>
            <a:r>
              <a:rPr sz="1400" u="sng" spc="-10" dirty="0">
                <a:latin typeface="Verdana"/>
                <a:cs typeface="Verdana"/>
              </a:rPr>
              <a:t>n</a:t>
            </a:r>
            <a:r>
              <a:rPr sz="1400" u="sng" spc="-5" dirty="0">
                <a:latin typeface="Verdana"/>
                <a:cs typeface="Verdana"/>
              </a:rPr>
              <a:t>t</a:t>
            </a:r>
            <a:r>
              <a:rPr sz="1400" u="sng" spc="-10" dirty="0">
                <a:latin typeface="Verdana"/>
                <a:cs typeface="Verdana"/>
              </a:rPr>
              <a:t>en</a:t>
            </a:r>
            <a:r>
              <a:rPr sz="1400" u="sng" spc="-15" dirty="0">
                <a:latin typeface="Verdana"/>
                <a:cs typeface="Verdana"/>
              </a:rPr>
              <a:t>a</a:t>
            </a:r>
            <a:r>
              <a:rPr sz="1400" u="sng" spc="-20" dirty="0">
                <a:latin typeface="Verdana"/>
                <a:cs typeface="Verdana"/>
              </a:rPr>
              <a:t>n</a:t>
            </a:r>
            <a:r>
              <a:rPr sz="1400" u="sng" spc="-15" dirty="0">
                <a:latin typeface="Verdana"/>
                <a:cs typeface="Verdana"/>
              </a:rPr>
              <a:t>c</a:t>
            </a:r>
            <a:r>
              <a:rPr sz="1400" u="sng" dirty="0">
                <a:latin typeface="Verdana"/>
                <a:cs typeface="Verdana"/>
              </a:rPr>
              <a:t>e: </a:t>
            </a:r>
            <a:r>
              <a:rPr sz="1400" spc="10" dirty="0">
                <a:latin typeface="Verdana"/>
                <a:cs typeface="Verdana"/>
              </a:rPr>
              <a:t>N</a:t>
            </a:r>
            <a:r>
              <a:rPr sz="1400" spc="-15" dirty="0">
                <a:latin typeface="Verdana"/>
                <a:cs typeface="Verdana"/>
              </a:rPr>
              <a:t>o</a:t>
            </a:r>
            <a:r>
              <a:rPr sz="1400" spc="-10" dirty="0">
                <a:latin typeface="Verdana"/>
                <a:cs typeface="Verdana"/>
              </a:rPr>
              <a:t>rm</a:t>
            </a:r>
            <a:r>
              <a:rPr sz="1400" spc="-5" dirty="0">
                <a:latin typeface="Verdana"/>
                <a:cs typeface="Verdana"/>
              </a:rPr>
              <a:t>a</a:t>
            </a:r>
            <a:r>
              <a:rPr sz="1400" spc="10" dirty="0">
                <a:latin typeface="Verdana"/>
                <a:cs typeface="Verdana"/>
              </a:rPr>
              <a:t>l</a:t>
            </a:r>
            <a:r>
              <a:rPr sz="1400" spc="5" dirty="0">
                <a:latin typeface="Verdana"/>
                <a:cs typeface="Verdana"/>
              </a:rPr>
              <a:t>l</a:t>
            </a:r>
            <a:r>
              <a:rPr sz="1400" spc="-10" dirty="0">
                <a:latin typeface="Verdana"/>
                <a:cs typeface="Verdana"/>
              </a:rPr>
              <a:t>y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-20" dirty="0">
                <a:latin typeface="Verdana"/>
                <a:cs typeface="Verdana"/>
              </a:rPr>
              <a:t>h</a:t>
            </a:r>
            <a:r>
              <a:rPr sz="1400" spc="10" dirty="0">
                <a:latin typeface="Verdana"/>
                <a:cs typeface="Verdana"/>
              </a:rPr>
              <a:t>i</a:t>
            </a:r>
            <a:r>
              <a:rPr sz="1400" spc="-10" dirty="0">
                <a:latin typeface="Verdana"/>
                <a:cs typeface="Verdana"/>
              </a:rPr>
              <a:t>s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i</a:t>
            </a:r>
            <a:r>
              <a:rPr sz="1400" spc="-10" dirty="0">
                <a:latin typeface="Verdana"/>
                <a:cs typeface="Verdana"/>
              </a:rPr>
              <a:t>s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t</a:t>
            </a:r>
            <a:r>
              <a:rPr sz="1400" spc="-20" dirty="0">
                <a:latin typeface="Verdana"/>
                <a:cs typeface="Verdana"/>
              </a:rPr>
              <a:t>h</a:t>
            </a:r>
            <a:r>
              <a:rPr sz="1400" spc="-10" dirty="0">
                <a:latin typeface="Verdana"/>
                <a:cs typeface="Verdana"/>
              </a:rPr>
              <a:t>e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l</a:t>
            </a:r>
            <a:r>
              <a:rPr sz="1400" spc="-15" dirty="0">
                <a:latin typeface="Verdana"/>
                <a:cs typeface="Verdana"/>
              </a:rPr>
              <a:t>o</a:t>
            </a:r>
            <a:r>
              <a:rPr sz="1400" spc="-10" dirty="0">
                <a:latin typeface="Verdana"/>
                <a:cs typeface="Verdana"/>
              </a:rPr>
              <a:t>n</a:t>
            </a:r>
            <a:r>
              <a:rPr sz="1400" spc="5" dirty="0">
                <a:latin typeface="Verdana"/>
                <a:cs typeface="Verdana"/>
              </a:rPr>
              <a:t>g</a:t>
            </a:r>
            <a:r>
              <a:rPr sz="1400" spc="-10" dirty="0">
                <a:latin typeface="Verdana"/>
                <a:cs typeface="Verdana"/>
              </a:rPr>
              <a:t>e</a:t>
            </a:r>
            <a:r>
              <a:rPr sz="1400" spc="-5" dirty="0">
                <a:latin typeface="Verdana"/>
                <a:cs typeface="Verdana"/>
              </a:rPr>
              <a:t>s</a:t>
            </a:r>
            <a:r>
              <a:rPr sz="1400" dirty="0">
                <a:latin typeface="Verdana"/>
                <a:cs typeface="Verdana"/>
              </a:rPr>
              <a:t>t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p</a:t>
            </a:r>
            <a:r>
              <a:rPr sz="1400" spc="-10" dirty="0">
                <a:latin typeface="Verdana"/>
                <a:cs typeface="Verdana"/>
              </a:rPr>
              <a:t>h</a:t>
            </a:r>
            <a:r>
              <a:rPr sz="1400" spc="-15" dirty="0">
                <a:latin typeface="Verdana"/>
                <a:cs typeface="Verdana"/>
              </a:rPr>
              <a:t>as</a:t>
            </a:r>
            <a:r>
              <a:rPr sz="1400" spc="-10" dirty="0">
                <a:latin typeface="Verdana"/>
                <a:cs typeface="Verdana"/>
              </a:rPr>
              <a:t>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o</a:t>
            </a:r>
            <a:r>
              <a:rPr sz="1400" spc="-5" dirty="0">
                <a:latin typeface="Verdana"/>
                <a:cs typeface="Verdana"/>
              </a:rPr>
              <a:t>f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</a:t>
            </a:r>
            <a:r>
              <a:rPr sz="1400" spc="-10" dirty="0">
                <a:latin typeface="Verdana"/>
                <a:cs typeface="Verdana"/>
              </a:rPr>
              <a:t>he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so</a:t>
            </a:r>
            <a:r>
              <a:rPr sz="1400" dirty="0">
                <a:latin typeface="Verdana"/>
                <a:cs typeface="Verdana"/>
              </a:rPr>
              <a:t>f</a:t>
            </a:r>
            <a:r>
              <a:rPr sz="1400" spc="-5" dirty="0">
                <a:latin typeface="Verdana"/>
                <a:cs typeface="Verdana"/>
              </a:rPr>
              <a:t>t</a:t>
            </a:r>
            <a:r>
              <a:rPr sz="1400" dirty="0">
                <a:latin typeface="Verdana"/>
                <a:cs typeface="Verdana"/>
              </a:rPr>
              <a:t>w</a:t>
            </a:r>
            <a:r>
              <a:rPr sz="1400" spc="-15" dirty="0">
                <a:latin typeface="Verdana"/>
                <a:cs typeface="Verdana"/>
              </a:rPr>
              <a:t>a</a:t>
            </a:r>
            <a:r>
              <a:rPr sz="1400" spc="-10" dirty="0">
                <a:latin typeface="Verdana"/>
                <a:cs typeface="Verdana"/>
              </a:rPr>
              <a:t>re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l</a:t>
            </a:r>
            <a:r>
              <a:rPr sz="1400" spc="10" dirty="0">
                <a:latin typeface="Verdana"/>
                <a:cs typeface="Verdana"/>
              </a:rPr>
              <a:t>i</a:t>
            </a:r>
            <a:r>
              <a:rPr sz="1400" spc="-10" dirty="0">
                <a:latin typeface="Verdana"/>
                <a:cs typeface="Verdana"/>
              </a:rPr>
              <a:t>fe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</a:t>
            </a:r>
            <a:r>
              <a:rPr sz="1400" spc="-20" dirty="0">
                <a:latin typeface="Verdana"/>
                <a:cs typeface="Verdana"/>
              </a:rPr>
              <a:t>y</a:t>
            </a:r>
            <a:r>
              <a:rPr sz="1400" spc="-5" dirty="0">
                <a:latin typeface="Verdana"/>
                <a:cs typeface="Verdana"/>
              </a:rPr>
              <a:t>c</a:t>
            </a:r>
            <a:r>
              <a:rPr sz="1400" spc="10" dirty="0">
                <a:latin typeface="Verdana"/>
                <a:cs typeface="Verdana"/>
              </a:rPr>
              <a:t>l</a:t>
            </a:r>
            <a:r>
              <a:rPr sz="1400" spc="-10" dirty="0">
                <a:latin typeface="Verdana"/>
                <a:cs typeface="Verdana"/>
              </a:rPr>
              <a:t>e.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</a:t>
            </a:r>
            <a:r>
              <a:rPr sz="1400" spc="-10" dirty="0">
                <a:latin typeface="Verdana"/>
                <a:cs typeface="Verdana"/>
              </a:rPr>
              <a:t>he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s</a:t>
            </a:r>
            <a:r>
              <a:rPr sz="1400" spc="-20" dirty="0">
                <a:latin typeface="Verdana"/>
                <a:cs typeface="Verdana"/>
              </a:rPr>
              <a:t>y</a:t>
            </a:r>
            <a:r>
              <a:rPr sz="1400" spc="-5" dirty="0">
                <a:latin typeface="Verdana"/>
                <a:cs typeface="Verdana"/>
              </a:rPr>
              <a:t>st</a:t>
            </a:r>
            <a:r>
              <a:rPr sz="1400" spc="-15" dirty="0">
                <a:latin typeface="Verdana"/>
                <a:cs typeface="Verdana"/>
              </a:rPr>
              <a:t>em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i</a:t>
            </a:r>
            <a:r>
              <a:rPr sz="1400" spc="-10" dirty="0">
                <a:latin typeface="Verdana"/>
                <a:cs typeface="Verdana"/>
              </a:rPr>
              <a:t>s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i</a:t>
            </a:r>
            <a:r>
              <a:rPr sz="1400" spc="-10" dirty="0">
                <a:latin typeface="Verdana"/>
                <a:cs typeface="Verdana"/>
              </a:rPr>
              <a:t>n</a:t>
            </a:r>
            <a:r>
              <a:rPr sz="1400" spc="-5" dirty="0">
                <a:latin typeface="Verdana"/>
                <a:cs typeface="Verdana"/>
              </a:rPr>
              <a:t>sta</a:t>
            </a:r>
            <a:r>
              <a:rPr sz="1400" spc="5" dirty="0">
                <a:latin typeface="Verdana"/>
                <a:cs typeface="Verdana"/>
              </a:rPr>
              <a:t>l</a:t>
            </a:r>
            <a:r>
              <a:rPr sz="1400" spc="10" dirty="0">
                <a:latin typeface="Verdana"/>
                <a:cs typeface="Verdana"/>
              </a:rPr>
              <a:t>l</a:t>
            </a:r>
            <a:r>
              <a:rPr sz="1400" spc="-10" dirty="0">
                <a:latin typeface="Verdana"/>
                <a:cs typeface="Verdana"/>
              </a:rPr>
              <a:t>e</a:t>
            </a:r>
            <a:r>
              <a:rPr sz="1400" dirty="0">
                <a:latin typeface="Verdana"/>
                <a:cs typeface="Verdana"/>
              </a:rPr>
              <a:t>d </a:t>
            </a:r>
            <a:r>
              <a:rPr sz="1400" spc="-15" dirty="0">
                <a:latin typeface="Verdana"/>
                <a:cs typeface="Verdana"/>
              </a:rPr>
              <a:t>a</a:t>
            </a:r>
            <a:r>
              <a:rPr sz="1400" spc="-10" dirty="0">
                <a:latin typeface="Verdana"/>
                <a:cs typeface="Verdana"/>
              </a:rPr>
              <a:t>n</a:t>
            </a:r>
            <a:r>
              <a:rPr sz="1400" dirty="0">
                <a:latin typeface="Verdana"/>
                <a:cs typeface="Verdana"/>
              </a:rPr>
              <a:t>d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p</a:t>
            </a:r>
            <a:r>
              <a:rPr sz="1400" spc="-20" dirty="0">
                <a:latin typeface="Verdana"/>
                <a:cs typeface="Verdana"/>
              </a:rPr>
              <a:t>u</a:t>
            </a:r>
            <a:r>
              <a:rPr sz="1400" dirty="0">
                <a:latin typeface="Verdana"/>
                <a:cs typeface="Verdana"/>
              </a:rPr>
              <a:t>t </a:t>
            </a:r>
            <a:r>
              <a:rPr sz="1400" spc="5" dirty="0">
                <a:latin typeface="Verdana"/>
                <a:cs typeface="Verdana"/>
              </a:rPr>
              <a:t>i</a:t>
            </a:r>
            <a:r>
              <a:rPr sz="1400" spc="-10" dirty="0">
                <a:latin typeface="Verdana"/>
                <a:cs typeface="Verdana"/>
              </a:rPr>
              <a:t>n</a:t>
            </a:r>
            <a:r>
              <a:rPr sz="1400" spc="-5" dirty="0">
                <a:latin typeface="Verdana"/>
                <a:cs typeface="Verdana"/>
              </a:rPr>
              <a:t>t</a:t>
            </a:r>
            <a:r>
              <a:rPr sz="1400" spc="-10" dirty="0">
                <a:latin typeface="Verdana"/>
                <a:cs typeface="Verdana"/>
              </a:rPr>
              <a:t>o</a:t>
            </a:r>
            <a:r>
              <a:rPr sz="1400" spc="5" dirty="0">
                <a:latin typeface="Verdana"/>
                <a:cs typeface="Verdana"/>
              </a:rPr>
              <a:t> p</a:t>
            </a:r>
            <a:r>
              <a:rPr sz="1400" spc="-10" dirty="0">
                <a:latin typeface="Verdana"/>
                <a:cs typeface="Verdana"/>
              </a:rPr>
              <a:t>r</a:t>
            </a:r>
            <a:r>
              <a:rPr sz="1400" spc="-15" dirty="0">
                <a:latin typeface="Verdana"/>
                <a:cs typeface="Verdana"/>
              </a:rPr>
              <a:t>act</a:t>
            </a:r>
            <a:r>
              <a:rPr sz="1400" spc="10" dirty="0">
                <a:latin typeface="Verdana"/>
                <a:cs typeface="Verdana"/>
              </a:rPr>
              <a:t>i</a:t>
            </a:r>
            <a:r>
              <a:rPr sz="1400" spc="-15" dirty="0">
                <a:latin typeface="Verdana"/>
                <a:cs typeface="Verdana"/>
              </a:rPr>
              <a:t>ca</a:t>
            </a:r>
            <a:r>
              <a:rPr sz="1400" spc="-5" dirty="0">
                <a:latin typeface="Verdana"/>
                <a:cs typeface="Verdana"/>
              </a:rPr>
              <a:t>l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u</a:t>
            </a:r>
            <a:r>
              <a:rPr sz="1400" spc="-5" dirty="0">
                <a:latin typeface="Verdana"/>
                <a:cs typeface="Verdana"/>
              </a:rPr>
              <a:t>s</a:t>
            </a:r>
            <a:r>
              <a:rPr sz="1400" spc="-10" dirty="0">
                <a:latin typeface="Verdana"/>
                <a:cs typeface="Verdana"/>
              </a:rPr>
              <a:t>e.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Ma</a:t>
            </a:r>
            <a:r>
              <a:rPr sz="1400" spc="5" dirty="0">
                <a:latin typeface="Verdana"/>
                <a:cs typeface="Verdana"/>
              </a:rPr>
              <a:t>i</a:t>
            </a:r>
            <a:r>
              <a:rPr sz="1400" spc="-10" dirty="0">
                <a:latin typeface="Verdana"/>
                <a:cs typeface="Verdana"/>
              </a:rPr>
              <a:t>n</a:t>
            </a:r>
            <a:r>
              <a:rPr sz="1400" spc="-5" dirty="0">
                <a:latin typeface="Verdana"/>
                <a:cs typeface="Verdana"/>
              </a:rPr>
              <a:t>t</a:t>
            </a:r>
            <a:r>
              <a:rPr sz="1400" spc="-10" dirty="0">
                <a:latin typeface="Verdana"/>
                <a:cs typeface="Verdana"/>
              </a:rPr>
              <a:t>en</a:t>
            </a:r>
            <a:r>
              <a:rPr sz="1400" spc="-15" dirty="0">
                <a:latin typeface="Verdana"/>
                <a:cs typeface="Verdana"/>
              </a:rPr>
              <a:t>a</a:t>
            </a:r>
            <a:r>
              <a:rPr sz="1400" spc="-20" dirty="0">
                <a:latin typeface="Verdana"/>
                <a:cs typeface="Verdana"/>
              </a:rPr>
              <a:t>n</a:t>
            </a:r>
            <a:r>
              <a:rPr sz="1400" spc="-5" dirty="0">
                <a:latin typeface="Verdana"/>
                <a:cs typeface="Verdana"/>
              </a:rPr>
              <a:t>c</a:t>
            </a:r>
            <a:r>
              <a:rPr sz="1400" spc="-10" dirty="0">
                <a:latin typeface="Verdana"/>
                <a:cs typeface="Verdana"/>
              </a:rPr>
              <a:t>e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i</a:t>
            </a:r>
            <a:r>
              <a:rPr sz="1400" spc="-10" dirty="0">
                <a:latin typeface="Verdana"/>
                <a:cs typeface="Verdana"/>
              </a:rPr>
              <a:t>nv</a:t>
            </a:r>
            <a:r>
              <a:rPr sz="1400" spc="-5" dirty="0">
                <a:latin typeface="Verdana"/>
                <a:cs typeface="Verdana"/>
              </a:rPr>
              <a:t>o</a:t>
            </a:r>
            <a:r>
              <a:rPr sz="1400" spc="10" dirty="0">
                <a:latin typeface="Verdana"/>
                <a:cs typeface="Verdana"/>
              </a:rPr>
              <a:t>l</a:t>
            </a:r>
            <a:r>
              <a:rPr sz="1400" spc="-20" dirty="0">
                <a:latin typeface="Verdana"/>
                <a:cs typeface="Verdana"/>
              </a:rPr>
              <a:t>v</a:t>
            </a:r>
            <a:r>
              <a:rPr sz="1400" dirty="0">
                <a:latin typeface="Verdana"/>
                <a:cs typeface="Verdana"/>
              </a:rPr>
              <a:t>e</a:t>
            </a:r>
            <a:r>
              <a:rPr sz="1400" spc="-10" dirty="0">
                <a:latin typeface="Verdana"/>
                <a:cs typeface="Verdana"/>
              </a:rPr>
              <a:t>s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co</a:t>
            </a:r>
            <a:r>
              <a:rPr sz="1400" spc="-10" dirty="0">
                <a:latin typeface="Verdana"/>
                <a:cs typeface="Verdana"/>
              </a:rPr>
              <a:t>rre</a:t>
            </a:r>
            <a:r>
              <a:rPr sz="1400" spc="-5" dirty="0">
                <a:latin typeface="Verdana"/>
                <a:cs typeface="Verdana"/>
              </a:rPr>
              <a:t>ct</a:t>
            </a:r>
            <a:r>
              <a:rPr sz="1400" spc="5" dirty="0">
                <a:latin typeface="Verdana"/>
                <a:cs typeface="Verdana"/>
              </a:rPr>
              <a:t>i</a:t>
            </a:r>
            <a:r>
              <a:rPr sz="1400" spc="-10" dirty="0">
                <a:latin typeface="Verdana"/>
                <a:cs typeface="Verdana"/>
              </a:rPr>
              <a:t>n</a:t>
            </a:r>
            <a:r>
              <a:rPr sz="1400" dirty="0">
                <a:latin typeface="Verdana"/>
                <a:cs typeface="Verdana"/>
              </a:rPr>
              <a:t>g </a:t>
            </a:r>
            <a:r>
              <a:rPr sz="1400" spc="-10" dirty="0">
                <a:latin typeface="Verdana"/>
                <a:cs typeface="Verdana"/>
              </a:rPr>
              <a:t>err</a:t>
            </a:r>
            <a:r>
              <a:rPr sz="1400" spc="-15" dirty="0">
                <a:latin typeface="Verdana"/>
                <a:cs typeface="Verdana"/>
              </a:rPr>
              <a:t>o</a:t>
            </a:r>
            <a:r>
              <a:rPr sz="1400" spc="-10" dirty="0">
                <a:latin typeface="Verdana"/>
                <a:cs typeface="Verdana"/>
              </a:rPr>
              <a:t>rs</a:t>
            </a:r>
            <a:r>
              <a:rPr sz="1400" dirty="0">
                <a:latin typeface="Verdana"/>
                <a:cs typeface="Verdana"/>
              </a:rPr>
              <a:t> w</a:t>
            </a:r>
            <a:r>
              <a:rPr sz="1400" spc="-10" dirty="0">
                <a:latin typeface="Verdana"/>
                <a:cs typeface="Verdana"/>
              </a:rPr>
              <a:t>h</a:t>
            </a:r>
            <a:r>
              <a:rPr sz="1400" spc="5" dirty="0">
                <a:latin typeface="Verdana"/>
                <a:cs typeface="Verdana"/>
              </a:rPr>
              <a:t>i</a:t>
            </a:r>
            <a:r>
              <a:rPr sz="1400" spc="-15" dirty="0">
                <a:latin typeface="Verdana"/>
                <a:cs typeface="Verdana"/>
              </a:rPr>
              <a:t>c</a:t>
            </a:r>
            <a:r>
              <a:rPr sz="1400" spc="-10" dirty="0">
                <a:latin typeface="Verdana"/>
                <a:cs typeface="Verdana"/>
              </a:rPr>
              <a:t>h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w</a:t>
            </a:r>
            <a:r>
              <a:rPr sz="1400" spc="-15" dirty="0">
                <a:latin typeface="Verdana"/>
                <a:cs typeface="Verdana"/>
              </a:rPr>
              <a:t>e</a:t>
            </a:r>
            <a:r>
              <a:rPr sz="1400" dirty="0">
                <a:latin typeface="Verdana"/>
                <a:cs typeface="Verdana"/>
              </a:rPr>
              <a:t>r</a:t>
            </a:r>
            <a:r>
              <a:rPr sz="1400" spc="-10" dirty="0">
                <a:latin typeface="Verdana"/>
                <a:cs typeface="Verdana"/>
              </a:rPr>
              <a:t>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n</a:t>
            </a:r>
            <a:r>
              <a:rPr sz="1400" spc="-15" dirty="0">
                <a:latin typeface="Verdana"/>
                <a:cs typeface="Verdana"/>
              </a:rPr>
              <a:t>o</a:t>
            </a:r>
            <a:r>
              <a:rPr sz="1400" spc="-10" dirty="0">
                <a:latin typeface="Verdana"/>
                <a:cs typeface="Verdana"/>
              </a:rPr>
              <a:t>t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di</a:t>
            </a:r>
            <a:r>
              <a:rPr sz="1400" spc="-5" dirty="0">
                <a:latin typeface="Verdana"/>
                <a:cs typeface="Verdana"/>
              </a:rPr>
              <a:t>s</a:t>
            </a:r>
            <a:r>
              <a:rPr sz="1400" spc="-15" dirty="0">
                <a:latin typeface="Verdana"/>
                <a:cs typeface="Verdana"/>
              </a:rPr>
              <a:t>co</a:t>
            </a:r>
            <a:r>
              <a:rPr sz="1400" spc="-10" dirty="0">
                <a:latin typeface="Verdana"/>
                <a:cs typeface="Verdana"/>
              </a:rPr>
              <a:t>vere</a:t>
            </a:r>
            <a:r>
              <a:rPr sz="1400" dirty="0">
                <a:latin typeface="Verdana"/>
                <a:cs typeface="Verdana"/>
              </a:rPr>
              <a:t>d </a:t>
            </a:r>
            <a:r>
              <a:rPr sz="1400" spc="5" dirty="0">
                <a:latin typeface="Verdana"/>
                <a:cs typeface="Verdana"/>
              </a:rPr>
              <a:t>i</a:t>
            </a:r>
            <a:r>
              <a:rPr sz="1400" spc="-10" dirty="0">
                <a:latin typeface="Verdana"/>
                <a:cs typeface="Verdana"/>
              </a:rPr>
              <a:t>n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e</a:t>
            </a:r>
            <a:r>
              <a:rPr sz="1400" spc="-15" dirty="0">
                <a:latin typeface="Verdana"/>
                <a:cs typeface="Verdana"/>
              </a:rPr>
              <a:t>a</a:t>
            </a:r>
            <a:r>
              <a:rPr sz="1400" spc="-10" dirty="0">
                <a:latin typeface="Verdana"/>
                <a:cs typeface="Verdana"/>
              </a:rPr>
              <a:t>r</a:t>
            </a:r>
            <a:r>
              <a:rPr sz="1400" spc="10" dirty="0">
                <a:latin typeface="Verdana"/>
                <a:cs typeface="Verdana"/>
              </a:rPr>
              <a:t>l</a:t>
            </a:r>
            <a:r>
              <a:rPr sz="1400" spc="5" dirty="0">
                <a:latin typeface="Verdana"/>
                <a:cs typeface="Verdana"/>
              </a:rPr>
              <a:t>i</a:t>
            </a:r>
            <a:r>
              <a:rPr sz="1400" dirty="0">
                <a:latin typeface="Verdana"/>
                <a:cs typeface="Verdana"/>
              </a:rPr>
              <a:t>e</a:t>
            </a:r>
            <a:r>
              <a:rPr sz="1400" spc="-10" dirty="0">
                <a:latin typeface="Verdana"/>
                <a:cs typeface="Verdana"/>
              </a:rPr>
              <a:t>r</a:t>
            </a:r>
            <a:r>
              <a:rPr sz="1400" spc="-5" dirty="0">
                <a:latin typeface="Verdana"/>
                <a:cs typeface="Verdana"/>
              </a:rPr>
              <a:t> st</a:t>
            </a:r>
            <a:r>
              <a:rPr sz="1400" spc="-15" dirty="0">
                <a:latin typeface="Verdana"/>
                <a:cs typeface="Verdana"/>
              </a:rPr>
              <a:t>a</a:t>
            </a:r>
            <a:r>
              <a:rPr sz="1400" spc="-5" dirty="0">
                <a:latin typeface="Verdana"/>
                <a:cs typeface="Verdana"/>
              </a:rPr>
              <a:t>g</a:t>
            </a:r>
            <a:r>
              <a:rPr sz="1400" spc="-15" dirty="0">
                <a:latin typeface="Verdana"/>
                <a:cs typeface="Verdana"/>
              </a:rPr>
              <a:t>e</a:t>
            </a:r>
            <a:r>
              <a:rPr sz="1400" spc="-10" dirty="0">
                <a:latin typeface="Verdana"/>
                <a:cs typeface="Verdana"/>
              </a:rPr>
              <a:t>s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o</a:t>
            </a:r>
            <a:r>
              <a:rPr sz="1400" spc="-5" dirty="0">
                <a:latin typeface="Verdana"/>
                <a:cs typeface="Verdana"/>
              </a:rPr>
              <a:t>f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</a:t>
            </a:r>
            <a:r>
              <a:rPr sz="1400" spc="-10" dirty="0">
                <a:latin typeface="Verdana"/>
                <a:cs typeface="Verdana"/>
              </a:rPr>
              <a:t>he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l</a:t>
            </a:r>
            <a:r>
              <a:rPr sz="1400" spc="5" dirty="0">
                <a:latin typeface="Verdana"/>
                <a:cs typeface="Verdana"/>
              </a:rPr>
              <a:t>i</a:t>
            </a:r>
            <a:r>
              <a:rPr sz="1400" spc="-10" dirty="0">
                <a:latin typeface="Verdana"/>
                <a:cs typeface="Verdana"/>
              </a:rPr>
              <a:t>fe</a:t>
            </a:r>
            <a:r>
              <a:rPr sz="1400" dirty="0">
                <a:latin typeface="Verdana"/>
                <a:cs typeface="Verdana"/>
              </a:rPr>
              <a:t>- </a:t>
            </a:r>
            <a:r>
              <a:rPr sz="1400" spc="-15" dirty="0">
                <a:latin typeface="Verdana"/>
                <a:cs typeface="Verdana"/>
              </a:rPr>
              <a:t>c</a:t>
            </a:r>
            <a:r>
              <a:rPr sz="1400" spc="-10" dirty="0">
                <a:latin typeface="Verdana"/>
                <a:cs typeface="Verdana"/>
              </a:rPr>
              <a:t>y</a:t>
            </a:r>
            <a:r>
              <a:rPr sz="1400" spc="-5" dirty="0">
                <a:latin typeface="Verdana"/>
                <a:cs typeface="Verdana"/>
              </a:rPr>
              <a:t>c</a:t>
            </a:r>
            <a:r>
              <a:rPr sz="1400" spc="10" dirty="0">
                <a:latin typeface="Verdana"/>
                <a:cs typeface="Verdana"/>
              </a:rPr>
              <a:t>l</a:t>
            </a:r>
            <a:r>
              <a:rPr sz="1400" spc="-10" dirty="0">
                <a:latin typeface="Verdana"/>
                <a:cs typeface="Verdana"/>
              </a:rPr>
              <a:t>e.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5159" y="3770153"/>
            <a:ext cx="1860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490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5159" y="4666774"/>
            <a:ext cx="18605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490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14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65910"/>
            <a:ext cx="4655820" cy="110489"/>
          </a:xfrm>
          <a:custGeom>
            <a:avLst/>
            <a:gdLst/>
            <a:ahLst/>
            <a:cxnLst/>
            <a:rect l="l" t="t" r="r" b="b"/>
            <a:pathLst>
              <a:path w="4655820" h="110489">
                <a:moveTo>
                  <a:pt x="0" y="0"/>
                </a:moveTo>
                <a:lnTo>
                  <a:pt x="4655820" y="0"/>
                </a:lnTo>
                <a:lnTo>
                  <a:pt x="4655820" y="110489"/>
                </a:lnTo>
                <a:lnTo>
                  <a:pt x="0" y="110489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565910"/>
            <a:ext cx="7957820" cy="0"/>
          </a:xfrm>
          <a:custGeom>
            <a:avLst/>
            <a:gdLst/>
            <a:ahLst/>
            <a:cxnLst/>
            <a:rect l="l" t="t" r="r" b="b"/>
            <a:pathLst>
              <a:path w="7957820">
                <a:moveTo>
                  <a:pt x="0" y="0"/>
                </a:moveTo>
                <a:lnTo>
                  <a:pt x="795782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1565910"/>
            <a:ext cx="7957820" cy="0"/>
          </a:xfrm>
          <a:custGeom>
            <a:avLst/>
            <a:gdLst/>
            <a:ahLst/>
            <a:cxnLst/>
            <a:rect l="l" t="t" r="r" b="b"/>
            <a:pathLst>
              <a:path w="7957820">
                <a:moveTo>
                  <a:pt x="0" y="0"/>
                </a:moveTo>
                <a:lnTo>
                  <a:pt x="795782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5659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67419" y="167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691" rIns="0" bIns="0" rtlCol="0">
            <a:spAutoFit/>
          </a:bodyPr>
          <a:lstStyle/>
          <a:p>
            <a:pPr marL="12700">
              <a:lnSpc>
                <a:spcPts val="4555"/>
              </a:lnSpc>
            </a:pPr>
            <a:r>
              <a:rPr spc="-25" dirty="0">
                <a:latin typeface="Verdana"/>
                <a:cs typeface="Verdana"/>
              </a:rPr>
              <a:t>Incre</a:t>
            </a:r>
            <a:r>
              <a:rPr spc="-50" dirty="0">
                <a:latin typeface="Verdana"/>
                <a:cs typeface="Verdana"/>
              </a:rPr>
              <a:t>m</a:t>
            </a:r>
            <a:r>
              <a:rPr spc="-25" dirty="0">
                <a:latin typeface="Verdana"/>
                <a:cs typeface="Verdana"/>
              </a:rPr>
              <a:t>en</a:t>
            </a:r>
            <a:r>
              <a:rPr spc="-5" dirty="0">
                <a:latin typeface="Verdana"/>
                <a:cs typeface="Verdana"/>
              </a:rPr>
              <a:t>ta</a:t>
            </a:r>
            <a:r>
              <a:rPr dirty="0">
                <a:latin typeface="Verdana"/>
                <a:cs typeface="Verdana"/>
              </a:rPr>
              <a:t>l</a:t>
            </a:r>
            <a:r>
              <a:rPr spc="-10" dirty="0">
                <a:latin typeface="Verdana"/>
                <a:cs typeface="Verdana"/>
              </a:rPr>
              <a:t> </a:t>
            </a:r>
            <a:r>
              <a:rPr spc="-25" dirty="0">
                <a:latin typeface="Verdana"/>
                <a:cs typeface="Verdana"/>
              </a:rPr>
              <a:t>Pr</a:t>
            </a:r>
            <a:r>
              <a:rPr spc="-40" dirty="0">
                <a:latin typeface="Verdana"/>
                <a:cs typeface="Verdana"/>
              </a:rPr>
              <a:t>o</a:t>
            </a:r>
            <a:r>
              <a:rPr spc="-15" dirty="0">
                <a:latin typeface="Verdana"/>
                <a:cs typeface="Verdana"/>
              </a:rPr>
              <a:t>c</a:t>
            </a:r>
            <a:r>
              <a:rPr spc="-35" dirty="0">
                <a:latin typeface="Verdana"/>
                <a:cs typeface="Verdana"/>
              </a:rPr>
              <a:t>es</a:t>
            </a:r>
            <a:r>
              <a:rPr spc="-20" dirty="0">
                <a:latin typeface="Verdana"/>
                <a:cs typeface="Verdana"/>
              </a:rPr>
              <a:t>s</a:t>
            </a:r>
            <a:r>
              <a:rPr dirty="0">
                <a:latin typeface="Verdana"/>
                <a:cs typeface="Verdana"/>
              </a:rPr>
              <a:t> </a:t>
            </a:r>
            <a:r>
              <a:rPr spc="-40" dirty="0">
                <a:latin typeface="Verdana"/>
                <a:cs typeface="Verdana"/>
              </a:rPr>
              <a:t>M</a:t>
            </a:r>
            <a:r>
              <a:rPr spc="-35" dirty="0">
                <a:latin typeface="Verdana"/>
                <a:cs typeface="Verdana"/>
              </a:rPr>
              <a:t>o</a:t>
            </a:r>
            <a:r>
              <a:rPr spc="5" dirty="0">
                <a:latin typeface="Verdana"/>
                <a:cs typeface="Verdana"/>
              </a:rPr>
              <a:t>d</a:t>
            </a:r>
            <a:r>
              <a:rPr spc="-25" dirty="0">
                <a:latin typeface="Verdana"/>
                <a:cs typeface="Verdana"/>
              </a:rPr>
              <a:t>e</a:t>
            </a:r>
            <a:r>
              <a:rPr dirty="0">
                <a:latin typeface="Verdana"/>
                <a:cs typeface="Verdana"/>
              </a:rPr>
              <a:t>l</a:t>
            </a:r>
          </a:p>
        </p:txBody>
      </p:sp>
      <p:sp>
        <p:nvSpPr>
          <p:cNvPr id="8" name="object 8"/>
          <p:cNvSpPr/>
          <p:nvPr/>
        </p:nvSpPr>
        <p:spPr>
          <a:xfrm>
            <a:off x="228600" y="1676400"/>
            <a:ext cx="6096000" cy="3919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78270" y="2282313"/>
            <a:ext cx="2164080" cy="1351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20" dirty="0">
                <a:latin typeface="Verdana"/>
                <a:cs typeface="Verdana"/>
              </a:rPr>
              <a:t>C</a:t>
            </a:r>
            <a:r>
              <a:rPr sz="1800" dirty="0">
                <a:latin typeface="Verdana"/>
                <a:cs typeface="Verdana"/>
              </a:rPr>
              <a:t>-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10" dirty="0">
                <a:latin typeface="Verdana"/>
                <a:cs typeface="Verdana"/>
              </a:rPr>
              <a:t>C</a:t>
            </a:r>
            <a:r>
              <a:rPr sz="1800" spc="-20" dirty="0">
                <a:latin typeface="Verdana"/>
                <a:cs typeface="Verdana"/>
              </a:rPr>
              <a:t>ommun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10" dirty="0">
                <a:latin typeface="Verdana"/>
                <a:cs typeface="Verdana"/>
              </a:rPr>
              <a:t>c</a:t>
            </a:r>
            <a:r>
              <a:rPr sz="1800" spc="-5" dirty="0">
                <a:latin typeface="Verdana"/>
                <a:cs typeface="Verdana"/>
              </a:rPr>
              <a:t>at</a:t>
            </a:r>
            <a:r>
              <a:rPr sz="1800" spc="5" dirty="0">
                <a:latin typeface="Verdana"/>
                <a:cs typeface="Verdana"/>
              </a:rPr>
              <a:t>i</a:t>
            </a:r>
            <a:r>
              <a:rPr sz="1800" spc="-20" dirty="0">
                <a:latin typeface="Verdana"/>
                <a:cs typeface="Verdana"/>
              </a:rPr>
              <a:t>on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latin typeface="Verdana"/>
                <a:cs typeface="Verdana"/>
              </a:rPr>
              <a:t>P</a:t>
            </a:r>
            <a:r>
              <a:rPr sz="1800" b="1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-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</a:t>
            </a:r>
            <a:r>
              <a:rPr sz="1800" dirty="0">
                <a:latin typeface="Verdana"/>
                <a:cs typeface="Verdana"/>
              </a:rPr>
              <a:t>l</a:t>
            </a:r>
            <a:r>
              <a:rPr sz="1800" spc="-20" dirty="0">
                <a:latin typeface="Verdana"/>
                <a:cs typeface="Verdana"/>
              </a:rPr>
              <a:t>ann</a:t>
            </a:r>
            <a:r>
              <a:rPr sz="1800" spc="0" dirty="0">
                <a:latin typeface="Verdana"/>
                <a:cs typeface="Verdana"/>
              </a:rPr>
              <a:t>i</a:t>
            </a:r>
            <a:r>
              <a:rPr sz="1800" spc="-20" dirty="0">
                <a:latin typeface="Verdana"/>
                <a:cs typeface="Verdana"/>
              </a:rPr>
              <a:t>ng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b="1" spc="-20" dirty="0">
                <a:latin typeface="Verdana"/>
                <a:cs typeface="Verdana"/>
              </a:rPr>
              <a:t>M</a:t>
            </a:r>
            <a:r>
              <a:rPr sz="1800" b="1" spc="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–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M</a:t>
            </a:r>
            <a:r>
              <a:rPr sz="1800" spc="-10" dirty="0">
                <a:latin typeface="Verdana"/>
                <a:cs typeface="Verdana"/>
              </a:rPr>
              <a:t>o</a:t>
            </a:r>
            <a:r>
              <a:rPr sz="1800" spc="-15" dirty="0">
                <a:latin typeface="Verdana"/>
                <a:cs typeface="Verdana"/>
              </a:rPr>
              <a:t>d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l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-20" dirty="0">
                <a:latin typeface="Verdana"/>
                <a:cs typeface="Verdana"/>
              </a:rPr>
              <a:t>ng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latin typeface="Verdana"/>
                <a:cs typeface="Verdana"/>
              </a:rPr>
              <a:t>C</a:t>
            </a:r>
            <a:r>
              <a:rPr sz="1800" b="1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-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</a:t>
            </a:r>
            <a:r>
              <a:rPr sz="1800" spc="-20" dirty="0">
                <a:latin typeface="Verdana"/>
                <a:cs typeface="Verdana"/>
              </a:rPr>
              <a:t>ons</a:t>
            </a:r>
            <a:r>
              <a:rPr sz="1800" spc="-10" dirty="0">
                <a:latin typeface="Verdana"/>
                <a:cs typeface="Verdana"/>
              </a:rPr>
              <a:t>tr</a:t>
            </a:r>
            <a:r>
              <a:rPr sz="1800" spc="-20" dirty="0">
                <a:latin typeface="Verdana"/>
                <a:cs typeface="Verdana"/>
              </a:rPr>
              <a:t>u</a:t>
            </a:r>
            <a:r>
              <a:rPr sz="1800" spc="-10" dirty="0">
                <a:latin typeface="Verdana"/>
                <a:cs typeface="Verdana"/>
              </a:rPr>
              <a:t>ct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-20" dirty="0">
                <a:latin typeface="Verdana"/>
                <a:cs typeface="Verdana"/>
              </a:rPr>
              <a:t>on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Verdana"/>
                <a:cs typeface="Verdana"/>
              </a:rPr>
              <a:t>D</a:t>
            </a:r>
            <a:r>
              <a:rPr sz="1800" b="1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-</a:t>
            </a:r>
            <a:r>
              <a:rPr sz="1800" spc="-5" dirty="0">
                <a:latin typeface="Verdana"/>
                <a:cs typeface="Verdana"/>
              </a:rPr>
              <a:t> D</a:t>
            </a:r>
            <a:r>
              <a:rPr sz="1800" spc="-30" dirty="0">
                <a:latin typeface="Verdana"/>
                <a:cs typeface="Verdana"/>
              </a:rPr>
              <a:t>e</a:t>
            </a:r>
            <a:r>
              <a:rPr sz="1800" spc="-5" dirty="0">
                <a:latin typeface="Verdana"/>
                <a:cs typeface="Verdana"/>
              </a:rPr>
              <a:t>p</a:t>
            </a:r>
            <a:r>
              <a:rPr sz="1800" dirty="0">
                <a:latin typeface="Verdana"/>
                <a:cs typeface="Verdana"/>
              </a:rPr>
              <a:t>l</a:t>
            </a:r>
            <a:r>
              <a:rPr sz="1800" spc="-20" dirty="0">
                <a:latin typeface="Verdana"/>
                <a:cs typeface="Verdana"/>
              </a:rPr>
              <a:t>o</a:t>
            </a:r>
            <a:r>
              <a:rPr sz="1800" spc="-15" dirty="0">
                <a:latin typeface="Verdana"/>
                <a:cs typeface="Verdana"/>
              </a:rPr>
              <a:t>ym</a:t>
            </a:r>
            <a:r>
              <a:rPr sz="1800" spc="-30" dirty="0">
                <a:latin typeface="Verdana"/>
                <a:cs typeface="Verdana"/>
              </a:rPr>
              <a:t>e</a:t>
            </a:r>
            <a:r>
              <a:rPr sz="1800" spc="-15" dirty="0">
                <a:latin typeface="Verdana"/>
                <a:cs typeface="Verdana"/>
              </a:rPr>
              <a:t>nt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0869" y="5939913"/>
            <a:ext cx="7643495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u="sng" spc="-15" dirty="0">
                <a:latin typeface="Verdana"/>
                <a:cs typeface="Verdana"/>
              </a:rPr>
              <a:t>D</a:t>
            </a:r>
            <a:r>
              <a:rPr sz="1800" u="sng" spc="-20" dirty="0">
                <a:latin typeface="Verdana"/>
                <a:cs typeface="Verdana"/>
              </a:rPr>
              <a:t>e</a:t>
            </a:r>
            <a:r>
              <a:rPr sz="1800" u="sng" dirty="0">
                <a:latin typeface="Verdana"/>
                <a:cs typeface="Verdana"/>
              </a:rPr>
              <a:t>l</a:t>
            </a:r>
            <a:r>
              <a:rPr sz="1800" u="sng" spc="10" dirty="0">
                <a:latin typeface="Verdana"/>
                <a:cs typeface="Verdana"/>
              </a:rPr>
              <a:t>i</a:t>
            </a:r>
            <a:r>
              <a:rPr sz="1800" u="sng" spc="-15" dirty="0">
                <a:latin typeface="Verdana"/>
                <a:cs typeface="Verdana"/>
              </a:rPr>
              <a:t>v</a:t>
            </a:r>
            <a:r>
              <a:rPr sz="1800" u="sng" spc="-30" dirty="0">
                <a:latin typeface="Verdana"/>
                <a:cs typeface="Verdana"/>
              </a:rPr>
              <a:t>e</a:t>
            </a:r>
            <a:r>
              <a:rPr sz="1800" u="sng" spc="-10" dirty="0">
                <a:latin typeface="Verdana"/>
                <a:cs typeface="Verdana"/>
              </a:rPr>
              <a:t>rs</a:t>
            </a:r>
            <a:r>
              <a:rPr sz="1800" u="sng" spc="-15" dirty="0">
                <a:latin typeface="Verdana"/>
                <a:cs typeface="Verdana"/>
              </a:rPr>
              <a:t> </a:t>
            </a:r>
            <a:r>
              <a:rPr sz="1800" u="sng" spc="-10" dirty="0">
                <a:latin typeface="Verdana"/>
                <a:cs typeface="Verdana"/>
              </a:rPr>
              <a:t>s</a:t>
            </a:r>
            <a:r>
              <a:rPr sz="1800" u="sng" spc="-20" dirty="0">
                <a:latin typeface="Verdana"/>
                <a:cs typeface="Verdana"/>
              </a:rPr>
              <a:t>o</a:t>
            </a:r>
            <a:r>
              <a:rPr sz="1800" u="sng" spc="-5" dirty="0">
                <a:latin typeface="Verdana"/>
                <a:cs typeface="Verdana"/>
              </a:rPr>
              <a:t>f</a:t>
            </a:r>
            <a:r>
              <a:rPr sz="1800" u="sng" dirty="0">
                <a:latin typeface="Verdana"/>
                <a:cs typeface="Verdana"/>
              </a:rPr>
              <a:t>t</a:t>
            </a:r>
            <a:r>
              <a:rPr sz="1800" u="sng" spc="-5" dirty="0">
                <a:latin typeface="Verdana"/>
                <a:cs typeface="Verdana"/>
              </a:rPr>
              <a:t>w</a:t>
            </a:r>
            <a:r>
              <a:rPr sz="1800" u="sng" spc="-20" dirty="0">
                <a:latin typeface="Verdana"/>
                <a:cs typeface="Verdana"/>
              </a:rPr>
              <a:t>a</a:t>
            </a:r>
            <a:r>
              <a:rPr sz="1800" u="sng" spc="-10" dirty="0">
                <a:latin typeface="Verdana"/>
                <a:cs typeface="Verdana"/>
              </a:rPr>
              <a:t>re</a:t>
            </a:r>
            <a:r>
              <a:rPr sz="1800" u="sng" spc="-20" dirty="0">
                <a:latin typeface="Verdana"/>
                <a:cs typeface="Verdana"/>
              </a:rPr>
              <a:t> </a:t>
            </a:r>
            <a:r>
              <a:rPr sz="1800" u="sng" spc="10" dirty="0">
                <a:latin typeface="Verdana"/>
                <a:cs typeface="Verdana"/>
              </a:rPr>
              <a:t>i</a:t>
            </a:r>
            <a:r>
              <a:rPr sz="1800" u="sng" spc="-15" dirty="0">
                <a:latin typeface="Verdana"/>
                <a:cs typeface="Verdana"/>
              </a:rPr>
              <a:t>n </a:t>
            </a:r>
            <a:r>
              <a:rPr sz="1800" u="sng" spc="-10" dirty="0">
                <a:latin typeface="Verdana"/>
                <a:cs typeface="Verdana"/>
              </a:rPr>
              <a:t>s</a:t>
            </a:r>
            <a:r>
              <a:rPr sz="1800" u="sng" spc="-20" dirty="0">
                <a:latin typeface="Verdana"/>
                <a:cs typeface="Verdana"/>
              </a:rPr>
              <a:t>ma</a:t>
            </a:r>
            <a:r>
              <a:rPr sz="1800" u="sng" spc="0" dirty="0">
                <a:latin typeface="Verdana"/>
                <a:cs typeface="Verdana"/>
              </a:rPr>
              <a:t>l</a:t>
            </a:r>
            <a:r>
              <a:rPr sz="1800" u="sng" dirty="0">
                <a:latin typeface="Verdana"/>
                <a:cs typeface="Verdana"/>
              </a:rPr>
              <a:t>l</a:t>
            </a:r>
            <a:r>
              <a:rPr sz="1800" u="sng" spc="-10" dirty="0">
                <a:latin typeface="Verdana"/>
                <a:cs typeface="Verdana"/>
              </a:rPr>
              <a:t> </a:t>
            </a:r>
            <a:r>
              <a:rPr sz="1800" u="sng" spc="-5" dirty="0">
                <a:latin typeface="Verdana"/>
                <a:cs typeface="Verdana"/>
              </a:rPr>
              <a:t>b</a:t>
            </a:r>
            <a:r>
              <a:rPr sz="1800" u="sng" spc="-15" dirty="0">
                <a:latin typeface="Verdana"/>
                <a:cs typeface="Verdana"/>
              </a:rPr>
              <a:t>ut</a:t>
            </a:r>
            <a:r>
              <a:rPr sz="1800" u="sng" spc="-10" dirty="0">
                <a:latin typeface="Verdana"/>
                <a:cs typeface="Verdana"/>
              </a:rPr>
              <a:t> u</a:t>
            </a:r>
            <a:r>
              <a:rPr sz="1800" u="sng" spc="-20" dirty="0">
                <a:latin typeface="Verdana"/>
                <a:cs typeface="Verdana"/>
              </a:rPr>
              <a:t>sab</a:t>
            </a:r>
            <a:r>
              <a:rPr sz="1800" u="sng" dirty="0">
                <a:latin typeface="Verdana"/>
                <a:cs typeface="Verdana"/>
              </a:rPr>
              <a:t>l</a:t>
            </a:r>
            <a:r>
              <a:rPr sz="1800" u="sng" spc="-15" dirty="0">
                <a:latin typeface="Verdana"/>
                <a:cs typeface="Verdana"/>
              </a:rPr>
              <a:t>e</a:t>
            </a:r>
            <a:r>
              <a:rPr sz="1800" u="sng" spc="-20" dirty="0">
                <a:latin typeface="Verdana"/>
                <a:cs typeface="Verdana"/>
              </a:rPr>
              <a:t> </a:t>
            </a:r>
            <a:r>
              <a:rPr sz="1800" u="sng" spc="-5" dirty="0">
                <a:latin typeface="Verdana"/>
                <a:cs typeface="Verdana"/>
              </a:rPr>
              <a:t>p</a:t>
            </a:r>
            <a:r>
              <a:rPr sz="1800" u="sng" spc="10" dirty="0">
                <a:latin typeface="Verdana"/>
                <a:cs typeface="Verdana"/>
              </a:rPr>
              <a:t>i</a:t>
            </a:r>
            <a:r>
              <a:rPr sz="1800" u="sng" spc="-30" dirty="0">
                <a:latin typeface="Verdana"/>
                <a:cs typeface="Verdana"/>
              </a:rPr>
              <a:t>e</a:t>
            </a:r>
            <a:r>
              <a:rPr sz="1800" u="sng" spc="-10" dirty="0">
                <a:latin typeface="Verdana"/>
                <a:cs typeface="Verdana"/>
              </a:rPr>
              <a:t>c</a:t>
            </a:r>
            <a:r>
              <a:rPr sz="1800" u="sng" spc="-20" dirty="0">
                <a:latin typeface="Verdana"/>
                <a:cs typeface="Verdana"/>
              </a:rPr>
              <a:t>es</a:t>
            </a:r>
            <a:r>
              <a:rPr sz="1800" u="sng" spc="-10" dirty="0">
                <a:latin typeface="Verdana"/>
                <a:cs typeface="Verdana"/>
              </a:rPr>
              <a:t>,</a:t>
            </a:r>
            <a:r>
              <a:rPr sz="1800" u="sng" dirty="0">
                <a:latin typeface="Verdana"/>
                <a:cs typeface="Verdana"/>
              </a:rPr>
              <a:t> </a:t>
            </a:r>
            <a:r>
              <a:rPr sz="1800" u="sng" spc="-20" dirty="0">
                <a:latin typeface="Verdana"/>
                <a:cs typeface="Verdana"/>
              </a:rPr>
              <a:t>eac</a:t>
            </a:r>
            <a:r>
              <a:rPr sz="1800" u="sng" spc="-10" dirty="0">
                <a:latin typeface="Verdana"/>
                <a:cs typeface="Verdana"/>
              </a:rPr>
              <a:t>h </a:t>
            </a:r>
            <a:r>
              <a:rPr sz="1800" u="sng" spc="-5" dirty="0">
                <a:latin typeface="Verdana"/>
                <a:cs typeface="Verdana"/>
              </a:rPr>
              <a:t>p</a:t>
            </a:r>
            <a:r>
              <a:rPr sz="1800" u="sng" dirty="0">
                <a:latin typeface="Verdana"/>
                <a:cs typeface="Verdana"/>
              </a:rPr>
              <a:t>i</a:t>
            </a:r>
            <a:r>
              <a:rPr sz="1800" u="sng" spc="-20" dirty="0">
                <a:latin typeface="Verdana"/>
                <a:cs typeface="Verdana"/>
              </a:rPr>
              <a:t>ec</a:t>
            </a:r>
            <a:r>
              <a:rPr sz="1800" u="sng" spc="-10" dirty="0">
                <a:latin typeface="Verdana"/>
                <a:cs typeface="Verdana"/>
              </a:rPr>
              <a:t>e </a:t>
            </a:r>
            <a:r>
              <a:rPr sz="1800" u="sng" spc="-15" dirty="0">
                <a:latin typeface="Verdana"/>
                <a:cs typeface="Verdana"/>
              </a:rPr>
              <a:t>b</a:t>
            </a:r>
            <a:r>
              <a:rPr sz="1800" u="sng" spc="-5" dirty="0">
                <a:latin typeface="Verdana"/>
                <a:cs typeface="Verdana"/>
              </a:rPr>
              <a:t>u</a:t>
            </a:r>
            <a:r>
              <a:rPr sz="1800" u="sng" spc="10" dirty="0">
                <a:latin typeface="Verdana"/>
                <a:cs typeface="Verdana"/>
              </a:rPr>
              <a:t>i</a:t>
            </a:r>
            <a:r>
              <a:rPr sz="1800" u="sng" dirty="0">
                <a:latin typeface="Verdana"/>
                <a:cs typeface="Verdana"/>
              </a:rPr>
              <a:t>l</a:t>
            </a:r>
            <a:r>
              <a:rPr sz="1800" u="sng" spc="-5" dirty="0">
                <a:latin typeface="Verdana"/>
                <a:cs typeface="Verdana"/>
              </a:rPr>
              <a:t>d</a:t>
            </a:r>
            <a:r>
              <a:rPr sz="1800" u="sng" spc="-10" dirty="0">
                <a:latin typeface="Verdana"/>
                <a:cs typeface="Verdana"/>
              </a:rPr>
              <a:t>s</a:t>
            </a:r>
            <a:r>
              <a:rPr sz="1800" u="sng" spc="-15" dirty="0">
                <a:latin typeface="Verdana"/>
                <a:cs typeface="Verdana"/>
              </a:rPr>
              <a:t> on</a:t>
            </a:r>
            <a:r>
              <a:rPr sz="1800" u="sng" spc="-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</a:t>
            </a:r>
            <a:r>
              <a:rPr sz="1800" dirty="0">
                <a:latin typeface="Verdana"/>
                <a:cs typeface="Verdana"/>
              </a:rPr>
              <a:t>i</a:t>
            </a:r>
            <a:r>
              <a:rPr sz="1800" spc="-20" dirty="0">
                <a:latin typeface="Verdana"/>
                <a:cs typeface="Verdana"/>
              </a:rPr>
              <a:t>ece</a:t>
            </a: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spc="-5" dirty="0">
                <a:latin typeface="Verdana"/>
                <a:cs typeface="Verdana"/>
              </a:rPr>
              <a:t> a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30" dirty="0">
                <a:latin typeface="Verdana"/>
                <a:cs typeface="Verdana"/>
              </a:rPr>
              <a:t>e</a:t>
            </a:r>
            <a:r>
              <a:rPr sz="1800" spc="-20" dirty="0">
                <a:latin typeface="Verdana"/>
                <a:cs typeface="Verdana"/>
              </a:rPr>
              <a:t>ad</a:t>
            </a:r>
            <a:r>
              <a:rPr sz="1800" spc="-15" dirty="0">
                <a:latin typeface="Verdana"/>
                <a:cs typeface="Verdana"/>
              </a:rPr>
              <a:t>y</a:t>
            </a:r>
            <a:r>
              <a:rPr sz="1800" spc="-5" dirty="0">
                <a:latin typeface="Verdana"/>
                <a:cs typeface="Verdana"/>
              </a:rPr>
              <a:t> d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l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-20" dirty="0">
                <a:latin typeface="Verdana"/>
                <a:cs typeface="Verdana"/>
              </a:rPr>
              <a:t>ve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65910"/>
            <a:ext cx="4655820" cy="110489"/>
          </a:xfrm>
          <a:custGeom>
            <a:avLst/>
            <a:gdLst/>
            <a:ahLst/>
            <a:cxnLst/>
            <a:rect l="l" t="t" r="r" b="b"/>
            <a:pathLst>
              <a:path w="4655820" h="110489">
                <a:moveTo>
                  <a:pt x="0" y="0"/>
                </a:moveTo>
                <a:lnTo>
                  <a:pt x="4655820" y="0"/>
                </a:lnTo>
                <a:lnTo>
                  <a:pt x="4655820" y="110489"/>
                </a:lnTo>
                <a:lnTo>
                  <a:pt x="0" y="110489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565910"/>
            <a:ext cx="7957820" cy="0"/>
          </a:xfrm>
          <a:custGeom>
            <a:avLst/>
            <a:gdLst/>
            <a:ahLst/>
            <a:cxnLst/>
            <a:rect l="l" t="t" r="r" b="b"/>
            <a:pathLst>
              <a:path w="7957820">
                <a:moveTo>
                  <a:pt x="0" y="0"/>
                </a:moveTo>
                <a:lnTo>
                  <a:pt x="795782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1565910"/>
            <a:ext cx="7957820" cy="0"/>
          </a:xfrm>
          <a:custGeom>
            <a:avLst/>
            <a:gdLst/>
            <a:ahLst/>
            <a:cxnLst/>
            <a:rect l="l" t="t" r="r" b="b"/>
            <a:pathLst>
              <a:path w="7957820">
                <a:moveTo>
                  <a:pt x="0" y="0"/>
                </a:moveTo>
                <a:lnTo>
                  <a:pt x="795782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5659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67419" y="167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23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5159" y="1815737"/>
            <a:ext cx="2095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60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5060" y="1820724"/>
            <a:ext cx="7073265" cy="1009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15" dirty="0">
                <a:latin typeface="Verdana"/>
                <a:cs typeface="Verdana"/>
              </a:rPr>
              <a:t>Rat</a:t>
            </a:r>
            <a:r>
              <a:rPr sz="1600" spc="-30" dirty="0">
                <a:latin typeface="Verdana"/>
                <a:cs typeface="Verdana"/>
              </a:rPr>
              <a:t>h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than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liv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</a:t>
            </a:r>
            <a:r>
              <a:rPr sz="1600" spc="-20" dirty="0">
                <a:latin typeface="Verdana"/>
                <a:cs typeface="Verdana"/>
              </a:rPr>
              <a:t>h</a:t>
            </a:r>
            <a:r>
              <a:rPr sz="1600" spc="-10" dirty="0">
                <a:latin typeface="Verdana"/>
                <a:cs typeface="Verdana"/>
              </a:rPr>
              <a:t>e </a:t>
            </a:r>
            <a:r>
              <a:rPr sz="1600" spc="-15" dirty="0">
                <a:latin typeface="Verdana"/>
                <a:cs typeface="Verdana"/>
              </a:rPr>
              <a:t>s</a:t>
            </a:r>
            <a:r>
              <a:rPr sz="1600" spc="-10" dirty="0">
                <a:latin typeface="Verdana"/>
                <a:cs typeface="Verdana"/>
              </a:rPr>
              <a:t>y</a:t>
            </a:r>
            <a:r>
              <a:rPr sz="1600" spc="-25" dirty="0">
                <a:latin typeface="Verdana"/>
                <a:cs typeface="Verdana"/>
              </a:rPr>
              <a:t>s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20" dirty="0">
                <a:latin typeface="Verdana"/>
                <a:cs typeface="Verdana"/>
              </a:rPr>
              <a:t>m</a:t>
            </a:r>
            <a:r>
              <a:rPr sz="1600" spc="-15" dirty="0">
                <a:latin typeface="Verdana"/>
                <a:cs typeface="Verdana"/>
              </a:rPr>
              <a:t> a</a:t>
            </a:r>
            <a:r>
              <a:rPr sz="1600" spc="-10" dirty="0">
                <a:latin typeface="Verdana"/>
                <a:cs typeface="Verdana"/>
              </a:rPr>
              <a:t>s a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s</a:t>
            </a:r>
            <a:r>
              <a:rPr sz="1600" spc="-5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n</a:t>
            </a:r>
            <a:r>
              <a:rPr sz="1600" dirty="0">
                <a:latin typeface="Verdana"/>
                <a:cs typeface="Verdana"/>
              </a:rPr>
              <a:t>g</a:t>
            </a:r>
            <a:r>
              <a:rPr sz="1600" spc="-10" dirty="0">
                <a:latin typeface="Verdana"/>
                <a:cs typeface="Verdana"/>
              </a:rPr>
              <a:t>le </a:t>
            </a:r>
            <a:r>
              <a:rPr sz="1600" dirty="0">
                <a:latin typeface="Verdana"/>
                <a:cs typeface="Verdana"/>
              </a:rPr>
              <a:t>d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liv</a:t>
            </a:r>
            <a:r>
              <a:rPr sz="1600" spc="-15" dirty="0">
                <a:latin typeface="Verdana"/>
                <a:cs typeface="Verdana"/>
              </a:rPr>
              <a:t>er</a:t>
            </a:r>
            <a:r>
              <a:rPr sz="1600" spc="-10" dirty="0">
                <a:latin typeface="Verdana"/>
                <a:cs typeface="Verdana"/>
              </a:rPr>
              <a:t>y, </a:t>
            </a:r>
            <a:r>
              <a:rPr sz="1600" spc="-15" dirty="0">
                <a:latin typeface="Verdana"/>
                <a:cs typeface="Verdana"/>
              </a:rPr>
              <a:t>t</a:t>
            </a:r>
            <a:r>
              <a:rPr sz="1600" spc="-20" dirty="0">
                <a:latin typeface="Verdana"/>
                <a:cs typeface="Verdana"/>
              </a:rPr>
              <a:t>h</a:t>
            </a:r>
            <a:r>
              <a:rPr sz="1600" spc="-10" dirty="0">
                <a:latin typeface="Verdana"/>
                <a:cs typeface="Verdana"/>
              </a:rPr>
              <a:t>e </a:t>
            </a:r>
            <a:r>
              <a:rPr sz="1600" dirty="0">
                <a:latin typeface="Verdana"/>
                <a:cs typeface="Verdana"/>
              </a:rPr>
              <a:t>d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20" dirty="0">
                <a:latin typeface="Verdana"/>
                <a:cs typeface="Verdana"/>
              </a:rPr>
              <a:t>v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l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p</a:t>
            </a:r>
            <a:r>
              <a:rPr sz="1600" spc="-30" dirty="0">
                <a:latin typeface="Verdana"/>
                <a:cs typeface="Verdana"/>
              </a:rPr>
              <a:t>m</a:t>
            </a:r>
            <a:r>
              <a:rPr sz="1600" spc="-15" dirty="0">
                <a:latin typeface="Verdana"/>
                <a:cs typeface="Verdana"/>
              </a:rPr>
              <a:t>en</a:t>
            </a:r>
            <a:r>
              <a:rPr sz="1600" dirty="0">
                <a:latin typeface="Verdana"/>
                <a:cs typeface="Verdana"/>
              </a:rPr>
              <a:t>t </a:t>
            </a:r>
            <a:r>
              <a:rPr sz="1600" spc="-15" dirty="0">
                <a:latin typeface="Verdana"/>
                <a:cs typeface="Verdana"/>
              </a:rPr>
              <a:t>an</a:t>
            </a:r>
            <a:r>
              <a:rPr sz="1600" dirty="0">
                <a:latin typeface="Verdana"/>
                <a:cs typeface="Verdana"/>
              </a:rPr>
              <a:t>d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liv</a:t>
            </a:r>
            <a:r>
              <a:rPr sz="1600" spc="-15" dirty="0">
                <a:latin typeface="Verdana"/>
                <a:cs typeface="Verdana"/>
              </a:rPr>
              <a:t>er</a:t>
            </a:r>
            <a:r>
              <a:rPr sz="1600" spc="-10" dirty="0">
                <a:latin typeface="Verdana"/>
                <a:cs typeface="Verdana"/>
              </a:rPr>
              <a:t>y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is </a:t>
            </a:r>
            <a:r>
              <a:rPr sz="1600" dirty="0">
                <a:latin typeface="Verdana"/>
                <a:cs typeface="Verdana"/>
              </a:rPr>
              <a:t>b</a:t>
            </a:r>
            <a:r>
              <a:rPr sz="1600" spc="-15" dirty="0">
                <a:latin typeface="Verdana"/>
                <a:cs typeface="Verdana"/>
              </a:rPr>
              <a:t>ro</a:t>
            </a:r>
            <a:r>
              <a:rPr sz="1600" spc="-10" dirty="0">
                <a:latin typeface="Verdana"/>
                <a:cs typeface="Verdana"/>
              </a:rPr>
              <a:t>k</a:t>
            </a:r>
            <a:r>
              <a:rPr sz="1600" spc="-15" dirty="0">
                <a:latin typeface="Verdana"/>
                <a:cs typeface="Verdana"/>
              </a:rPr>
              <a:t>en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</a:t>
            </a:r>
            <a:r>
              <a:rPr sz="1600" spc="-5" dirty="0">
                <a:latin typeface="Verdana"/>
                <a:cs typeface="Verdana"/>
              </a:rPr>
              <a:t>ow</a:t>
            </a:r>
            <a:r>
              <a:rPr sz="1600" dirty="0">
                <a:latin typeface="Verdana"/>
                <a:cs typeface="Verdana"/>
              </a:rPr>
              <a:t>n</a:t>
            </a:r>
            <a:r>
              <a:rPr sz="1600" spc="-10" dirty="0">
                <a:latin typeface="Verdana"/>
                <a:cs typeface="Verdana"/>
              </a:rPr>
              <a:t> i</a:t>
            </a:r>
            <a:r>
              <a:rPr sz="1600" spc="-20" dirty="0">
                <a:latin typeface="Verdana"/>
                <a:cs typeface="Verdana"/>
              </a:rPr>
              <a:t>n</a:t>
            </a:r>
            <a:r>
              <a:rPr sz="1600" spc="-15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ncre</a:t>
            </a:r>
            <a:r>
              <a:rPr sz="1600" spc="-40" dirty="0">
                <a:latin typeface="Verdana"/>
                <a:cs typeface="Verdana"/>
              </a:rPr>
              <a:t>m</a:t>
            </a:r>
            <a:r>
              <a:rPr sz="1600" spc="-15" dirty="0">
                <a:latin typeface="Verdana"/>
                <a:cs typeface="Verdana"/>
              </a:rPr>
              <a:t>en</a:t>
            </a:r>
            <a:r>
              <a:rPr sz="1600" dirty="0">
                <a:latin typeface="Verdana"/>
                <a:cs typeface="Verdana"/>
              </a:rPr>
              <a:t>ts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th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each</a:t>
            </a:r>
            <a:r>
              <a:rPr sz="1600" spc="-10" dirty="0">
                <a:latin typeface="Verdana"/>
                <a:cs typeface="Verdana"/>
              </a:rPr>
              <a:t> i</a:t>
            </a:r>
            <a:r>
              <a:rPr sz="1600" spc="-15" dirty="0">
                <a:latin typeface="Verdana"/>
                <a:cs typeface="Verdana"/>
              </a:rPr>
              <a:t>ncre</a:t>
            </a:r>
            <a:r>
              <a:rPr sz="1600" spc="-30" dirty="0">
                <a:latin typeface="Verdana"/>
                <a:cs typeface="Verdana"/>
              </a:rPr>
              <a:t>m</a:t>
            </a:r>
            <a:r>
              <a:rPr sz="1600" spc="-15" dirty="0">
                <a:latin typeface="Verdana"/>
                <a:cs typeface="Verdana"/>
              </a:rPr>
              <a:t>en</a:t>
            </a:r>
            <a:r>
              <a:rPr sz="1600" dirty="0">
                <a:latin typeface="Verdana"/>
                <a:cs typeface="Verdana"/>
              </a:rPr>
              <a:t>t </a:t>
            </a:r>
            <a:r>
              <a:rPr sz="1600" spc="-10" dirty="0">
                <a:latin typeface="Verdana"/>
                <a:cs typeface="Verdana"/>
              </a:rPr>
              <a:t>d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l</a:t>
            </a:r>
            <a:r>
              <a:rPr sz="1600" spc="-5" dirty="0">
                <a:latin typeface="Verdana"/>
                <a:cs typeface="Verdana"/>
              </a:rPr>
              <a:t>i</a:t>
            </a:r>
            <a:r>
              <a:rPr sz="1600" spc="-10" dirty="0">
                <a:latin typeface="Verdana"/>
                <a:cs typeface="Verdana"/>
              </a:rPr>
              <a:t>v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5" dirty="0">
                <a:latin typeface="Verdana"/>
                <a:cs typeface="Verdana"/>
              </a:rPr>
              <a:t>r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20" dirty="0">
                <a:latin typeface="Verdana"/>
                <a:cs typeface="Verdana"/>
              </a:rPr>
              <a:t>n</a:t>
            </a:r>
            <a:r>
              <a:rPr sz="1600" dirty="0">
                <a:latin typeface="Verdana"/>
                <a:cs typeface="Verdana"/>
              </a:rPr>
              <a:t>g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</a:t>
            </a:r>
            <a:r>
              <a:rPr sz="1600" spc="-15" dirty="0">
                <a:latin typeface="Verdana"/>
                <a:cs typeface="Verdana"/>
              </a:rPr>
              <a:t>ar</a:t>
            </a:r>
            <a:r>
              <a:rPr sz="1600" dirty="0">
                <a:latin typeface="Verdana"/>
                <a:cs typeface="Verdana"/>
              </a:rPr>
              <a:t>t </a:t>
            </a:r>
            <a:r>
              <a:rPr sz="1600" spc="-2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f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-20" dirty="0">
                <a:latin typeface="Verdana"/>
                <a:cs typeface="Verdana"/>
              </a:rPr>
              <a:t>h</a:t>
            </a:r>
            <a:r>
              <a:rPr sz="1600" spc="-10" dirty="0">
                <a:latin typeface="Verdana"/>
                <a:cs typeface="Verdana"/>
              </a:rPr>
              <a:t>e </a:t>
            </a:r>
            <a:r>
              <a:rPr sz="1600" spc="-15" dirty="0">
                <a:latin typeface="Verdana"/>
                <a:cs typeface="Verdana"/>
              </a:rPr>
              <a:t>re</a:t>
            </a:r>
            <a:r>
              <a:rPr sz="1600" dirty="0">
                <a:latin typeface="Verdana"/>
                <a:cs typeface="Verdana"/>
              </a:rPr>
              <a:t>q</a:t>
            </a:r>
            <a:r>
              <a:rPr sz="1600" spc="-30" dirty="0">
                <a:latin typeface="Verdana"/>
                <a:cs typeface="Verdana"/>
              </a:rPr>
              <a:t>u</a:t>
            </a:r>
            <a:r>
              <a:rPr sz="1600" spc="-5" dirty="0">
                <a:latin typeface="Verdana"/>
                <a:cs typeface="Verdana"/>
              </a:rPr>
              <a:t>ir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d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funct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on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lity.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20" dirty="0">
                <a:latin typeface="Verdana"/>
                <a:cs typeface="Verdana"/>
              </a:rPr>
              <a:t>F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r</a:t>
            </a:r>
            <a:r>
              <a:rPr sz="1600" spc="-10" dirty="0">
                <a:latin typeface="Verdana"/>
                <a:cs typeface="Verdana"/>
              </a:rPr>
              <a:t>s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</a:t>
            </a:r>
            <a:r>
              <a:rPr sz="1600" spc="-20" dirty="0">
                <a:latin typeface="Verdana"/>
                <a:cs typeface="Verdana"/>
              </a:rPr>
              <a:t>n</a:t>
            </a:r>
            <a:r>
              <a:rPr sz="1600" spc="-25" dirty="0">
                <a:latin typeface="Verdana"/>
                <a:cs typeface="Verdana"/>
              </a:rPr>
              <a:t>c</a:t>
            </a:r>
            <a:r>
              <a:rPr sz="1600" spc="-5" dirty="0">
                <a:latin typeface="Verdana"/>
                <a:cs typeface="Verdana"/>
              </a:rPr>
              <a:t>r</a:t>
            </a:r>
            <a:r>
              <a:rPr sz="1600" spc="-25" dirty="0">
                <a:latin typeface="Verdana"/>
                <a:cs typeface="Verdana"/>
              </a:rPr>
              <a:t>e</a:t>
            </a:r>
            <a:r>
              <a:rPr sz="1600" spc="-30" dirty="0">
                <a:latin typeface="Verdana"/>
                <a:cs typeface="Verdana"/>
              </a:rPr>
              <a:t>m</a:t>
            </a:r>
            <a:r>
              <a:rPr sz="1600" spc="-15" dirty="0">
                <a:latin typeface="Verdana"/>
                <a:cs typeface="Verdana"/>
              </a:rPr>
              <a:t>en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 is </a:t>
            </a:r>
            <a:r>
              <a:rPr sz="1600" spc="-15" dirty="0">
                <a:latin typeface="Verdana"/>
                <a:cs typeface="Verdana"/>
              </a:rPr>
              <a:t>o</a:t>
            </a:r>
            <a:r>
              <a:rPr sz="1600" spc="-5" dirty="0">
                <a:latin typeface="Verdana"/>
                <a:cs typeface="Verdana"/>
              </a:rPr>
              <a:t>f</a:t>
            </a:r>
            <a:r>
              <a:rPr sz="1600" spc="-15" dirty="0">
                <a:latin typeface="Verdana"/>
                <a:cs typeface="Verdana"/>
              </a:rPr>
              <a:t>ten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cor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</a:t>
            </a:r>
            <a:r>
              <a:rPr sz="1600" spc="-15" dirty="0">
                <a:latin typeface="Verdana"/>
                <a:cs typeface="Verdana"/>
              </a:rPr>
              <a:t>r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d</a:t>
            </a:r>
            <a:r>
              <a:rPr sz="1600" spc="-15" dirty="0">
                <a:latin typeface="Verdana"/>
                <a:cs typeface="Verdana"/>
              </a:rPr>
              <a:t>uc</a:t>
            </a:r>
            <a:r>
              <a:rPr sz="1600" dirty="0">
                <a:latin typeface="Verdana"/>
                <a:cs typeface="Verdana"/>
              </a:rPr>
              <a:t>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5159" y="2596787"/>
            <a:ext cx="2095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60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6330" y="2891427"/>
            <a:ext cx="180975" cy="52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80" dirty="0">
                <a:solidFill>
                  <a:srgbClr val="CC0000"/>
                </a:solidFill>
                <a:latin typeface="Symbol"/>
                <a:cs typeface="Symbol"/>
              </a:rPr>
              <a:t></a:t>
            </a:r>
            <a:endParaRPr sz="1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600" spc="380" dirty="0">
                <a:solidFill>
                  <a:srgbClr val="CC0000"/>
                </a:solidFill>
                <a:latin typeface="Symbol"/>
                <a:cs typeface="Symbol"/>
              </a:rPr>
              <a:t>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53210" y="2895144"/>
            <a:ext cx="5970270" cy="765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nc</a:t>
            </a:r>
            <a:r>
              <a:rPr sz="1600" spc="-10" dirty="0">
                <a:latin typeface="Verdana"/>
                <a:cs typeface="Verdana"/>
              </a:rPr>
              <a:t>l</a:t>
            </a:r>
            <a:r>
              <a:rPr sz="1600" spc="-20" dirty="0">
                <a:latin typeface="Verdana"/>
                <a:cs typeface="Verdana"/>
              </a:rPr>
              <a:t>u</a:t>
            </a:r>
            <a:r>
              <a:rPr sz="1600" spc="-10" dirty="0">
                <a:latin typeface="Verdana"/>
                <a:cs typeface="Verdana"/>
              </a:rPr>
              <a:t>d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s </a:t>
            </a:r>
            <a:r>
              <a:rPr sz="1600" dirty="0">
                <a:latin typeface="Verdana"/>
                <a:cs typeface="Verdana"/>
              </a:rPr>
              <a:t>b</a:t>
            </a:r>
            <a:r>
              <a:rPr sz="1600" spc="-15" dirty="0">
                <a:latin typeface="Verdana"/>
                <a:cs typeface="Verdana"/>
              </a:rPr>
              <a:t>as</a:t>
            </a:r>
            <a:r>
              <a:rPr sz="1600" spc="-10" dirty="0">
                <a:latin typeface="Verdana"/>
                <a:cs typeface="Verdana"/>
              </a:rPr>
              <a:t>ic </a:t>
            </a:r>
            <a:r>
              <a:rPr sz="1600" spc="-5" dirty="0">
                <a:latin typeface="Verdana"/>
                <a:cs typeface="Verdana"/>
              </a:rPr>
              <a:t>r</a:t>
            </a:r>
            <a:r>
              <a:rPr sz="1600" spc="-2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q</a:t>
            </a:r>
            <a:r>
              <a:rPr sz="1600" spc="-20" dirty="0">
                <a:latin typeface="Verdana"/>
                <a:cs typeface="Verdana"/>
              </a:rPr>
              <a:t>u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re</a:t>
            </a:r>
            <a:r>
              <a:rPr sz="1600" spc="-30" dirty="0">
                <a:latin typeface="Verdana"/>
                <a:cs typeface="Verdana"/>
              </a:rPr>
              <a:t>m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30" dirty="0">
                <a:latin typeface="Verdana"/>
                <a:cs typeface="Verdana"/>
              </a:rPr>
              <a:t>n</a:t>
            </a:r>
            <a:r>
              <a:rPr sz="1600" dirty="0">
                <a:latin typeface="Verdana"/>
                <a:cs typeface="Verdana"/>
              </a:rPr>
              <a:t>t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400"/>
              </a:spcBef>
            </a:pPr>
            <a:r>
              <a:rPr sz="1600" spc="-25" dirty="0">
                <a:latin typeface="Verdana"/>
                <a:cs typeface="Verdana"/>
              </a:rPr>
              <a:t>M</a:t>
            </a:r>
            <a:r>
              <a:rPr sz="1600" spc="-15" dirty="0">
                <a:latin typeface="Verdana"/>
                <a:cs typeface="Verdana"/>
              </a:rPr>
              <a:t>an</a:t>
            </a:r>
            <a:r>
              <a:rPr sz="1600" spc="-10" dirty="0">
                <a:latin typeface="Verdana"/>
                <a:cs typeface="Verdana"/>
              </a:rPr>
              <a:t>y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su</a:t>
            </a:r>
            <a:r>
              <a:rPr sz="1600" spc="-10" dirty="0">
                <a:latin typeface="Verdana"/>
                <a:cs typeface="Verdana"/>
              </a:rPr>
              <a:t>p</a:t>
            </a:r>
            <a:r>
              <a:rPr sz="1600" dirty="0">
                <a:latin typeface="Verdana"/>
                <a:cs typeface="Verdana"/>
              </a:rPr>
              <a:t>p</a:t>
            </a:r>
            <a:r>
              <a:rPr sz="1600" spc="-10" dirty="0">
                <a:latin typeface="Verdana"/>
                <a:cs typeface="Verdana"/>
              </a:rPr>
              <a:t>l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30" dirty="0">
                <a:latin typeface="Verdana"/>
                <a:cs typeface="Verdana"/>
              </a:rPr>
              <a:t>m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30" dirty="0">
                <a:latin typeface="Verdana"/>
                <a:cs typeface="Verdana"/>
              </a:rPr>
              <a:t>n</a:t>
            </a:r>
            <a:r>
              <a:rPr sz="1600" spc="-10" dirty="0">
                <a:latin typeface="Verdana"/>
                <a:cs typeface="Verdana"/>
              </a:rPr>
              <a:t>ta</a:t>
            </a:r>
            <a:r>
              <a:rPr sz="1600" spc="-15" dirty="0">
                <a:latin typeface="Verdana"/>
                <a:cs typeface="Verdana"/>
              </a:rPr>
              <a:t>r</a:t>
            </a:r>
            <a:r>
              <a:rPr sz="1600" spc="-10" dirty="0">
                <a:latin typeface="Verdana"/>
                <a:cs typeface="Verdana"/>
              </a:rPr>
              <a:t>y</a:t>
            </a:r>
            <a:r>
              <a:rPr sz="1600" spc="-5" dirty="0">
                <a:latin typeface="Verdana"/>
                <a:cs typeface="Verdana"/>
              </a:rPr>
              <a:t> f</a:t>
            </a:r>
            <a:r>
              <a:rPr sz="1600" spc="-15" dirty="0">
                <a:latin typeface="Verdana"/>
                <a:cs typeface="Verdana"/>
              </a:rPr>
              <a:t>ea</a:t>
            </a:r>
            <a:r>
              <a:rPr sz="1600" spc="-25" dirty="0">
                <a:latin typeface="Verdana"/>
                <a:cs typeface="Verdana"/>
              </a:rPr>
              <a:t>t</a:t>
            </a:r>
            <a:r>
              <a:rPr sz="1600" spc="-15" dirty="0">
                <a:latin typeface="Verdana"/>
                <a:cs typeface="Verdana"/>
              </a:rPr>
              <a:t>ure</a:t>
            </a:r>
            <a:r>
              <a:rPr sz="1600" spc="-10" dirty="0">
                <a:latin typeface="Verdana"/>
                <a:cs typeface="Verdana"/>
              </a:rPr>
              <a:t>s (k</a:t>
            </a:r>
            <a:r>
              <a:rPr sz="1600" spc="-20" dirty="0">
                <a:latin typeface="Verdana"/>
                <a:cs typeface="Verdana"/>
              </a:rPr>
              <a:t>n</a:t>
            </a:r>
            <a:r>
              <a:rPr sz="1600" spc="-5" dirty="0">
                <a:latin typeface="Verdana"/>
                <a:cs typeface="Verdana"/>
              </a:rPr>
              <a:t>ow</a:t>
            </a:r>
            <a:r>
              <a:rPr sz="1600" dirty="0">
                <a:latin typeface="Verdana"/>
                <a:cs typeface="Verdana"/>
              </a:rPr>
              <a:t>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&amp;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u</a:t>
            </a:r>
            <a:r>
              <a:rPr sz="1600" spc="-20" dirty="0">
                <a:latin typeface="Verdana"/>
                <a:cs typeface="Verdana"/>
              </a:rPr>
              <a:t>n</a:t>
            </a:r>
            <a:r>
              <a:rPr sz="1600" spc="-10" dirty="0">
                <a:latin typeface="Verdana"/>
                <a:cs typeface="Verdana"/>
              </a:rPr>
              <a:t>k</a:t>
            </a:r>
            <a:r>
              <a:rPr sz="1600" spc="-20" dirty="0">
                <a:latin typeface="Verdana"/>
                <a:cs typeface="Verdana"/>
              </a:rPr>
              <a:t>n</a:t>
            </a:r>
            <a:r>
              <a:rPr sz="1600" spc="-5" dirty="0">
                <a:latin typeface="Verdana"/>
                <a:cs typeface="Verdana"/>
              </a:rPr>
              <a:t>own</a:t>
            </a:r>
            <a:r>
              <a:rPr sz="1600" dirty="0">
                <a:latin typeface="Verdana"/>
                <a:cs typeface="Verdana"/>
              </a:rPr>
              <a:t>)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</a:t>
            </a:r>
            <a:r>
              <a:rPr sz="1600" spc="-25" dirty="0">
                <a:latin typeface="Verdana"/>
                <a:cs typeface="Verdana"/>
              </a:rPr>
              <a:t>e</a:t>
            </a:r>
            <a:r>
              <a:rPr sz="1600" spc="-30" dirty="0">
                <a:latin typeface="Verdana"/>
                <a:cs typeface="Verdana"/>
              </a:rPr>
              <a:t>m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u</a:t>
            </a:r>
            <a:r>
              <a:rPr sz="1600" spc="-30" dirty="0">
                <a:latin typeface="Verdana"/>
                <a:cs typeface="Verdana"/>
              </a:rPr>
              <a:t>n</a:t>
            </a:r>
            <a:r>
              <a:rPr sz="1600" dirty="0">
                <a:latin typeface="Verdana"/>
                <a:cs typeface="Verdana"/>
              </a:rPr>
              <a:t>d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liv</a:t>
            </a:r>
            <a:r>
              <a:rPr sz="1600" spc="-15" dirty="0">
                <a:latin typeface="Verdana"/>
                <a:cs typeface="Verdana"/>
              </a:rPr>
              <a:t>ere</a:t>
            </a:r>
            <a:r>
              <a:rPr sz="1600" dirty="0">
                <a:latin typeface="Verdana"/>
                <a:cs typeface="Verdana"/>
              </a:rPr>
              <a:t>d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5159" y="3723277"/>
            <a:ext cx="2095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60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5060" y="3726994"/>
            <a:ext cx="376174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</a:t>
            </a:r>
            <a:r>
              <a:rPr sz="1600" spc="-10" dirty="0">
                <a:latin typeface="Verdana"/>
                <a:cs typeface="Verdana"/>
              </a:rPr>
              <a:t>l</a:t>
            </a:r>
            <a:r>
              <a:rPr sz="1600" spc="-15" dirty="0">
                <a:latin typeface="Verdana"/>
                <a:cs typeface="Verdana"/>
              </a:rPr>
              <a:t>an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f </a:t>
            </a:r>
            <a:r>
              <a:rPr sz="1600" spc="-15" dirty="0">
                <a:latin typeface="Verdana"/>
                <a:cs typeface="Verdana"/>
              </a:rPr>
              <a:t>ne</a:t>
            </a:r>
            <a:r>
              <a:rPr sz="1600" spc="-10" dirty="0">
                <a:latin typeface="Verdana"/>
                <a:cs typeface="Verdana"/>
              </a:rPr>
              <a:t>x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 i</a:t>
            </a:r>
            <a:r>
              <a:rPr sz="1600" spc="-20" dirty="0">
                <a:latin typeface="Verdana"/>
                <a:cs typeface="Verdana"/>
              </a:rPr>
              <a:t>n</a:t>
            </a:r>
            <a:r>
              <a:rPr sz="1600" spc="-25" dirty="0">
                <a:latin typeface="Verdana"/>
                <a:cs typeface="Verdana"/>
              </a:rPr>
              <a:t>c</a:t>
            </a:r>
            <a:r>
              <a:rPr sz="1600" spc="-5" dirty="0">
                <a:latin typeface="Verdana"/>
                <a:cs typeface="Verdana"/>
              </a:rPr>
              <a:t>r</a:t>
            </a:r>
            <a:r>
              <a:rPr sz="1600" spc="-25" dirty="0">
                <a:latin typeface="Verdana"/>
                <a:cs typeface="Verdana"/>
              </a:rPr>
              <a:t>e</a:t>
            </a:r>
            <a:r>
              <a:rPr sz="1600" spc="-20" dirty="0">
                <a:latin typeface="Verdana"/>
                <a:cs typeface="Verdana"/>
              </a:rPr>
              <a:t>m</a:t>
            </a:r>
            <a:r>
              <a:rPr sz="1600" spc="-25" dirty="0">
                <a:latin typeface="Verdana"/>
                <a:cs typeface="Verdana"/>
              </a:rPr>
              <a:t>e</a:t>
            </a:r>
            <a:r>
              <a:rPr sz="1600" spc="-20" dirty="0">
                <a:latin typeface="Verdana"/>
                <a:cs typeface="Verdana"/>
              </a:rPr>
              <a:t>n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 is </a:t>
            </a:r>
            <a:r>
              <a:rPr sz="1600" dirty="0">
                <a:latin typeface="Verdana"/>
                <a:cs typeface="Verdana"/>
              </a:rPr>
              <a:t>p</a:t>
            </a:r>
            <a:r>
              <a:rPr sz="1600" spc="-15" dirty="0">
                <a:latin typeface="Verdana"/>
                <a:cs typeface="Verdana"/>
              </a:rPr>
              <a:t>re</a:t>
            </a:r>
            <a:r>
              <a:rPr sz="1600" dirty="0">
                <a:latin typeface="Verdana"/>
                <a:cs typeface="Verdana"/>
              </a:rPr>
              <a:t>p</a:t>
            </a:r>
            <a:r>
              <a:rPr sz="1600" spc="-15" dirty="0">
                <a:latin typeface="Verdana"/>
                <a:cs typeface="Verdana"/>
              </a:rPr>
              <a:t>are</a:t>
            </a:r>
            <a:r>
              <a:rPr sz="1600" dirty="0">
                <a:latin typeface="Verdana"/>
                <a:cs typeface="Verdana"/>
              </a:rPr>
              <a:t>d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16330" y="4016647"/>
            <a:ext cx="180975" cy="523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380" dirty="0">
                <a:solidFill>
                  <a:srgbClr val="CC0000"/>
                </a:solidFill>
                <a:latin typeface="Symbol"/>
                <a:cs typeface="Symbol"/>
              </a:rPr>
              <a:t></a:t>
            </a:r>
            <a:endParaRPr sz="1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380" dirty="0">
                <a:solidFill>
                  <a:srgbClr val="CC0000"/>
                </a:solidFill>
                <a:latin typeface="Symbol"/>
                <a:cs typeface="Symbol"/>
              </a:rPr>
              <a:t>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53210" y="4021634"/>
            <a:ext cx="4165600" cy="52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300"/>
              </a:lnSpc>
            </a:pPr>
            <a:r>
              <a:rPr sz="1600" spc="-25" dirty="0">
                <a:latin typeface="Verdana"/>
                <a:cs typeface="Verdana"/>
              </a:rPr>
              <a:t>M</a:t>
            </a:r>
            <a:r>
              <a:rPr sz="1600" spc="-1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di</a:t>
            </a:r>
            <a:r>
              <a:rPr sz="1600" spc="-5" dirty="0">
                <a:latin typeface="Verdana"/>
                <a:cs typeface="Verdana"/>
              </a:rPr>
              <a:t>f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ca</a:t>
            </a:r>
            <a:r>
              <a:rPr sz="1600" spc="-25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on</a:t>
            </a:r>
            <a:r>
              <a:rPr sz="1600" spc="-10" dirty="0">
                <a:latin typeface="Verdana"/>
                <a:cs typeface="Verdana"/>
              </a:rPr>
              <a:t>s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f t</a:t>
            </a:r>
            <a:r>
              <a:rPr sz="1600" spc="-20" dirty="0">
                <a:latin typeface="Verdana"/>
                <a:cs typeface="Verdana"/>
              </a:rPr>
              <a:t>h</a:t>
            </a:r>
            <a:r>
              <a:rPr sz="1600" spc="-10" dirty="0">
                <a:latin typeface="Verdana"/>
                <a:cs typeface="Verdana"/>
              </a:rPr>
              <a:t>e </a:t>
            </a:r>
            <a:r>
              <a:rPr sz="1600" spc="-15" dirty="0">
                <a:latin typeface="Verdana"/>
                <a:cs typeface="Verdana"/>
              </a:rPr>
              <a:t>f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5" dirty="0">
                <a:latin typeface="Verdana"/>
                <a:cs typeface="Verdana"/>
              </a:rPr>
              <a:t>r</a:t>
            </a:r>
            <a:r>
              <a:rPr sz="1600" spc="-15" dirty="0">
                <a:latin typeface="Verdana"/>
                <a:cs typeface="Verdana"/>
              </a:rPr>
              <a:t>s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nc</a:t>
            </a:r>
            <a:r>
              <a:rPr sz="1600" spc="-5" dirty="0">
                <a:latin typeface="Verdana"/>
                <a:cs typeface="Verdana"/>
              </a:rPr>
              <a:t>r</a:t>
            </a:r>
            <a:r>
              <a:rPr sz="1600" spc="-25" dirty="0">
                <a:latin typeface="Verdana"/>
                <a:cs typeface="Verdana"/>
              </a:rPr>
              <a:t>e</a:t>
            </a:r>
            <a:r>
              <a:rPr sz="1600" spc="-30" dirty="0">
                <a:latin typeface="Verdana"/>
                <a:cs typeface="Verdana"/>
              </a:rPr>
              <a:t>m</a:t>
            </a:r>
            <a:r>
              <a:rPr sz="1600" spc="-15" dirty="0">
                <a:latin typeface="Verdana"/>
                <a:cs typeface="Verdana"/>
              </a:rPr>
              <a:t>en</a:t>
            </a:r>
            <a:r>
              <a:rPr sz="1600" dirty="0">
                <a:latin typeface="Verdana"/>
                <a:cs typeface="Verdana"/>
              </a:rPr>
              <a:t>t </a:t>
            </a:r>
            <a:r>
              <a:rPr sz="1600" spc="-20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d</a:t>
            </a:r>
            <a:r>
              <a:rPr sz="1600" spc="-10" dirty="0">
                <a:latin typeface="Verdana"/>
                <a:cs typeface="Verdana"/>
              </a:rPr>
              <a:t>di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on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l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</a:t>
            </a:r>
            <a:r>
              <a:rPr sz="1600" spc="-15" dirty="0">
                <a:latin typeface="Verdana"/>
                <a:cs typeface="Verdana"/>
              </a:rPr>
              <a:t>ea</a:t>
            </a:r>
            <a:r>
              <a:rPr sz="1600" spc="-25" dirty="0">
                <a:latin typeface="Verdana"/>
                <a:cs typeface="Verdana"/>
              </a:rPr>
              <a:t>t</a:t>
            </a:r>
            <a:r>
              <a:rPr sz="1600" spc="-20" dirty="0">
                <a:latin typeface="Verdana"/>
                <a:cs typeface="Verdana"/>
              </a:rPr>
              <a:t>u</a:t>
            </a:r>
            <a:r>
              <a:rPr sz="1600" spc="-5" dirty="0">
                <a:latin typeface="Verdana"/>
                <a:cs typeface="Verdana"/>
              </a:rPr>
              <a:t>r</a:t>
            </a:r>
            <a:r>
              <a:rPr sz="1600" spc="-2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s 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f t</a:t>
            </a:r>
            <a:r>
              <a:rPr sz="1600" spc="-20" dirty="0">
                <a:latin typeface="Verdana"/>
                <a:cs typeface="Verdana"/>
              </a:rPr>
              <a:t>h</a:t>
            </a:r>
            <a:r>
              <a:rPr sz="1600" spc="-10" dirty="0">
                <a:latin typeface="Verdana"/>
                <a:cs typeface="Verdana"/>
              </a:rPr>
              <a:t>e </a:t>
            </a:r>
            <a:r>
              <a:rPr sz="1600" spc="-15" dirty="0">
                <a:latin typeface="Verdana"/>
                <a:cs typeface="Verdana"/>
              </a:rPr>
              <a:t>f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5" dirty="0">
                <a:latin typeface="Verdana"/>
                <a:cs typeface="Verdana"/>
              </a:rPr>
              <a:t>r</a:t>
            </a:r>
            <a:r>
              <a:rPr sz="1600" spc="-15" dirty="0">
                <a:latin typeface="Verdana"/>
                <a:cs typeface="Verdana"/>
              </a:rPr>
              <a:t>s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nc</a:t>
            </a:r>
            <a:r>
              <a:rPr sz="1600" spc="-5" dirty="0">
                <a:latin typeface="Verdana"/>
                <a:cs typeface="Verdana"/>
              </a:rPr>
              <a:t>r</a:t>
            </a:r>
            <a:r>
              <a:rPr sz="1600" spc="-25" dirty="0">
                <a:latin typeface="Verdana"/>
                <a:cs typeface="Verdana"/>
              </a:rPr>
              <a:t>e</a:t>
            </a:r>
            <a:r>
              <a:rPr sz="1600" spc="-30" dirty="0">
                <a:latin typeface="Verdana"/>
                <a:cs typeface="Verdana"/>
              </a:rPr>
              <a:t>m</a:t>
            </a:r>
            <a:r>
              <a:rPr sz="1600" spc="-15" dirty="0">
                <a:latin typeface="Verdana"/>
                <a:cs typeface="Verdana"/>
              </a:rPr>
              <a:t>en</a:t>
            </a:r>
            <a:r>
              <a:rPr sz="1600" dirty="0">
                <a:latin typeface="Verdana"/>
                <a:cs typeface="Verdana"/>
              </a:rPr>
              <a:t>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5159" y="4604657"/>
            <a:ext cx="2095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60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15060" y="4609644"/>
            <a:ext cx="6996430" cy="1303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223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I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 is </a:t>
            </a:r>
            <a:r>
              <a:rPr sz="1600" dirty="0">
                <a:latin typeface="Verdana"/>
                <a:cs typeface="Verdana"/>
              </a:rPr>
              <a:t>p</a:t>
            </a:r>
            <a:r>
              <a:rPr sz="1600" spc="-15" dirty="0">
                <a:latin typeface="Verdana"/>
                <a:cs typeface="Verdana"/>
              </a:rPr>
              <a:t>ar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c</a:t>
            </a:r>
            <a:r>
              <a:rPr sz="1600" spc="-30" dirty="0">
                <a:latin typeface="Verdana"/>
                <a:cs typeface="Verdana"/>
              </a:rPr>
              <a:t>u</a:t>
            </a:r>
            <a:r>
              <a:rPr sz="1600" spc="-15" dirty="0">
                <a:latin typeface="Verdana"/>
                <a:cs typeface="Verdana"/>
              </a:rPr>
              <a:t>lar</a:t>
            </a:r>
            <a:r>
              <a:rPr sz="1600" spc="-10" dirty="0">
                <a:latin typeface="Verdana"/>
                <a:cs typeface="Verdana"/>
              </a:rPr>
              <a:t>ly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u</a:t>
            </a:r>
            <a:r>
              <a:rPr sz="1600" spc="-15" dirty="0">
                <a:latin typeface="Verdana"/>
                <a:cs typeface="Verdana"/>
              </a:rPr>
              <a:t>sefu</a:t>
            </a:r>
            <a:r>
              <a:rPr sz="1600" dirty="0">
                <a:latin typeface="Verdana"/>
                <a:cs typeface="Verdana"/>
              </a:rPr>
              <a:t>l</a:t>
            </a:r>
            <a:r>
              <a:rPr sz="1600" spc="-5" dirty="0">
                <a:latin typeface="Verdana"/>
                <a:cs typeface="Verdana"/>
              </a:rPr>
              <a:t> w</a:t>
            </a:r>
            <a:r>
              <a:rPr sz="1600" spc="-15" dirty="0">
                <a:latin typeface="Verdana"/>
                <a:cs typeface="Verdana"/>
              </a:rPr>
              <a:t>hen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enou</a:t>
            </a:r>
            <a:r>
              <a:rPr sz="1600" dirty="0">
                <a:latin typeface="Verdana"/>
                <a:cs typeface="Verdana"/>
              </a:rPr>
              <a:t>g</a:t>
            </a:r>
            <a:r>
              <a:rPr sz="1600" spc="-15" dirty="0">
                <a:latin typeface="Verdana"/>
                <a:cs typeface="Verdana"/>
              </a:rPr>
              <a:t>h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staf</a:t>
            </a:r>
            <a:r>
              <a:rPr sz="1600" spc="-5" dirty="0">
                <a:latin typeface="Verdana"/>
                <a:cs typeface="Verdana"/>
              </a:rPr>
              <a:t>f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20" dirty="0">
                <a:latin typeface="Verdana"/>
                <a:cs typeface="Verdana"/>
              </a:rPr>
              <a:t>n</a:t>
            </a:r>
            <a:r>
              <a:rPr sz="1600" dirty="0">
                <a:latin typeface="Verdana"/>
                <a:cs typeface="Verdana"/>
              </a:rPr>
              <a:t>g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is </a:t>
            </a:r>
            <a:r>
              <a:rPr sz="1600" spc="-15" dirty="0">
                <a:latin typeface="Verdana"/>
                <a:cs typeface="Verdana"/>
              </a:rPr>
              <a:t>no</a:t>
            </a:r>
            <a:r>
              <a:rPr sz="1600" spc="-10" dirty="0">
                <a:latin typeface="Verdana"/>
                <a:cs typeface="Verdana"/>
              </a:rPr>
              <a:t>t </a:t>
            </a:r>
            <a:r>
              <a:rPr sz="1600" spc="-15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v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il</a:t>
            </a:r>
            <a:r>
              <a:rPr sz="1600" spc="-15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ble </a:t>
            </a:r>
            <a:r>
              <a:rPr sz="1600" spc="-5" dirty="0">
                <a:latin typeface="Verdana"/>
                <a:cs typeface="Verdana"/>
              </a:rPr>
              <a:t>f</a:t>
            </a:r>
            <a:r>
              <a:rPr sz="1600" spc="-1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</a:t>
            </a:r>
            <a:r>
              <a:rPr sz="1600" spc="-20" dirty="0">
                <a:latin typeface="Verdana"/>
                <a:cs typeface="Verdana"/>
              </a:rPr>
              <a:t>h</a:t>
            </a:r>
            <a:r>
              <a:rPr sz="1600" spc="-10" dirty="0">
                <a:latin typeface="Verdana"/>
                <a:cs typeface="Verdana"/>
              </a:rPr>
              <a:t>e </a:t>
            </a:r>
            <a:r>
              <a:rPr sz="1600" spc="-15" dirty="0">
                <a:latin typeface="Verdana"/>
                <a:cs typeface="Verdana"/>
              </a:rPr>
              <a:t>w</a:t>
            </a:r>
            <a:r>
              <a:rPr sz="1600" spc="-20" dirty="0">
                <a:latin typeface="Verdana"/>
                <a:cs typeface="Verdana"/>
              </a:rPr>
              <a:t>h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le </a:t>
            </a:r>
            <a:r>
              <a:rPr sz="1600" dirty="0">
                <a:latin typeface="Verdana"/>
                <a:cs typeface="Verdana"/>
              </a:rPr>
              <a:t>p</a:t>
            </a:r>
            <a:r>
              <a:rPr sz="1600" spc="-15" dirty="0">
                <a:latin typeface="Verdana"/>
                <a:cs typeface="Verdana"/>
              </a:rPr>
              <a:t>rojec</a:t>
            </a:r>
            <a:r>
              <a:rPr sz="1600" dirty="0">
                <a:latin typeface="Verdana"/>
                <a:cs typeface="Verdana"/>
              </a:rPr>
              <a:t>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ncre</a:t>
            </a:r>
            <a:r>
              <a:rPr sz="1600" spc="-30" dirty="0">
                <a:latin typeface="Verdana"/>
                <a:cs typeface="Verdana"/>
              </a:rPr>
              <a:t>m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30" dirty="0">
                <a:latin typeface="Verdana"/>
                <a:cs typeface="Verdana"/>
              </a:rPr>
              <a:t>n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can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</a:t>
            </a:r>
            <a:r>
              <a:rPr sz="1600" spc="-10" dirty="0">
                <a:latin typeface="Verdana"/>
                <a:cs typeface="Verdana"/>
              </a:rPr>
              <a:t>e p</a:t>
            </a:r>
            <a:r>
              <a:rPr sz="1600" spc="-15" dirty="0">
                <a:latin typeface="Verdana"/>
                <a:cs typeface="Verdana"/>
              </a:rPr>
              <a:t>lan</a:t>
            </a:r>
            <a:r>
              <a:rPr sz="1600" spc="-30" dirty="0">
                <a:latin typeface="Verdana"/>
                <a:cs typeface="Verdana"/>
              </a:rPr>
              <a:t>n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d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o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m</a:t>
            </a:r>
            <a:r>
              <a:rPr sz="1600" spc="-15" dirty="0">
                <a:latin typeface="Verdana"/>
                <a:cs typeface="Verdana"/>
              </a:rPr>
              <a:t>ana</a:t>
            </a:r>
            <a:r>
              <a:rPr sz="1600" spc="-20" dirty="0">
                <a:latin typeface="Verdana"/>
                <a:cs typeface="Verdana"/>
              </a:rPr>
              <a:t>g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tech</a:t>
            </a:r>
            <a:r>
              <a:rPr sz="1600" spc="-30" dirty="0">
                <a:latin typeface="Verdana"/>
                <a:cs typeface="Verdana"/>
              </a:rPr>
              <a:t>n</a:t>
            </a:r>
            <a:r>
              <a:rPr sz="1600" spc="-5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c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l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r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s</a:t>
            </a:r>
            <a:r>
              <a:rPr sz="1600" spc="-10" dirty="0">
                <a:latin typeface="Verdana"/>
                <a:cs typeface="Verdana"/>
              </a:rPr>
              <a:t>k</a:t>
            </a:r>
            <a:r>
              <a:rPr sz="1600" spc="-15" dirty="0">
                <a:latin typeface="Verdana"/>
                <a:cs typeface="Verdana"/>
              </a:rPr>
              <a:t>s</a:t>
            </a:r>
            <a:r>
              <a:rPr sz="1600" spc="-10" dirty="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400"/>
              </a:spcBef>
            </a:pPr>
            <a:r>
              <a:rPr sz="1600" spc="-5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ncre</a:t>
            </a:r>
            <a:r>
              <a:rPr sz="1600" spc="-30" dirty="0">
                <a:latin typeface="Verdana"/>
                <a:cs typeface="Verdana"/>
              </a:rPr>
              <a:t>m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30" dirty="0">
                <a:latin typeface="Verdana"/>
                <a:cs typeface="Verdana"/>
              </a:rPr>
              <a:t>n</a:t>
            </a:r>
            <a:r>
              <a:rPr sz="1600" dirty="0">
                <a:latin typeface="Verdana"/>
                <a:cs typeface="Verdana"/>
              </a:rPr>
              <a:t>tal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m</a:t>
            </a:r>
            <a:r>
              <a:rPr sz="1600" spc="-1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d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l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</a:t>
            </a:r>
            <a:r>
              <a:rPr sz="1600" spc="-15" dirty="0">
                <a:latin typeface="Verdana"/>
                <a:cs typeface="Verdana"/>
              </a:rPr>
              <a:t>ocu</a:t>
            </a:r>
            <a:r>
              <a:rPr sz="1600" spc="-10" dirty="0">
                <a:latin typeface="Verdana"/>
                <a:cs typeface="Verdana"/>
              </a:rPr>
              <a:t>s </a:t>
            </a:r>
            <a:r>
              <a:rPr sz="1600" spc="-30" dirty="0">
                <a:latin typeface="Verdana"/>
                <a:cs typeface="Verdana"/>
              </a:rPr>
              <a:t>m</a:t>
            </a:r>
            <a:r>
              <a:rPr sz="1600" spc="-15" dirty="0">
                <a:latin typeface="Verdana"/>
                <a:cs typeface="Verdana"/>
              </a:rPr>
              <a:t>or</a:t>
            </a:r>
            <a:r>
              <a:rPr sz="1600" spc="-10" dirty="0">
                <a:latin typeface="Verdana"/>
                <a:cs typeface="Verdana"/>
              </a:rPr>
              <a:t>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o</a:t>
            </a:r>
            <a:r>
              <a:rPr sz="1600" spc="-15" dirty="0">
                <a:latin typeface="Verdana"/>
                <a:cs typeface="Verdana"/>
              </a:rPr>
              <a:t>n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10" dirty="0">
                <a:latin typeface="Verdana"/>
                <a:cs typeface="Verdana"/>
              </a:rPr>
              <a:t>l</a:t>
            </a:r>
            <a:r>
              <a:rPr sz="1600" spc="-5" dirty="0">
                <a:latin typeface="Verdana"/>
                <a:cs typeface="Verdana"/>
              </a:rPr>
              <a:t>i</a:t>
            </a:r>
            <a:r>
              <a:rPr sz="1600" spc="-10" dirty="0">
                <a:latin typeface="Verdana"/>
                <a:cs typeface="Verdana"/>
              </a:rPr>
              <a:t>v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5" dirty="0">
                <a:latin typeface="Verdana"/>
                <a:cs typeface="Verdana"/>
              </a:rPr>
              <a:t>r</a:t>
            </a:r>
            <a:r>
              <a:rPr sz="1600" spc="-10" dirty="0">
                <a:latin typeface="Verdana"/>
                <a:cs typeface="Verdana"/>
              </a:rPr>
              <a:t>y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f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p</a:t>
            </a:r>
            <a:r>
              <a:rPr sz="1600" spc="-25" dirty="0">
                <a:latin typeface="Verdana"/>
                <a:cs typeface="Verdana"/>
              </a:rPr>
              <a:t>e</a:t>
            </a:r>
            <a:r>
              <a:rPr sz="1600" spc="-5" dirty="0">
                <a:latin typeface="Verdana"/>
                <a:cs typeface="Verdana"/>
              </a:rPr>
              <a:t>r</a:t>
            </a:r>
            <a:r>
              <a:rPr sz="1600" spc="-15" dirty="0">
                <a:latin typeface="Verdana"/>
                <a:cs typeface="Verdana"/>
              </a:rPr>
              <a:t>a</a:t>
            </a:r>
            <a:r>
              <a:rPr sz="1600" spc="-25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5" dirty="0">
                <a:latin typeface="Verdana"/>
                <a:cs typeface="Verdana"/>
              </a:rPr>
              <a:t>o</a:t>
            </a:r>
            <a:r>
              <a:rPr sz="1600" spc="-15" dirty="0">
                <a:latin typeface="Verdana"/>
                <a:cs typeface="Verdana"/>
              </a:rPr>
              <a:t>n</a:t>
            </a:r>
            <a:r>
              <a:rPr sz="1600" spc="-10" dirty="0">
                <a:latin typeface="Verdana"/>
                <a:cs typeface="Verdana"/>
              </a:rPr>
              <a:t> p</a:t>
            </a:r>
            <a:r>
              <a:rPr sz="1600" spc="-5" dirty="0">
                <a:latin typeface="Verdana"/>
                <a:cs typeface="Verdana"/>
              </a:rPr>
              <a:t>r</a:t>
            </a:r>
            <a:r>
              <a:rPr sz="1600" spc="-15" dirty="0">
                <a:latin typeface="Verdana"/>
                <a:cs typeface="Verdana"/>
              </a:rPr>
              <a:t>o</a:t>
            </a:r>
            <a:r>
              <a:rPr sz="1600" spc="-10" dirty="0">
                <a:latin typeface="Verdana"/>
                <a:cs typeface="Verdana"/>
              </a:rPr>
              <a:t>d</a:t>
            </a:r>
            <a:r>
              <a:rPr sz="1600" spc="-30" dirty="0">
                <a:latin typeface="Verdana"/>
                <a:cs typeface="Verdana"/>
              </a:rPr>
              <a:t>u</a:t>
            </a:r>
            <a:r>
              <a:rPr sz="1600" spc="-15" dirty="0">
                <a:latin typeface="Verdana"/>
                <a:cs typeface="Verdana"/>
              </a:rPr>
              <a:t>c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th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e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-25" dirty="0">
                <a:latin typeface="Verdana"/>
                <a:cs typeface="Verdana"/>
              </a:rPr>
              <a:t>c</a:t>
            </a:r>
            <a:r>
              <a:rPr sz="1600" spc="-15" dirty="0">
                <a:latin typeface="Verdana"/>
                <a:cs typeface="Verdana"/>
              </a:rPr>
              <a:t>h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20" dirty="0">
                <a:latin typeface="Verdana"/>
                <a:cs typeface="Verdana"/>
              </a:rPr>
              <a:t>n</a:t>
            </a:r>
            <a:r>
              <a:rPr sz="1600" spc="-25" dirty="0">
                <a:latin typeface="Verdana"/>
                <a:cs typeface="Verdana"/>
              </a:rPr>
              <a:t>c</a:t>
            </a:r>
            <a:r>
              <a:rPr sz="1600" spc="-5" dirty="0">
                <a:latin typeface="Verdana"/>
                <a:cs typeface="Verdana"/>
              </a:rPr>
              <a:t>r</a:t>
            </a:r>
            <a:r>
              <a:rPr sz="1600" spc="-15" dirty="0">
                <a:latin typeface="Verdana"/>
                <a:cs typeface="Verdana"/>
              </a:rPr>
              <a:t>e</a:t>
            </a:r>
            <a:r>
              <a:rPr sz="1600" spc="-40" dirty="0">
                <a:latin typeface="Verdana"/>
                <a:cs typeface="Verdana"/>
              </a:rPr>
              <a:t>m</a:t>
            </a:r>
            <a:r>
              <a:rPr sz="1600" spc="-15" dirty="0">
                <a:latin typeface="Verdana"/>
                <a:cs typeface="Verdana"/>
              </a:rPr>
              <a:t>ent</a:t>
            </a:r>
            <a:r>
              <a:rPr sz="1600" spc="-10" dirty="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5159" y="5143137"/>
            <a:ext cx="209550" cy="521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560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16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600" spc="560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396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5" dirty="0">
                <a:latin typeface="Verdana"/>
                <a:cs typeface="Verdana"/>
              </a:rPr>
              <a:t>T</a:t>
            </a:r>
            <a:r>
              <a:rPr sz="3200" spc="-20" dirty="0">
                <a:latin typeface="Verdana"/>
                <a:cs typeface="Verdana"/>
              </a:rPr>
              <a:t>he</a:t>
            </a:r>
            <a:r>
              <a:rPr sz="3200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I</a:t>
            </a:r>
            <a:r>
              <a:rPr sz="3200" spc="-20" dirty="0">
                <a:latin typeface="Verdana"/>
                <a:cs typeface="Verdana"/>
              </a:rPr>
              <a:t>nc</a:t>
            </a:r>
            <a:r>
              <a:rPr sz="3200" spc="-25" dirty="0">
                <a:latin typeface="Verdana"/>
                <a:cs typeface="Verdana"/>
              </a:rPr>
              <a:t>remen</a:t>
            </a:r>
            <a:r>
              <a:rPr sz="3200" spc="-5" dirty="0">
                <a:latin typeface="Verdana"/>
                <a:cs typeface="Verdana"/>
              </a:rPr>
              <a:t>ta</a:t>
            </a:r>
            <a:r>
              <a:rPr sz="3200" dirty="0">
                <a:latin typeface="Verdana"/>
                <a:cs typeface="Verdana"/>
              </a:rPr>
              <a:t>l</a:t>
            </a:r>
            <a:r>
              <a:rPr sz="3200" spc="-10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Mo</a:t>
            </a:r>
            <a:r>
              <a:rPr sz="3200" spc="-5" dirty="0">
                <a:latin typeface="Verdana"/>
                <a:cs typeface="Verdana"/>
              </a:rPr>
              <a:t>d</a:t>
            </a:r>
            <a:r>
              <a:rPr sz="3200" spc="-20" dirty="0">
                <a:latin typeface="Verdana"/>
                <a:cs typeface="Verdana"/>
              </a:rPr>
              <a:t>e</a:t>
            </a:r>
            <a:r>
              <a:rPr sz="3200" dirty="0">
                <a:latin typeface="Verdana"/>
                <a:cs typeface="Verdana"/>
              </a:rPr>
              <a:t>l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65910"/>
            <a:ext cx="4655820" cy="110489"/>
          </a:xfrm>
          <a:custGeom>
            <a:avLst/>
            <a:gdLst/>
            <a:ahLst/>
            <a:cxnLst/>
            <a:rect l="l" t="t" r="r" b="b"/>
            <a:pathLst>
              <a:path w="4655820" h="110489">
                <a:moveTo>
                  <a:pt x="0" y="0"/>
                </a:moveTo>
                <a:lnTo>
                  <a:pt x="4655820" y="0"/>
                </a:lnTo>
                <a:lnTo>
                  <a:pt x="4655820" y="110489"/>
                </a:lnTo>
                <a:lnTo>
                  <a:pt x="0" y="110489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565910"/>
            <a:ext cx="7957820" cy="0"/>
          </a:xfrm>
          <a:custGeom>
            <a:avLst/>
            <a:gdLst/>
            <a:ahLst/>
            <a:cxnLst/>
            <a:rect l="l" t="t" r="r" b="b"/>
            <a:pathLst>
              <a:path w="7957820">
                <a:moveTo>
                  <a:pt x="0" y="0"/>
                </a:moveTo>
                <a:lnTo>
                  <a:pt x="795782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1565910"/>
            <a:ext cx="7957820" cy="0"/>
          </a:xfrm>
          <a:custGeom>
            <a:avLst/>
            <a:gdLst/>
            <a:ahLst/>
            <a:cxnLst/>
            <a:rect l="l" t="t" r="r" b="b"/>
            <a:pathLst>
              <a:path w="7957820">
                <a:moveTo>
                  <a:pt x="0" y="0"/>
                </a:moveTo>
                <a:lnTo>
                  <a:pt x="795782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5659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67419" y="167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23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84710" y="452718"/>
            <a:ext cx="7055380" cy="1165119"/>
          </a:xfrm>
          <a:prstGeom prst="rect">
            <a:avLst/>
          </a:prstGeom>
        </p:spPr>
        <p:txBody>
          <a:bodyPr vert="horz" wrap="square" lIns="0" tIns="56571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600" spc="-30" dirty="0">
                <a:latin typeface="Verdana"/>
                <a:cs typeface="Verdana"/>
              </a:rPr>
              <a:t>Ra</a:t>
            </a:r>
            <a:r>
              <a:rPr sz="3600" spc="-20" dirty="0">
                <a:latin typeface="Verdana"/>
                <a:cs typeface="Verdana"/>
              </a:rPr>
              <a:t>p</a:t>
            </a:r>
            <a:r>
              <a:rPr sz="3600" spc="-5" dirty="0">
                <a:latin typeface="Verdana"/>
                <a:cs typeface="Verdana"/>
              </a:rPr>
              <a:t>i</a:t>
            </a:r>
            <a:r>
              <a:rPr sz="3600" dirty="0">
                <a:latin typeface="Verdana"/>
                <a:cs typeface="Verdana"/>
              </a:rPr>
              <a:t>d</a:t>
            </a:r>
            <a:r>
              <a:rPr sz="3600" spc="-5" dirty="0">
                <a:latin typeface="Verdana"/>
                <a:cs typeface="Verdana"/>
              </a:rPr>
              <a:t> </a:t>
            </a:r>
            <a:r>
              <a:rPr sz="3600" spc="-35" dirty="0">
                <a:latin typeface="Verdana"/>
                <a:cs typeface="Verdana"/>
              </a:rPr>
              <a:t>A</a:t>
            </a:r>
            <a:r>
              <a:rPr sz="3600" spc="-20" dirty="0">
                <a:latin typeface="Verdana"/>
                <a:cs typeface="Verdana"/>
              </a:rPr>
              <a:t>p</a:t>
            </a:r>
            <a:r>
              <a:rPr sz="3600" spc="-5" dirty="0">
                <a:latin typeface="Verdana"/>
                <a:cs typeface="Verdana"/>
              </a:rPr>
              <a:t>p</a:t>
            </a:r>
            <a:r>
              <a:rPr sz="3600" dirty="0">
                <a:latin typeface="Verdana"/>
                <a:cs typeface="Verdana"/>
              </a:rPr>
              <a:t>l</a:t>
            </a:r>
            <a:r>
              <a:rPr sz="3600" spc="-5" dirty="0">
                <a:latin typeface="Verdana"/>
                <a:cs typeface="Verdana"/>
              </a:rPr>
              <a:t>icat</a:t>
            </a:r>
            <a:r>
              <a:rPr sz="3600" dirty="0">
                <a:latin typeface="Verdana"/>
                <a:cs typeface="Verdana"/>
              </a:rPr>
              <a:t>i</a:t>
            </a:r>
            <a:r>
              <a:rPr sz="3600" spc="-35" dirty="0">
                <a:latin typeface="Verdana"/>
                <a:cs typeface="Verdana"/>
              </a:rPr>
              <a:t>o</a:t>
            </a:r>
            <a:r>
              <a:rPr sz="3600" spc="-25" dirty="0">
                <a:latin typeface="Verdana"/>
                <a:cs typeface="Verdana"/>
              </a:rPr>
              <a:t>n</a:t>
            </a:r>
            <a:r>
              <a:rPr sz="3600" dirty="0">
                <a:latin typeface="Verdana"/>
                <a:cs typeface="Verdana"/>
              </a:rPr>
              <a:t> </a:t>
            </a:r>
            <a:r>
              <a:rPr sz="3600" spc="-40" dirty="0">
                <a:latin typeface="Verdana"/>
                <a:cs typeface="Verdana"/>
              </a:rPr>
              <a:t>D</a:t>
            </a:r>
            <a:r>
              <a:rPr sz="3600" spc="-25" dirty="0">
                <a:latin typeface="Verdana"/>
                <a:cs typeface="Verdana"/>
              </a:rPr>
              <a:t>e</a:t>
            </a:r>
            <a:r>
              <a:rPr sz="3600" spc="-20" dirty="0">
                <a:latin typeface="Verdana"/>
                <a:cs typeface="Verdana"/>
              </a:rPr>
              <a:t>v</a:t>
            </a:r>
            <a:r>
              <a:rPr sz="3600" spc="-25" dirty="0">
                <a:latin typeface="Verdana"/>
                <a:cs typeface="Verdana"/>
              </a:rPr>
              <a:t>e</a:t>
            </a:r>
            <a:r>
              <a:rPr sz="3600" spc="-5" dirty="0">
                <a:latin typeface="Verdana"/>
                <a:cs typeface="Verdana"/>
              </a:rPr>
              <a:t>l</a:t>
            </a:r>
            <a:r>
              <a:rPr sz="3600" spc="-10" dirty="0">
                <a:latin typeface="Verdana"/>
                <a:cs typeface="Verdana"/>
              </a:rPr>
              <a:t>o</a:t>
            </a:r>
            <a:r>
              <a:rPr sz="3600" spc="5" dirty="0">
                <a:latin typeface="Verdana"/>
                <a:cs typeface="Verdana"/>
              </a:rPr>
              <a:t>p</a:t>
            </a:r>
            <a:r>
              <a:rPr sz="3600" spc="-40" dirty="0">
                <a:latin typeface="Verdana"/>
                <a:cs typeface="Verdana"/>
              </a:rPr>
              <a:t>m</a:t>
            </a:r>
            <a:r>
              <a:rPr sz="3600" spc="-30" dirty="0">
                <a:latin typeface="Verdana"/>
                <a:cs typeface="Verdana"/>
              </a:rPr>
              <a:t>e</a:t>
            </a:r>
            <a:r>
              <a:rPr sz="3600" spc="-15" dirty="0">
                <a:latin typeface="Verdana"/>
                <a:cs typeface="Verdana"/>
              </a:rPr>
              <a:t>n</a:t>
            </a:r>
            <a:r>
              <a:rPr sz="3600" dirty="0">
                <a:latin typeface="Verdana"/>
                <a:cs typeface="Verdana"/>
              </a:rPr>
              <a:t>t </a:t>
            </a:r>
            <a:r>
              <a:rPr sz="3600" spc="-30" dirty="0">
                <a:latin typeface="Verdana"/>
                <a:cs typeface="Verdana"/>
              </a:rPr>
              <a:t>(RAD</a:t>
            </a:r>
            <a:r>
              <a:rPr sz="3600" spc="-20" dirty="0">
                <a:latin typeface="Verdana"/>
                <a:cs typeface="Verdana"/>
              </a:rPr>
              <a:t>)</a:t>
            </a:r>
            <a:r>
              <a:rPr sz="3600" spc="-15" dirty="0">
                <a:latin typeface="Verdana"/>
                <a:cs typeface="Verdana"/>
              </a:rPr>
              <a:t> </a:t>
            </a:r>
            <a:r>
              <a:rPr sz="3600" spc="-40" dirty="0">
                <a:latin typeface="Verdana"/>
                <a:cs typeface="Verdana"/>
              </a:rPr>
              <a:t>M</a:t>
            </a:r>
            <a:r>
              <a:rPr sz="3600" spc="-25" dirty="0">
                <a:latin typeface="Verdana"/>
                <a:cs typeface="Verdana"/>
              </a:rPr>
              <a:t>o</a:t>
            </a:r>
            <a:r>
              <a:rPr sz="3600" spc="-30" dirty="0">
                <a:latin typeface="Verdana"/>
                <a:cs typeface="Verdana"/>
              </a:rPr>
              <a:t>d</a:t>
            </a:r>
            <a:r>
              <a:rPr sz="3600" spc="-25" dirty="0">
                <a:latin typeface="Verdana"/>
                <a:cs typeface="Verdana"/>
              </a:rPr>
              <a:t>e</a:t>
            </a:r>
            <a:r>
              <a:rPr sz="3600" dirty="0">
                <a:latin typeface="Verdana"/>
                <a:cs typeface="Verdana"/>
              </a:rPr>
              <a:t>l</a:t>
            </a:r>
          </a:p>
        </p:txBody>
      </p:sp>
      <p:sp>
        <p:nvSpPr>
          <p:cNvPr id="9" name="object 9"/>
          <p:cNvSpPr/>
          <p:nvPr/>
        </p:nvSpPr>
        <p:spPr>
          <a:xfrm>
            <a:off x="533400" y="1752600"/>
            <a:ext cx="8077200" cy="426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14400" y="6285352"/>
            <a:ext cx="6818630" cy="528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800" spc="-20" dirty="0">
                <a:latin typeface="Verdana"/>
                <a:cs typeface="Verdana"/>
              </a:rPr>
              <a:t>Make</a:t>
            </a: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h</a:t>
            </a:r>
            <a:r>
              <a:rPr sz="1800" spc="-30" dirty="0">
                <a:latin typeface="Verdana"/>
                <a:cs typeface="Verdana"/>
              </a:rPr>
              <a:t>e</a:t>
            </a:r>
            <a:r>
              <a:rPr sz="1800" spc="-20" dirty="0">
                <a:latin typeface="Verdana"/>
                <a:cs typeface="Verdana"/>
              </a:rPr>
              <a:t>a</a:t>
            </a:r>
            <a:r>
              <a:rPr sz="1800" spc="-15" dirty="0">
                <a:latin typeface="Verdana"/>
                <a:cs typeface="Verdana"/>
              </a:rPr>
              <a:t>vy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u</a:t>
            </a:r>
            <a:r>
              <a:rPr sz="1800" spc="-20" dirty="0">
                <a:latin typeface="Verdana"/>
                <a:cs typeface="Verdana"/>
              </a:rPr>
              <a:t>s</a:t>
            </a:r>
            <a:r>
              <a:rPr sz="1800" spc="-15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o</a:t>
            </a:r>
            <a:r>
              <a:rPr sz="1800" spc="-10" dirty="0">
                <a:latin typeface="Verdana"/>
                <a:cs typeface="Verdana"/>
              </a:rPr>
              <a:t>f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spc="-20" dirty="0">
                <a:latin typeface="Verdana"/>
                <a:cs typeface="Verdana"/>
              </a:rPr>
              <a:t>eusab</a:t>
            </a:r>
            <a:r>
              <a:rPr sz="1800" dirty="0">
                <a:latin typeface="Verdana"/>
                <a:cs typeface="Verdana"/>
              </a:rPr>
              <a:t>l</a:t>
            </a:r>
            <a:r>
              <a:rPr sz="1800" spc="-15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so</a:t>
            </a:r>
            <a:r>
              <a:rPr sz="1800" spc="-5" dirty="0">
                <a:latin typeface="Verdana"/>
                <a:cs typeface="Verdana"/>
              </a:rPr>
              <a:t>f</a:t>
            </a:r>
            <a:r>
              <a:rPr sz="1800" dirty="0">
                <a:latin typeface="Verdana"/>
                <a:cs typeface="Verdana"/>
              </a:rPr>
              <a:t>t</a:t>
            </a:r>
            <a:r>
              <a:rPr sz="1800" spc="-5" dirty="0">
                <a:latin typeface="Verdana"/>
                <a:cs typeface="Verdana"/>
              </a:rPr>
              <a:t>w</a:t>
            </a:r>
            <a:r>
              <a:rPr sz="1800" spc="-2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re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component</a:t>
            </a: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wi</a:t>
            </a:r>
            <a:r>
              <a:rPr sz="1800" spc="-15" dirty="0">
                <a:latin typeface="Verdana"/>
                <a:cs typeface="Verdana"/>
              </a:rPr>
              <a:t>th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an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spc="-10" dirty="0">
                <a:latin typeface="Verdana"/>
                <a:cs typeface="Verdana"/>
              </a:rPr>
              <a:t>xtr</a:t>
            </a:r>
            <a:r>
              <a:rPr sz="1800" spc="-30" dirty="0">
                <a:latin typeface="Verdana"/>
                <a:cs typeface="Verdana"/>
              </a:rPr>
              <a:t>e</a:t>
            </a:r>
            <a:r>
              <a:rPr sz="1800" spc="-15" dirty="0">
                <a:latin typeface="Verdana"/>
                <a:cs typeface="Verdana"/>
              </a:rPr>
              <a:t>m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l</a:t>
            </a:r>
            <a:r>
              <a:rPr sz="1800" spc="-15" dirty="0">
                <a:latin typeface="Verdana"/>
                <a:cs typeface="Verdana"/>
              </a:rPr>
              <a:t>y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spc="-20" dirty="0">
                <a:latin typeface="Verdana"/>
                <a:cs typeface="Verdana"/>
              </a:rPr>
              <a:t>ho</a:t>
            </a:r>
            <a:r>
              <a:rPr sz="1800" spc="-10" dirty="0">
                <a:latin typeface="Verdana"/>
                <a:cs typeface="Verdana"/>
              </a:rPr>
              <a:t>r</a:t>
            </a:r>
            <a:r>
              <a:rPr sz="1800" dirty="0">
                <a:latin typeface="Verdana"/>
                <a:cs typeface="Verdana"/>
              </a:rPr>
              <a:t>t</a:t>
            </a:r>
            <a:r>
              <a:rPr sz="1800" spc="-5" dirty="0">
                <a:latin typeface="Verdana"/>
                <a:cs typeface="Verdana"/>
              </a:rPr>
              <a:t> d</a:t>
            </a:r>
            <a:r>
              <a:rPr sz="1800" spc="-20" dirty="0">
                <a:latin typeface="Verdana"/>
                <a:cs typeface="Verdana"/>
              </a:rPr>
              <a:t>e</a:t>
            </a:r>
            <a:r>
              <a:rPr sz="1800" spc="-15" dirty="0">
                <a:latin typeface="Verdana"/>
                <a:cs typeface="Verdana"/>
              </a:rPr>
              <a:t>v</a:t>
            </a:r>
            <a:r>
              <a:rPr sz="1800" spc="-30" dirty="0">
                <a:latin typeface="Verdana"/>
                <a:cs typeface="Verdana"/>
              </a:rPr>
              <a:t>e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spc="-20" dirty="0">
                <a:latin typeface="Verdana"/>
                <a:cs typeface="Verdana"/>
              </a:rPr>
              <a:t>o</a:t>
            </a:r>
            <a:r>
              <a:rPr sz="1800" spc="-30" dirty="0">
                <a:latin typeface="Verdana"/>
                <a:cs typeface="Verdana"/>
              </a:rPr>
              <a:t>p</a:t>
            </a:r>
            <a:r>
              <a:rPr sz="1800" spc="-15" dirty="0">
                <a:latin typeface="Verdana"/>
                <a:cs typeface="Verdana"/>
              </a:rPr>
              <a:t>m</a:t>
            </a:r>
            <a:r>
              <a:rPr sz="1800" spc="-30" dirty="0">
                <a:latin typeface="Verdana"/>
                <a:cs typeface="Verdana"/>
              </a:rPr>
              <a:t>e</a:t>
            </a:r>
            <a:r>
              <a:rPr sz="1800" spc="-20" dirty="0">
                <a:latin typeface="Verdana"/>
                <a:cs typeface="Verdana"/>
              </a:rPr>
              <a:t>n</a:t>
            </a:r>
            <a:r>
              <a:rPr sz="1800" spc="-10" dirty="0">
                <a:latin typeface="Verdana"/>
                <a:cs typeface="Verdana"/>
              </a:rPr>
              <a:t>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</a:t>
            </a:r>
            <a:r>
              <a:rPr sz="1800" spc="-20" dirty="0">
                <a:latin typeface="Verdana"/>
                <a:cs typeface="Verdana"/>
              </a:rPr>
              <a:t>y</a:t>
            </a:r>
            <a:r>
              <a:rPr sz="1800" spc="-10" dirty="0">
                <a:latin typeface="Verdana"/>
                <a:cs typeface="Verdana"/>
              </a:rPr>
              <a:t>c</a:t>
            </a:r>
            <a:r>
              <a:rPr sz="1800" dirty="0">
                <a:latin typeface="Verdana"/>
                <a:cs typeface="Verdana"/>
              </a:rPr>
              <a:t>l</a:t>
            </a:r>
            <a:r>
              <a:rPr sz="1800" spc="-15" dirty="0"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65910"/>
            <a:ext cx="4655820" cy="110489"/>
          </a:xfrm>
          <a:custGeom>
            <a:avLst/>
            <a:gdLst/>
            <a:ahLst/>
            <a:cxnLst/>
            <a:rect l="l" t="t" r="r" b="b"/>
            <a:pathLst>
              <a:path w="4655820" h="110489">
                <a:moveTo>
                  <a:pt x="0" y="0"/>
                </a:moveTo>
                <a:lnTo>
                  <a:pt x="4655820" y="0"/>
                </a:lnTo>
                <a:lnTo>
                  <a:pt x="4655820" y="110489"/>
                </a:lnTo>
                <a:lnTo>
                  <a:pt x="0" y="110489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565910"/>
            <a:ext cx="7957820" cy="0"/>
          </a:xfrm>
          <a:custGeom>
            <a:avLst/>
            <a:gdLst/>
            <a:ahLst/>
            <a:cxnLst/>
            <a:rect l="l" t="t" r="r" b="b"/>
            <a:pathLst>
              <a:path w="7957820">
                <a:moveTo>
                  <a:pt x="0" y="0"/>
                </a:moveTo>
                <a:lnTo>
                  <a:pt x="795782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1565910"/>
            <a:ext cx="7957820" cy="0"/>
          </a:xfrm>
          <a:custGeom>
            <a:avLst/>
            <a:gdLst/>
            <a:ahLst/>
            <a:cxnLst/>
            <a:rect l="l" t="t" r="r" b="b"/>
            <a:pathLst>
              <a:path w="7957820">
                <a:moveTo>
                  <a:pt x="0" y="0"/>
                </a:moveTo>
                <a:lnTo>
                  <a:pt x="795782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5659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67419" y="167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23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691" rIns="0" bIns="0" rtlCol="0">
            <a:spAutoFit/>
          </a:bodyPr>
          <a:lstStyle/>
          <a:p>
            <a:pPr marL="12700">
              <a:lnSpc>
                <a:spcPts val="4555"/>
              </a:lnSpc>
            </a:pPr>
            <a:r>
              <a:rPr spc="-35" dirty="0">
                <a:latin typeface="Verdana"/>
                <a:cs typeface="Verdana"/>
              </a:rPr>
              <a:t>R</a:t>
            </a:r>
            <a:r>
              <a:rPr spc="-25" dirty="0">
                <a:latin typeface="Verdana"/>
                <a:cs typeface="Verdana"/>
              </a:rPr>
              <a:t>A</a:t>
            </a:r>
            <a:r>
              <a:rPr spc="-30" dirty="0">
                <a:latin typeface="Verdana"/>
                <a:cs typeface="Verdana"/>
              </a:rPr>
              <a:t>D</a:t>
            </a:r>
            <a:r>
              <a:rPr spc="-10" dirty="0">
                <a:latin typeface="Verdana"/>
                <a:cs typeface="Verdana"/>
              </a:rPr>
              <a:t> </a:t>
            </a:r>
            <a:r>
              <a:rPr spc="-40" dirty="0">
                <a:latin typeface="Verdana"/>
                <a:cs typeface="Verdana"/>
              </a:rPr>
              <a:t>mo</a:t>
            </a:r>
            <a:r>
              <a:rPr spc="5" dirty="0">
                <a:latin typeface="Verdana"/>
                <a:cs typeface="Verdana"/>
              </a:rPr>
              <a:t>d</a:t>
            </a:r>
            <a:r>
              <a:rPr spc="-25" dirty="0">
                <a:latin typeface="Verdana"/>
                <a:cs typeface="Verdana"/>
              </a:rPr>
              <a:t>e</a:t>
            </a:r>
            <a:r>
              <a:rPr dirty="0">
                <a:latin typeface="Verdana"/>
                <a:cs typeface="Verdana"/>
              </a:rPr>
              <a:t>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5159" y="1794374"/>
            <a:ext cx="25527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700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2000" spc="700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5060" y="1799021"/>
            <a:ext cx="6993255" cy="1229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latin typeface="Verdana"/>
                <a:cs typeface="Verdana"/>
              </a:rPr>
              <a:t>C</a:t>
            </a:r>
            <a:r>
              <a:rPr sz="2000" b="1" spc="-10" dirty="0">
                <a:latin typeface="Verdana"/>
                <a:cs typeface="Verdana"/>
              </a:rPr>
              <a:t>o</a:t>
            </a:r>
            <a:r>
              <a:rPr sz="2000" b="1" dirty="0">
                <a:latin typeface="Verdana"/>
                <a:cs typeface="Verdana"/>
              </a:rPr>
              <a:t>m</a:t>
            </a:r>
            <a:r>
              <a:rPr sz="2000" b="1" spc="10" dirty="0">
                <a:latin typeface="Verdana"/>
                <a:cs typeface="Verdana"/>
              </a:rPr>
              <a:t>m</a:t>
            </a:r>
            <a:r>
              <a:rPr sz="2000" b="1" spc="-5" dirty="0">
                <a:latin typeface="Verdana"/>
                <a:cs typeface="Verdana"/>
              </a:rPr>
              <a:t>u</a:t>
            </a:r>
            <a:r>
              <a:rPr sz="2000" b="1" dirty="0">
                <a:latin typeface="Verdana"/>
                <a:cs typeface="Verdana"/>
              </a:rPr>
              <a:t>n</a:t>
            </a:r>
            <a:r>
              <a:rPr sz="2000" b="1" spc="-10" dirty="0">
                <a:latin typeface="Verdana"/>
                <a:cs typeface="Verdana"/>
              </a:rPr>
              <a:t>ic</a:t>
            </a:r>
            <a:r>
              <a:rPr sz="2000" b="1" spc="-5" dirty="0">
                <a:latin typeface="Verdana"/>
                <a:cs typeface="Verdana"/>
              </a:rPr>
              <a:t>a</a:t>
            </a:r>
            <a:r>
              <a:rPr sz="2000" b="1" spc="-15" dirty="0">
                <a:latin typeface="Verdana"/>
                <a:cs typeface="Verdana"/>
              </a:rPr>
              <a:t>t</a:t>
            </a:r>
            <a:r>
              <a:rPr sz="2000" b="1" spc="-10" dirty="0">
                <a:latin typeface="Verdana"/>
                <a:cs typeface="Verdana"/>
              </a:rPr>
              <a:t>i</a:t>
            </a:r>
            <a:r>
              <a:rPr sz="2000" b="1" spc="-20" dirty="0">
                <a:latin typeface="Verdana"/>
                <a:cs typeface="Verdana"/>
              </a:rPr>
              <a:t>o</a:t>
            </a:r>
            <a:r>
              <a:rPr sz="2000" b="1" dirty="0">
                <a:latin typeface="Verdana"/>
                <a:cs typeface="Verdana"/>
              </a:rPr>
              <a:t>n</a:t>
            </a:r>
            <a:r>
              <a:rPr sz="2000" b="1" spc="4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–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to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un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-20" dirty="0">
                <a:latin typeface="Verdana"/>
                <a:cs typeface="Verdana"/>
              </a:rPr>
              <a:t>er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spc="-15" dirty="0">
                <a:latin typeface="Verdana"/>
                <a:cs typeface="Verdana"/>
              </a:rPr>
              <a:t>tan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b</a:t>
            </a:r>
            <a:r>
              <a:rPr sz="2000" spc="-5" dirty="0">
                <a:latin typeface="Verdana"/>
                <a:cs typeface="Verdana"/>
              </a:rPr>
              <a:t>us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pr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b</a:t>
            </a:r>
            <a:r>
              <a:rPr sz="2000" spc="-10" dirty="0">
                <a:latin typeface="Verdana"/>
                <a:cs typeface="Verdana"/>
              </a:rPr>
              <a:t>l</a:t>
            </a:r>
            <a:r>
              <a:rPr sz="2000" spc="-3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m.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ts val="2160"/>
              </a:lnSpc>
              <a:spcBef>
                <a:spcPts val="530"/>
              </a:spcBef>
            </a:pPr>
            <a:r>
              <a:rPr sz="2000" b="1" spc="-25" dirty="0">
                <a:latin typeface="Verdana"/>
                <a:cs typeface="Verdana"/>
              </a:rPr>
              <a:t>P</a:t>
            </a:r>
            <a:r>
              <a:rPr sz="2000" b="1" spc="-15" dirty="0">
                <a:latin typeface="Verdana"/>
                <a:cs typeface="Verdana"/>
              </a:rPr>
              <a:t>la</a:t>
            </a:r>
            <a:r>
              <a:rPr sz="2000" b="1" dirty="0">
                <a:latin typeface="Verdana"/>
                <a:cs typeface="Verdana"/>
              </a:rPr>
              <a:t>n</a:t>
            </a:r>
            <a:r>
              <a:rPr sz="2000" b="1" spc="-5" dirty="0">
                <a:latin typeface="Verdana"/>
                <a:cs typeface="Verdana"/>
              </a:rPr>
              <a:t>n</a:t>
            </a:r>
            <a:r>
              <a:rPr sz="2000" b="1" spc="-10" dirty="0">
                <a:latin typeface="Verdana"/>
                <a:cs typeface="Verdana"/>
              </a:rPr>
              <a:t>i</a:t>
            </a:r>
            <a:r>
              <a:rPr sz="2000" b="1" dirty="0">
                <a:latin typeface="Verdana"/>
                <a:cs typeface="Verdana"/>
              </a:rPr>
              <a:t>ng</a:t>
            </a:r>
            <a:r>
              <a:rPr sz="2000" b="1" spc="3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–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m</a:t>
            </a:r>
            <a:r>
              <a:rPr sz="2000" spc="-5" dirty="0">
                <a:latin typeface="Verdana"/>
                <a:cs typeface="Verdana"/>
              </a:rPr>
              <a:t>u</a:t>
            </a:r>
            <a:r>
              <a:rPr sz="2000" spc="-10" dirty="0">
                <a:latin typeface="Verdana"/>
                <a:cs typeface="Verdana"/>
              </a:rPr>
              <a:t>l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p</a:t>
            </a:r>
            <a:r>
              <a:rPr sz="2000" spc="-10" dirty="0">
                <a:latin typeface="Verdana"/>
                <a:cs typeface="Verdana"/>
              </a:rPr>
              <a:t>l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 s</a:t>
            </a:r>
            <a:r>
              <a:rPr sz="2000" dirty="0">
                <a:latin typeface="Verdana"/>
                <a:cs typeface="Verdana"/>
              </a:rPr>
              <a:t>w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5" dirty="0">
                <a:latin typeface="Verdana"/>
                <a:cs typeface="Verdana"/>
              </a:rPr>
              <a:t>c</a:t>
            </a:r>
            <a:r>
              <a:rPr sz="2000" spc="-15" dirty="0">
                <a:latin typeface="Verdana"/>
                <a:cs typeface="Verdana"/>
              </a:rPr>
              <a:t>h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tea</a:t>
            </a:r>
            <a:r>
              <a:rPr sz="2000" spc="-30" dirty="0">
                <a:latin typeface="Verdana"/>
                <a:cs typeface="Verdana"/>
              </a:rPr>
              <a:t>m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w</a:t>
            </a:r>
            <a:r>
              <a:rPr sz="2000" spc="-20" dirty="0">
                <a:latin typeface="Verdana"/>
                <a:cs typeface="Verdana"/>
              </a:rPr>
              <a:t>or</a:t>
            </a:r>
            <a:r>
              <a:rPr sz="2000" spc="-15" dirty="0">
                <a:latin typeface="Verdana"/>
                <a:cs typeface="Verdana"/>
              </a:rPr>
              <a:t>ks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</a:t>
            </a:r>
            <a:r>
              <a:rPr sz="2000" spc="-20" dirty="0">
                <a:latin typeface="Verdana"/>
                <a:cs typeface="Verdana"/>
              </a:rPr>
              <a:t>ar</a:t>
            </a:r>
            <a:r>
              <a:rPr sz="2000" spc="-5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ll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l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-10" dirty="0">
                <a:latin typeface="Verdana"/>
                <a:cs typeface="Verdana"/>
              </a:rPr>
              <a:t>if</a:t>
            </a:r>
            <a:r>
              <a:rPr sz="2000" spc="-15" dirty="0">
                <a:latin typeface="Verdana"/>
                <a:cs typeface="Verdana"/>
              </a:rPr>
              <a:t>f</a:t>
            </a:r>
            <a:r>
              <a:rPr sz="2000" spc="-10" dirty="0">
                <a:latin typeface="Verdana"/>
                <a:cs typeface="Verdana"/>
              </a:rPr>
              <a:t>.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spc="-20" dirty="0">
                <a:latin typeface="Verdana"/>
                <a:cs typeface="Verdana"/>
              </a:rPr>
              <a:t>y</a:t>
            </a:r>
            <a:r>
              <a:rPr sz="2000" spc="-10" dirty="0">
                <a:latin typeface="Verdana"/>
                <a:cs typeface="Verdana"/>
              </a:rPr>
              <a:t>ste</a:t>
            </a:r>
            <a:r>
              <a:rPr sz="2000" spc="-30" dirty="0">
                <a:latin typeface="Verdana"/>
                <a:cs typeface="Verdana"/>
              </a:rPr>
              <a:t>m</a:t>
            </a:r>
            <a:r>
              <a:rPr sz="2000" spc="-10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b="1" spc="-30" dirty="0">
                <a:latin typeface="Verdana"/>
                <a:cs typeface="Verdana"/>
              </a:rPr>
              <a:t>M</a:t>
            </a:r>
            <a:r>
              <a:rPr sz="2000" b="1" spc="-10" dirty="0">
                <a:latin typeface="Verdana"/>
                <a:cs typeface="Verdana"/>
              </a:rPr>
              <a:t>o</a:t>
            </a:r>
            <a:r>
              <a:rPr sz="2000" b="1" spc="5" dirty="0">
                <a:latin typeface="Verdana"/>
                <a:cs typeface="Verdana"/>
              </a:rPr>
              <a:t>d</a:t>
            </a:r>
            <a:r>
              <a:rPr sz="2000" b="1" spc="-15" dirty="0">
                <a:latin typeface="Verdana"/>
                <a:cs typeface="Verdana"/>
              </a:rPr>
              <a:t>el</a:t>
            </a:r>
            <a:r>
              <a:rPr sz="2000" b="1" spc="-10" dirty="0">
                <a:latin typeface="Verdana"/>
                <a:cs typeface="Verdana"/>
              </a:rPr>
              <a:t>i</a:t>
            </a:r>
            <a:r>
              <a:rPr sz="2000" b="1" dirty="0">
                <a:latin typeface="Verdana"/>
                <a:cs typeface="Verdana"/>
              </a:rPr>
              <a:t>ng</a:t>
            </a:r>
            <a:r>
              <a:rPr sz="2000" b="1" spc="3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–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5159" y="2744334"/>
            <a:ext cx="2552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700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6330" y="3080884"/>
            <a:ext cx="21971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475" dirty="0">
                <a:solidFill>
                  <a:srgbClr val="CC0000"/>
                </a:solidFill>
                <a:latin typeface="Symbol"/>
                <a:cs typeface="Symbol"/>
              </a:rPr>
              <a:t>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53210" y="3086801"/>
            <a:ext cx="6122670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60"/>
              </a:lnSpc>
            </a:pPr>
            <a:r>
              <a:rPr sz="2000" b="1" spc="-25" dirty="0">
                <a:latin typeface="Verdana"/>
                <a:cs typeface="Verdana"/>
              </a:rPr>
              <a:t>B</a:t>
            </a:r>
            <a:r>
              <a:rPr sz="2000" b="1" dirty="0">
                <a:latin typeface="Verdana"/>
                <a:cs typeface="Verdana"/>
              </a:rPr>
              <a:t>us</a:t>
            </a:r>
            <a:r>
              <a:rPr sz="2000" b="1" spc="-15" dirty="0">
                <a:latin typeface="Verdana"/>
                <a:cs typeface="Verdana"/>
              </a:rPr>
              <a:t>i</a:t>
            </a:r>
            <a:r>
              <a:rPr sz="2000" b="1" dirty="0">
                <a:latin typeface="Verdana"/>
                <a:cs typeface="Verdana"/>
              </a:rPr>
              <a:t>n</a:t>
            </a:r>
            <a:r>
              <a:rPr sz="2000" b="1" spc="-5" dirty="0">
                <a:latin typeface="Verdana"/>
                <a:cs typeface="Verdana"/>
              </a:rPr>
              <a:t>e</a:t>
            </a:r>
            <a:r>
              <a:rPr sz="2000" b="1" dirty="0">
                <a:latin typeface="Verdana"/>
                <a:cs typeface="Verdana"/>
              </a:rPr>
              <a:t>ss</a:t>
            </a:r>
            <a:r>
              <a:rPr sz="2000" b="1" spc="3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m</a:t>
            </a:r>
            <a:r>
              <a:rPr sz="2000" b="1" spc="-10" dirty="0">
                <a:latin typeface="Verdana"/>
                <a:cs typeface="Verdana"/>
              </a:rPr>
              <a:t>o</a:t>
            </a:r>
            <a:r>
              <a:rPr sz="2000" b="1" spc="-5" dirty="0">
                <a:latin typeface="Verdana"/>
                <a:cs typeface="Verdana"/>
              </a:rPr>
              <a:t>d</a:t>
            </a:r>
            <a:r>
              <a:rPr sz="2000" b="1" spc="5" dirty="0">
                <a:latin typeface="Verdana"/>
                <a:cs typeface="Verdana"/>
              </a:rPr>
              <a:t>e</a:t>
            </a:r>
            <a:r>
              <a:rPr sz="2000" b="1" spc="-15" dirty="0">
                <a:latin typeface="Verdana"/>
                <a:cs typeface="Verdana"/>
              </a:rPr>
              <a:t>l</a:t>
            </a:r>
            <a:r>
              <a:rPr sz="2000" b="1" spc="-10" dirty="0">
                <a:latin typeface="Verdana"/>
                <a:cs typeface="Verdana"/>
              </a:rPr>
              <a:t>i</a:t>
            </a:r>
            <a:r>
              <a:rPr sz="2000" b="1" spc="-5" dirty="0">
                <a:latin typeface="Verdana"/>
                <a:cs typeface="Verdana"/>
              </a:rPr>
              <a:t>n</a:t>
            </a:r>
            <a:r>
              <a:rPr sz="2000" b="1" dirty="0">
                <a:latin typeface="Verdana"/>
                <a:cs typeface="Verdana"/>
              </a:rPr>
              <a:t>g</a:t>
            </a:r>
            <a:r>
              <a:rPr sz="2000" b="1" spc="4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–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</a:t>
            </a:r>
            <a:r>
              <a:rPr sz="2000" spc="-10" dirty="0">
                <a:latin typeface="Verdana"/>
                <a:cs typeface="Verdana"/>
              </a:rPr>
              <a:t>nf</a:t>
            </a:r>
            <a:r>
              <a:rPr sz="2000" spc="-20" dirty="0">
                <a:latin typeface="Verdana"/>
                <a:cs typeface="Verdana"/>
              </a:rPr>
              <a:t>or</a:t>
            </a:r>
            <a:r>
              <a:rPr sz="2000" spc="-30" dirty="0">
                <a:latin typeface="Verdana"/>
                <a:cs typeface="Verdana"/>
              </a:rPr>
              <a:t>m</a:t>
            </a:r>
            <a:r>
              <a:rPr sz="2000" spc="-20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2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on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fl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w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a</a:t>
            </a:r>
            <a:r>
              <a:rPr sz="2000" spc="-30" dirty="0">
                <a:latin typeface="Verdana"/>
                <a:cs typeface="Verdana"/>
              </a:rPr>
              <a:t>m</a:t>
            </a:r>
            <a:r>
              <a:rPr sz="2000" spc="-15" dirty="0">
                <a:latin typeface="Verdana"/>
                <a:cs typeface="Verdana"/>
              </a:rPr>
              <a:t>on</a:t>
            </a:r>
            <a:r>
              <a:rPr sz="2000" dirty="0">
                <a:latin typeface="Verdana"/>
                <a:cs typeface="Verdana"/>
              </a:rPr>
              <a:t>g b</a:t>
            </a:r>
            <a:r>
              <a:rPr sz="2000" spc="-15" dirty="0">
                <a:latin typeface="Verdana"/>
                <a:cs typeface="Verdana"/>
              </a:rPr>
              <a:t>u</a:t>
            </a:r>
            <a:r>
              <a:rPr sz="2000" spc="-5" dirty="0">
                <a:latin typeface="Verdana"/>
                <a:cs typeface="Verdana"/>
              </a:rPr>
              <a:t>s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-5" dirty="0">
                <a:latin typeface="Verdana"/>
                <a:cs typeface="Verdana"/>
              </a:rPr>
              <a:t>n</a:t>
            </a:r>
            <a:r>
              <a:rPr sz="2000" spc="-30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w</a:t>
            </a:r>
            <a:r>
              <a:rPr sz="2000" spc="-20" dirty="0">
                <a:latin typeface="Verdana"/>
                <a:cs typeface="Verdana"/>
              </a:rPr>
              <a:t>or</a:t>
            </a:r>
            <a:r>
              <a:rPr sz="2000" spc="-15" dirty="0">
                <a:latin typeface="Verdana"/>
                <a:cs typeface="Verdana"/>
              </a:rPr>
              <a:t>k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g</a:t>
            </a:r>
            <a:r>
              <a:rPr sz="2000" spc="-10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6330" y="3697671"/>
            <a:ext cx="5934710" cy="955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x. </a:t>
            </a:r>
            <a:r>
              <a:rPr sz="2000" spc="-20" dirty="0">
                <a:latin typeface="Verdana"/>
                <a:cs typeface="Verdana"/>
              </a:rPr>
              <a:t>Wha</a:t>
            </a:r>
            <a:r>
              <a:rPr sz="2000" spc="-10" dirty="0">
                <a:latin typeface="Verdana"/>
                <a:cs typeface="Verdana"/>
              </a:rPr>
              <a:t>t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k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spc="-10" dirty="0">
                <a:latin typeface="Verdana"/>
                <a:cs typeface="Verdana"/>
              </a:rPr>
              <a:t>f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inf</a:t>
            </a:r>
            <a:r>
              <a:rPr sz="2000" spc="-20" dirty="0">
                <a:latin typeface="Verdana"/>
                <a:cs typeface="Verdana"/>
              </a:rPr>
              <a:t>or</a:t>
            </a:r>
            <a:r>
              <a:rPr sz="2000" spc="-30" dirty="0">
                <a:latin typeface="Verdana"/>
                <a:cs typeface="Verdana"/>
              </a:rPr>
              <a:t>m</a:t>
            </a:r>
            <a:r>
              <a:rPr sz="2000" spc="-20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2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on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-15" dirty="0">
                <a:latin typeface="Verdana"/>
                <a:cs typeface="Verdana"/>
              </a:rPr>
              <a:t>r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v</a:t>
            </a:r>
            <a:r>
              <a:rPr sz="2000" spc="-30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?</a:t>
            </a:r>
            <a:endParaRPr sz="2000">
              <a:latin typeface="Verdana"/>
              <a:cs typeface="Verdana"/>
            </a:endParaRPr>
          </a:p>
          <a:p>
            <a:pPr marL="552450" marR="5080">
              <a:lnSpc>
                <a:spcPct val="110800"/>
              </a:lnSpc>
            </a:pPr>
            <a:r>
              <a:rPr sz="2000" spc="-15" dirty="0">
                <a:latin typeface="Verdana"/>
                <a:cs typeface="Verdana"/>
              </a:rPr>
              <a:t>Who 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 g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g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to</a:t>
            </a:r>
            <a:r>
              <a:rPr sz="2000" dirty="0">
                <a:latin typeface="Verdana"/>
                <a:cs typeface="Verdana"/>
              </a:rPr>
              <a:t> g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nerate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inf</a:t>
            </a:r>
            <a:r>
              <a:rPr sz="2000" spc="-20" dirty="0">
                <a:latin typeface="Verdana"/>
                <a:cs typeface="Verdana"/>
              </a:rPr>
              <a:t>orm</a:t>
            </a:r>
            <a:r>
              <a:rPr sz="2000" spc="-5" dirty="0">
                <a:latin typeface="Verdana"/>
                <a:cs typeface="Verdana"/>
              </a:rPr>
              <a:t>at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? </a:t>
            </a:r>
            <a:r>
              <a:rPr sz="2000" spc="-15" dirty="0">
                <a:latin typeface="Verdana"/>
                <a:cs typeface="Verdana"/>
              </a:rPr>
              <a:t>Fr</a:t>
            </a:r>
            <a:r>
              <a:rPr sz="2000" spc="-20" dirty="0">
                <a:latin typeface="Verdana"/>
                <a:cs typeface="Verdana"/>
              </a:rPr>
              <a:t>om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w</a:t>
            </a:r>
            <a:r>
              <a:rPr sz="2000" spc="-15" dirty="0">
                <a:latin typeface="Verdana"/>
                <a:cs typeface="Verdana"/>
              </a:rPr>
              <a:t>h</a:t>
            </a:r>
            <a:r>
              <a:rPr sz="2000" spc="-20" dirty="0">
                <a:latin typeface="Verdana"/>
                <a:cs typeface="Verdana"/>
              </a:rPr>
              <a:t>er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inf</a:t>
            </a:r>
            <a:r>
              <a:rPr sz="2000" spc="-20" dirty="0">
                <a:latin typeface="Verdana"/>
                <a:cs typeface="Verdana"/>
              </a:rPr>
              <a:t>orm</a:t>
            </a:r>
            <a:r>
              <a:rPr sz="2000" spc="-5" dirty="0">
                <a:latin typeface="Verdana"/>
                <a:cs typeface="Verdana"/>
              </a:rPr>
              <a:t>at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c</a:t>
            </a:r>
            <a:r>
              <a:rPr sz="2000" spc="-15" dirty="0">
                <a:latin typeface="Verdana"/>
                <a:cs typeface="Verdana"/>
              </a:rPr>
              <a:t>o</a:t>
            </a:r>
            <a:r>
              <a:rPr sz="2000" spc="-30" dirty="0">
                <a:latin typeface="Verdana"/>
                <a:cs typeface="Verdana"/>
              </a:rPr>
              <a:t>m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a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g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spc="-5" dirty="0">
                <a:latin typeface="Verdana"/>
                <a:cs typeface="Verdana"/>
              </a:rPr>
              <a:t>es?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16330" y="4706484"/>
            <a:ext cx="21971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475" dirty="0">
                <a:solidFill>
                  <a:srgbClr val="CC0000"/>
                </a:solidFill>
                <a:latin typeface="Symbol"/>
                <a:cs typeface="Symbol"/>
              </a:rPr>
              <a:t>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53210" y="4711131"/>
            <a:ext cx="6803390" cy="1165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60"/>
              </a:lnSpc>
            </a:pPr>
            <a:r>
              <a:rPr sz="2000" b="1" spc="-5" dirty="0">
                <a:latin typeface="Verdana"/>
                <a:cs typeface="Verdana"/>
              </a:rPr>
              <a:t>D</a:t>
            </a:r>
            <a:r>
              <a:rPr sz="2000" b="1" spc="10" dirty="0">
                <a:latin typeface="Verdana"/>
                <a:cs typeface="Verdana"/>
              </a:rPr>
              <a:t>a</a:t>
            </a:r>
            <a:r>
              <a:rPr sz="2000" b="1" spc="-15" dirty="0">
                <a:latin typeface="Verdana"/>
                <a:cs typeface="Verdana"/>
              </a:rPr>
              <a:t>ta</a:t>
            </a:r>
            <a:r>
              <a:rPr sz="2000" b="1" spc="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m</a:t>
            </a:r>
            <a:r>
              <a:rPr sz="2000" b="1" spc="-10" dirty="0">
                <a:latin typeface="Verdana"/>
                <a:cs typeface="Verdana"/>
              </a:rPr>
              <a:t>o</a:t>
            </a:r>
            <a:r>
              <a:rPr sz="2000" b="1" spc="5" dirty="0">
                <a:latin typeface="Verdana"/>
                <a:cs typeface="Verdana"/>
              </a:rPr>
              <a:t>d</a:t>
            </a:r>
            <a:r>
              <a:rPr sz="2000" b="1" spc="-15" dirty="0">
                <a:latin typeface="Verdana"/>
                <a:cs typeface="Verdana"/>
              </a:rPr>
              <a:t>el</a:t>
            </a:r>
            <a:r>
              <a:rPr sz="2000" b="1" spc="-10" dirty="0">
                <a:latin typeface="Verdana"/>
                <a:cs typeface="Verdana"/>
              </a:rPr>
              <a:t>i</a:t>
            </a:r>
            <a:r>
              <a:rPr sz="2000" b="1" spc="-5" dirty="0">
                <a:latin typeface="Verdana"/>
                <a:cs typeface="Verdana"/>
              </a:rPr>
              <a:t>n</a:t>
            </a:r>
            <a:r>
              <a:rPr sz="2000" b="1" dirty="0">
                <a:latin typeface="Verdana"/>
                <a:cs typeface="Verdana"/>
              </a:rPr>
              <a:t>g</a:t>
            </a:r>
            <a:r>
              <a:rPr sz="2000" b="1" spc="5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–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spc="-10" dirty="0">
                <a:latin typeface="Verdana"/>
                <a:cs typeface="Verdana"/>
              </a:rPr>
              <a:t>nf</a:t>
            </a:r>
            <a:r>
              <a:rPr sz="2000" spc="-20" dirty="0">
                <a:latin typeface="Verdana"/>
                <a:cs typeface="Verdana"/>
              </a:rPr>
              <a:t>orm</a:t>
            </a:r>
            <a:r>
              <a:rPr sz="2000" spc="-5" dirty="0">
                <a:latin typeface="Verdana"/>
                <a:cs typeface="Verdana"/>
              </a:rPr>
              <a:t>at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re</a:t>
            </a:r>
            <a:r>
              <a:rPr sz="2000" spc="-10" dirty="0">
                <a:latin typeface="Verdana"/>
                <a:cs typeface="Verdana"/>
              </a:rPr>
              <a:t>fi</a:t>
            </a:r>
            <a:r>
              <a:rPr sz="2000" spc="-15" dirty="0">
                <a:latin typeface="Verdana"/>
                <a:cs typeface="Verdana"/>
              </a:rPr>
              <a:t>ne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nto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se</a:t>
            </a:r>
            <a:r>
              <a:rPr sz="2000" spc="-10" dirty="0">
                <a:latin typeface="Verdana"/>
                <a:cs typeface="Verdana"/>
              </a:rPr>
              <a:t>t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spc="-10" dirty="0">
                <a:latin typeface="Verdana"/>
                <a:cs typeface="Verdana"/>
              </a:rPr>
              <a:t>f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-20" dirty="0">
                <a:latin typeface="Verdana"/>
                <a:cs typeface="Verdana"/>
              </a:rPr>
              <a:t>ata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b</a:t>
            </a:r>
            <a:r>
              <a:rPr sz="2000" spc="-10" dirty="0">
                <a:latin typeface="Verdana"/>
                <a:cs typeface="Verdana"/>
              </a:rPr>
              <a:t>j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c</a:t>
            </a:r>
            <a:r>
              <a:rPr sz="2000" spc="-5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s </a:t>
            </a:r>
            <a:r>
              <a:rPr sz="2000" spc="-15" dirty="0">
                <a:latin typeface="Verdana"/>
                <a:cs typeface="Verdana"/>
              </a:rPr>
              <a:t>th</a:t>
            </a:r>
            <a:r>
              <a:rPr sz="2000" spc="-2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t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a</a:t>
            </a:r>
            <a:r>
              <a:rPr sz="2000" spc="-15" dirty="0">
                <a:latin typeface="Verdana"/>
                <a:cs typeface="Verdana"/>
              </a:rPr>
              <a:t>re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-20" dirty="0">
                <a:latin typeface="Verdana"/>
                <a:cs typeface="Verdana"/>
              </a:rPr>
              <a:t>ee</a:t>
            </a:r>
            <a:r>
              <a:rPr sz="2000" spc="-15" dirty="0">
                <a:latin typeface="Verdana"/>
                <a:cs typeface="Verdana"/>
              </a:rPr>
              <a:t>d</a:t>
            </a:r>
            <a:r>
              <a:rPr sz="2000" spc="-3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to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spc="-15" dirty="0">
                <a:latin typeface="Verdana"/>
                <a:cs typeface="Verdana"/>
              </a:rPr>
              <a:t>u</a:t>
            </a:r>
            <a:r>
              <a:rPr sz="2000" dirty="0">
                <a:latin typeface="Verdana"/>
                <a:cs typeface="Verdana"/>
              </a:rPr>
              <a:t>p</a:t>
            </a:r>
            <a:r>
              <a:rPr sz="2000" spc="-10" dirty="0">
                <a:latin typeface="Verdana"/>
                <a:cs typeface="Verdana"/>
              </a:rPr>
              <a:t>p</a:t>
            </a:r>
            <a:r>
              <a:rPr sz="2000" spc="-15" dirty="0">
                <a:latin typeface="Verdana"/>
                <a:cs typeface="Verdana"/>
              </a:rPr>
              <a:t>or</a:t>
            </a:r>
            <a:r>
              <a:rPr sz="2000" dirty="0">
                <a:latin typeface="Verdana"/>
                <a:cs typeface="Verdana"/>
              </a:rPr>
              <a:t>t b</a:t>
            </a:r>
            <a:r>
              <a:rPr sz="2000" spc="-15" dirty="0">
                <a:latin typeface="Verdana"/>
                <a:cs typeface="Verdana"/>
              </a:rPr>
              <a:t>u</a:t>
            </a:r>
            <a:r>
              <a:rPr sz="2000" spc="-5" dirty="0">
                <a:latin typeface="Verdana"/>
                <a:cs typeface="Verdana"/>
              </a:rPr>
              <a:t>s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spc="-15" dirty="0">
                <a:latin typeface="Verdana"/>
                <a:cs typeface="Verdana"/>
              </a:rPr>
              <a:t>s.</a:t>
            </a:r>
            <a:endParaRPr sz="2000">
              <a:latin typeface="Verdana"/>
              <a:cs typeface="Verdana"/>
            </a:endParaRPr>
          </a:p>
          <a:p>
            <a:pPr marL="12700" marR="280035">
              <a:lnSpc>
                <a:spcPts val="2160"/>
              </a:lnSpc>
              <a:spcBef>
                <a:spcPts val="500"/>
              </a:spcBef>
            </a:pPr>
            <a:r>
              <a:rPr sz="2000" b="1" spc="-25" dirty="0">
                <a:latin typeface="Verdana"/>
                <a:cs typeface="Verdana"/>
              </a:rPr>
              <a:t>P</a:t>
            </a:r>
            <a:r>
              <a:rPr sz="2000" b="1" dirty="0">
                <a:latin typeface="Verdana"/>
                <a:cs typeface="Verdana"/>
              </a:rPr>
              <a:t>r</a:t>
            </a:r>
            <a:r>
              <a:rPr sz="2000" b="1" spc="-10" dirty="0">
                <a:latin typeface="Verdana"/>
                <a:cs typeface="Verdana"/>
              </a:rPr>
              <a:t>o</a:t>
            </a:r>
            <a:r>
              <a:rPr sz="2000" b="1" dirty="0">
                <a:latin typeface="Verdana"/>
                <a:cs typeface="Verdana"/>
              </a:rPr>
              <a:t>c</a:t>
            </a:r>
            <a:r>
              <a:rPr sz="2000" b="1" spc="-10" dirty="0">
                <a:latin typeface="Verdana"/>
                <a:cs typeface="Verdana"/>
              </a:rPr>
              <a:t>e</a:t>
            </a:r>
            <a:r>
              <a:rPr sz="2000" b="1" spc="10" dirty="0">
                <a:latin typeface="Verdana"/>
                <a:cs typeface="Verdana"/>
              </a:rPr>
              <a:t>s</a:t>
            </a:r>
            <a:r>
              <a:rPr sz="2000" b="1" dirty="0">
                <a:latin typeface="Verdana"/>
                <a:cs typeface="Verdana"/>
              </a:rPr>
              <a:t>s</a:t>
            </a:r>
            <a:r>
              <a:rPr sz="2000" b="1" spc="-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m</a:t>
            </a:r>
            <a:r>
              <a:rPr sz="2000" b="1" spc="-10" dirty="0">
                <a:latin typeface="Verdana"/>
                <a:cs typeface="Verdana"/>
              </a:rPr>
              <a:t>o</a:t>
            </a:r>
            <a:r>
              <a:rPr sz="2000" b="1" spc="-5" dirty="0">
                <a:latin typeface="Verdana"/>
                <a:cs typeface="Verdana"/>
              </a:rPr>
              <a:t>d</a:t>
            </a:r>
            <a:r>
              <a:rPr sz="2000" b="1" spc="5" dirty="0">
                <a:latin typeface="Verdana"/>
                <a:cs typeface="Verdana"/>
              </a:rPr>
              <a:t>e</a:t>
            </a:r>
            <a:r>
              <a:rPr sz="2000" b="1" spc="-15" dirty="0">
                <a:latin typeface="Verdana"/>
                <a:cs typeface="Verdana"/>
              </a:rPr>
              <a:t>li</a:t>
            </a:r>
            <a:r>
              <a:rPr sz="2000" b="1" dirty="0">
                <a:latin typeface="Verdana"/>
                <a:cs typeface="Verdana"/>
              </a:rPr>
              <a:t>ng</a:t>
            </a:r>
            <a:r>
              <a:rPr sz="2000" b="1" spc="4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–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Data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b</a:t>
            </a:r>
            <a:r>
              <a:rPr sz="2000" spc="-15" dirty="0">
                <a:latin typeface="Verdana"/>
                <a:cs typeface="Verdana"/>
              </a:rPr>
              <a:t>j</a:t>
            </a:r>
            <a:r>
              <a:rPr sz="2000" spc="-30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c</a:t>
            </a:r>
            <a:r>
              <a:rPr sz="2000" dirty="0">
                <a:latin typeface="Verdana"/>
                <a:cs typeface="Verdana"/>
              </a:rPr>
              <a:t>t </a:t>
            </a:r>
            <a:r>
              <a:rPr sz="2000" spc="-10" dirty="0">
                <a:latin typeface="Verdana"/>
                <a:cs typeface="Verdana"/>
              </a:rPr>
              <a:t>t</a:t>
            </a:r>
            <a:r>
              <a:rPr sz="2000" spc="-20" dirty="0">
                <a:latin typeface="Verdana"/>
                <a:cs typeface="Verdana"/>
              </a:rPr>
              <a:t>ra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-10" dirty="0">
                <a:latin typeface="Verdana"/>
                <a:cs typeface="Verdana"/>
              </a:rPr>
              <a:t>sf</a:t>
            </a:r>
            <a:r>
              <a:rPr sz="2000" spc="-20" dirty="0">
                <a:latin typeface="Verdana"/>
                <a:cs typeface="Verdana"/>
              </a:rPr>
              <a:t>or</a:t>
            </a:r>
            <a:r>
              <a:rPr sz="2000" spc="-30" dirty="0">
                <a:latin typeface="Verdana"/>
                <a:cs typeface="Verdana"/>
              </a:rPr>
              <a:t>m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to inf</a:t>
            </a:r>
            <a:r>
              <a:rPr sz="2000" spc="-20" dirty="0">
                <a:latin typeface="Verdana"/>
                <a:cs typeface="Verdana"/>
              </a:rPr>
              <a:t>orm</a:t>
            </a:r>
            <a:r>
              <a:rPr sz="2000" spc="-5" dirty="0">
                <a:latin typeface="Verdana"/>
                <a:cs typeface="Verdana"/>
              </a:rPr>
              <a:t>at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fl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w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n</a:t>
            </a:r>
            <a:r>
              <a:rPr sz="2000" spc="-30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c</a:t>
            </a:r>
            <a:r>
              <a:rPr sz="2000" spc="-30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spc="-20" dirty="0">
                <a:latin typeface="Verdana"/>
                <a:cs typeface="Verdana"/>
              </a:rPr>
              <a:t>sa</a:t>
            </a:r>
            <a:r>
              <a:rPr sz="2000" spc="-5" dirty="0">
                <a:latin typeface="Verdana"/>
                <a:cs typeface="Verdana"/>
              </a:rPr>
              <a:t>r</a:t>
            </a:r>
            <a:r>
              <a:rPr sz="2000" spc="-15" dirty="0">
                <a:latin typeface="Verdana"/>
                <a:cs typeface="Verdana"/>
              </a:rPr>
              <a:t>y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to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-30" dirty="0">
                <a:latin typeface="Verdana"/>
                <a:cs typeface="Verdana"/>
              </a:rPr>
              <a:t>m</a:t>
            </a:r>
            <a:r>
              <a:rPr sz="2000" dirty="0">
                <a:latin typeface="Verdana"/>
                <a:cs typeface="Verdana"/>
              </a:rPr>
              <a:t>p</a:t>
            </a:r>
            <a:r>
              <a:rPr sz="2000" spc="-10" dirty="0">
                <a:latin typeface="Verdana"/>
                <a:cs typeface="Verdana"/>
              </a:rPr>
              <a:t>l</a:t>
            </a:r>
            <a:r>
              <a:rPr sz="2000" spc="-20" dirty="0">
                <a:latin typeface="Verdana"/>
                <a:cs typeface="Verdana"/>
              </a:rPr>
              <a:t>em</a:t>
            </a:r>
            <a:r>
              <a:rPr sz="2000" spc="-30" dirty="0">
                <a:latin typeface="Verdana"/>
                <a:cs typeface="Verdana"/>
              </a:rPr>
              <a:t>e</a:t>
            </a:r>
            <a:r>
              <a:rPr sz="2000" spc="-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t </a:t>
            </a:r>
            <a:r>
              <a:rPr sz="2000" spc="-10" dirty="0">
                <a:latin typeface="Verdana"/>
                <a:cs typeface="Verdana"/>
              </a:rPr>
              <a:t>b</a:t>
            </a:r>
            <a:r>
              <a:rPr sz="2000" spc="-5" dirty="0">
                <a:latin typeface="Verdana"/>
                <a:cs typeface="Verdana"/>
              </a:rPr>
              <a:t>us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-20" dirty="0">
                <a:latin typeface="Verdana"/>
                <a:cs typeface="Verdana"/>
              </a:rPr>
              <a:t>es</a:t>
            </a:r>
            <a:r>
              <a:rPr sz="2000" spc="-10" dirty="0">
                <a:latin typeface="Verdana"/>
                <a:cs typeface="Verdana"/>
              </a:rPr>
              <a:t>s.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16330" y="5318624"/>
            <a:ext cx="21971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475" dirty="0">
                <a:solidFill>
                  <a:srgbClr val="CC0000"/>
                </a:solidFill>
                <a:latin typeface="Symbol"/>
                <a:cs typeface="Symbol"/>
              </a:rPr>
              <a:t></a:t>
            </a:r>
            <a:endParaRPr sz="20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565910"/>
            <a:ext cx="4655820" cy="110489"/>
          </a:xfrm>
          <a:custGeom>
            <a:avLst/>
            <a:gdLst/>
            <a:ahLst/>
            <a:cxnLst/>
            <a:rect l="l" t="t" r="r" b="b"/>
            <a:pathLst>
              <a:path w="4655820" h="110489">
                <a:moveTo>
                  <a:pt x="0" y="0"/>
                </a:moveTo>
                <a:lnTo>
                  <a:pt x="4655820" y="0"/>
                </a:lnTo>
                <a:lnTo>
                  <a:pt x="4655820" y="110489"/>
                </a:lnTo>
                <a:lnTo>
                  <a:pt x="0" y="110489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565910"/>
            <a:ext cx="7957820" cy="0"/>
          </a:xfrm>
          <a:custGeom>
            <a:avLst/>
            <a:gdLst/>
            <a:ahLst/>
            <a:cxnLst/>
            <a:rect l="l" t="t" r="r" b="b"/>
            <a:pathLst>
              <a:path w="7957820">
                <a:moveTo>
                  <a:pt x="0" y="0"/>
                </a:moveTo>
                <a:lnTo>
                  <a:pt x="795782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1565910"/>
            <a:ext cx="7957820" cy="0"/>
          </a:xfrm>
          <a:custGeom>
            <a:avLst/>
            <a:gdLst/>
            <a:ahLst/>
            <a:cxnLst/>
            <a:rect l="l" t="t" r="r" b="b"/>
            <a:pathLst>
              <a:path w="7957820">
                <a:moveTo>
                  <a:pt x="0" y="0"/>
                </a:moveTo>
                <a:lnTo>
                  <a:pt x="795782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5659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67419" y="167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23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4555"/>
              </a:lnSpc>
            </a:pPr>
            <a:r>
              <a:rPr spc="-35" dirty="0">
                <a:latin typeface="Verdana"/>
                <a:cs typeface="Verdana"/>
              </a:rPr>
              <a:t>RA</a:t>
            </a:r>
            <a:r>
              <a:rPr spc="-30" dirty="0">
                <a:latin typeface="Verdana"/>
                <a:cs typeface="Verdana"/>
              </a:rPr>
              <a:t>D</a:t>
            </a:r>
            <a:r>
              <a:rPr spc="-10" dirty="0">
                <a:latin typeface="Verdana"/>
                <a:cs typeface="Verdana"/>
              </a:rPr>
              <a:t> </a:t>
            </a:r>
            <a:r>
              <a:rPr spc="-40" dirty="0">
                <a:latin typeface="Verdana"/>
                <a:cs typeface="Verdana"/>
              </a:rPr>
              <a:t>M</a:t>
            </a:r>
            <a:r>
              <a:rPr spc="-25" dirty="0">
                <a:latin typeface="Verdana"/>
                <a:cs typeface="Verdana"/>
              </a:rPr>
              <a:t>o</a:t>
            </a:r>
            <a:r>
              <a:rPr spc="-30" dirty="0">
                <a:latin typeface="Verdana"/>
                <a:cs typeface="Verdana"/>
              </a:rPr>
              <a:t>d</a:t>
            </a:r>
            <a:r>
              <a:rPr spc="-25" dirty="0">
                <a:latin typeface="Verdana"/>
                <a:cs typeface="Verdana"/>
              </a:rPr>
              <a:t>e</a:t>
            </a:r>
            <a:r>
              <a:rPr dirty="0">
                <a:latin typeface="Verdana"/>
                <a:cs typeface="Verdana"/>
              </a:rPr>
              <a:t>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2140" y="1735954"/>
            <a:ext cx="2552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700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2039" y="1740601"/>
            <a:ext cx="6877684" cy="156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-15" dirty="0">
                <a:latin typeface="Verdana"/>
                <a:cs typeface="Verdana"/>
              </a:rPr>
              <a:t>I</a:t>
            </a:r>
            <a:r>
              <a:rPr sz="2000" spc="-10" dirty="0">
                <a:latin typeface="Verdana"/>
                <a:cs typeface="Verdana"/>
              </a:rPr>
              <a:t>f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a</a:t>
            </a:r>
            <a:r>
              <a:rPr sz="2000" spc="-15" dirty="0">
                <a:latin typeface="Verdana"/>
                <a:cs typeface="Verdana"/>
              </a:rPr>
              <a:t>p</a:t>
            </a:r>
            <a:r>
              <a:rPr sz="2000" dirty="0">
                <a:latin typeface="Verdana"/>
                <a:cs typeface="Verdana"/>
              </a:rPr>
              <a:t>p</a:t>
            </a:r>
            <a:r>
              <a:rPr sz="2000" spc="-10" dirty="0">
                <a:latin typeface="Verdana"/>
                <a:cs typeface="Verdana"/>
              </a:rPr>
              <a:t>li</a:t>
            </a:r>
            <a:r>
              <a:rPr sz="2000" spc="-20" dirty="0">
                <a:latin typeface="Verdana"/>
                <a:cs typeface="Verdana"/>
              </a:rPr>
              <a:t>ca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2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on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m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-15" dirty="0">
                <a:latin typeface="Verdana"/>
                <a:cs typeface="Verdana"/>
              </a:rPr>
              <a:t>ular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-5" dirty="0">
                <a:latin typeface="Verdana"/>
                <a:cs typeface="Verdana"/>
              </a:rPr>
              <a:t>ze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(</a:t>
            </a:r>
            <a:r>
              <a:rPr sz="2000" dirty="0">
                <a:latin typeface="Verdana"/>
                <a:cs typeface="Verdana"/>
              </a:rPr>
              <a:t>“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spc="-20" dirty="0">
                <a:latin typeface="Verdana"/>
                <a:cs typeface="Verdana"/>
              </a:rPr>
              <a:t>c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-20" dirty="0">
                <a:latin typeface="Verdana"/>
                <a:cs typeface="Verdana"/>
              </a:rPr>
              <a:t>l</a:t>
            </a:r>
            <a:r>
              <a:rPr sz="2000" spc="-10" dirty="0">
                <a:latin typeface="Verdana"/>
                <a:cs typeface="Verdana"/>
              </a:rPr>
              <a:t>abl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spc="-20" dirty="0">
                <a:latin typeface="Verdana"/>
                <a:cs typeface="Verdana"/>
              </a:rPr>
              <a:t>co</a:t>
            </a:r>
            <a:r>
              <a:rPr sz="2000" dirty="0">
                <a:latin typeface="Verdana"/>
                <a:cs typeface="Verdana"/>
              </a:rPr>
              <a:t>p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”</a:t>
            </a:r>
            <a:r>
              <a:rPr sz="2000" spc="5" dirty="0">
                <a:latin typeface="Verdana"/>
                <a:cs typeface="Verdana"/>
              </a:rPr>
              <a:t>)</a:t>
            </a:r>
            <a:r>
              <a:rPr sz="2000" spc="-10" dirty="0">
                <a:latin typeface="Verdana"/>
                <a:cs typeface="Verdana"/>
              </a:rPr>
              <a:t>,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e</a:t>
            </a:r>
            <a:r>
              <a:rPr sz="2000" spc="-20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c</a:t>
            </a:r>
            <a:r>
              <a:rPr sz="2000" spc="-15" dirty="0">
                <a:latin typeface="Verdana"/>
                <a:cs typeface="Verdana"/>
              </a:rPr>
              <a:t>h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m</a:t>
            </a:r>
            <a:r>
              <a:rPr sz="2000" spc="-20" dirty="0">
                <a:latin typeface="Verdana"/>
                <a:cs typeface="Verdana"/>
              </a:rPr>
              <a:t>aj</a:t>
            </a:r>
            <a:r>
              <a:rPr sz="2000" spc="-15" dirty="0">
                <a:latin typeface="Verdana"/>
                <a:cs typeface="Verdana"/>
              </a:rPr>
              <a:t>or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fun</a:t>
            </a:r>
            <a:r>
              <a:rPr sz="2000" spc="-5" dirty="0">
                <a:latin typeface="Verdana"/>
                <a:cs typeface="Verdana"/>
              </a:rPr>
              <a:t>ctio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to</a:t>
            </a:r>
            <a:r>
              <a:rPr sz="2000" dirty="0">
                <a:latin typeface="Verdana"/>
                <a:cs typeface="Verdana"/>
              </a:rPr>
              <a:t> b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 c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spc="-30" dirty="0">
                <a:latin typeface="Verdana"/>
                <a:cs typeface="Verdana"/>
              </a:rPr>
              <a:t>m</a:t>
            </a:r>
            <a:r>
              <a:rPr sz="2000" dirty="0">
                <a:latin typeface="Verdana"/>
                <a:cs typeface="Verdana"/>
              </a:rPr>
              <a:t>p</a:t>
            </a:r>
            <a:r>
              <a:rPr sz="2000" spc="-10" dirty="0">
                <a:latin typeface="Verdana"/>
                <a:cs typeface="Verdana"/>
              </a:rPr>
              <a:t>l</a:t>
            </a:r>
            <a:r>
              <a:rPr sz="2000" spc="-20" dirty="0">
                <a:latin typeface="Verdana"/>
                <a:cs typeface="Verdana"/>
              </a:rPr>
              <a:t>ete</a:t>
            </a:r>
            <a:r>
              <a:rPr sz="2000" spc="-15" dirty="0">
                <a:latin typeface="Verdana"/>
                <a:cs typeface="Verdana"/>
              </a:rPr>
              <a:t>d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le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th</a:t>
            </a:r>
            <a:r>
              <a:rPr sz="2000" spc="-20" dirty="0">
                <a:latin typeface="Verdana"/>
                <a:cs typeface="Verdana"/>
              </a:rPr>
              <a:t>a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t</a:t>
            </a:r>
            <a:r>
              <a:rPr sz="2000" spc="-15" dirty="0">
                <a:latin typeface="Verdana"/>
                <a:cs typeface="Verdana"/>
              </a:rPr>
              <a:t>h</a:t>
            </a:r>
            <a:r>
              <a:rPr sz="2000" spc="-20" dirty="0">
                <a:latin typeface="Verdana"/>
                <a:cs typeface="Verdana"/>
              </a:rPr>
              <a:t>ree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m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spc="-5" dirty="0">
                <a:latin typeface="Verdana"/>
                <a:cs typeface="Verdana"/>
              </a:rPr>
              <a:t>n</a:t>
            </a:r>
            <a:r>
              <a:rPr sz="2000" spc="-15" dirty="0">
                <a:latin typeface="Verdana"/>
                <a:cs typeface="Verdana"/>
              </a:rPr>
              <a:t>ths.</a:t>
            </a:r>
            <a:endParaRPr sz="2000">
              <a:latin typeface="Verdana"/>
              <a:cs typeface="Verdana"/>
            </a:endParaRPr>
          </a:p>
          <a:p>
            <a:pPr marL="12700" marR="129539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latin typeface="Verdana"/>
                <a:cs typeface="Verdana"/>
              </a:rPr>
              <a:t>E</a:t>
            </a:r>
            <a:r>
              <a:rPr sz="2000" spc="-20" dirty="0">
                <a:latin typeface="Verdana"/>
                <a:cs typeface="Verdana"/>
              </a:rPr>
              <a:t>ac</a:t>
            </a:r>
            <a:r>
              <a:rPr sz="2000" spc="-15" dirty="0">
                <a:latin typeface="Verdana"/>
                <a:cs typeface="Verdana"/>
              </a:rPr>
              <a:t>h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majo</a:t>
            </a:r>
            <a:r>
              <a:rPr sz="2000" spc="-10" dirty="0">
                <a:latin typeface="Verdana"/>
                <a:cs typeface="Verdana"/>
              </a:rPr>
              <a:t>r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fun</a:t>
            </a:r>
            <a:r>
              <a:rPr sz="2000" spc="-10" dirty="0">
                <a:latin typeface="Verdana"/>
                <a:cs typeface="Verdana"/>
              </a:rPr>
              <a:t>c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c</a:t>
            </a:r>
            <a:r>
              <a:rPr sz="2000" spc="-20" dirty="0">
                <a:latin typeface="Verdana"/>
                <a:cs typeface="Verdana"/>
              </a:rPr>
              <a:t>a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a</a:t>
            </a:r>
            <a:r>
              <a:rPr sz="2000" spc="-15" dirty="0">
                <a:latin typeface="Verdana"/>
                <a:cs typeface="Verdana"/>
              </a:rPr>
              <a:t>d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-20" dirty="0">
                <a:latin typeface="Verdana"/>
                <a:cs typeface="Verdana"/>
              </a:rPr>
              <a:t>res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spc="-3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</a:t>
            </a:r>
            <a:r>
              <a:rPr sz="2000" spc="-15" dirty="0">
                <a:latin typeface="Verdana"/>
                <a:cs typeface="Verdana"/>
              </a:rPr>
              <a:t>y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spc="-3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p</a:t>
            </a:r>
            <a:r>
              <a:rPr sz="2000" spc="-20" dirty="0">
                <a:latin typeface="Verdana"/>
                <a:cs typeface="Verdana"/>
              </a:rPr>
              <a:t>ara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15" dirty="0">
                <a:latin typeface="Verdana"/>
                <a:cs typeface="Verdana"/>
              </a:rPr>
              <a:t>e team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a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th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ntegrated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to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f</a:t>
            </a:r>
            <a:r>
              <a:rPr sz="2000" spc="-20" dirty="0">
                <a:latin typeface="Verdana"/>
                <a:cs typeface="Verdana"/>
              </a:rPr>
              <a:t>orm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10" dirty="0">
                <a:latin typeface="Verdana"/>
                <a:cs typeface="Verdana"/>
              </a:rPr>
              <a:t>w</a:t>
            </a:r>
            <a:r>
              <a:rPr sz="2000" spc="-15" dirty="0">
                <a:latin typeface="Verdana"/>
                <a:cs typeface="Verdana"/>
              </a:rPr>
              <a:t>h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spc="-10" dirty="0">
                <a:latin typeface="Verdana"/>
                <a:cs typeface="Verdana"/>
              </a:rPr>
              <a:t>l</a:t>
            </a:r>
            <a:r>
              <a:rPr sz="2000" spc="-15" dirty="0">
                <a:latin typeface="Verdana"/>
                <a:cs typeface="Verdana"/>
              </a:rPr>
              <a:t>e.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2140" y="2713854"/>
            <a:ext cx="2552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700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2140" y="3391601"/>
            <a:ext cx="15684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Verdana"/>
                <a:cs typeface="Verdana"/>
              </a:rPr>
              <a:t>D</a:t>
            </a:r>
            <a:r>
              <a:rPr sz="2000" b="1" dirty="0">
                <a:latin typeface="Verdana"/>
                <a:cs typeface="Verdana"/>
              </a:rPr>
              <a:t>r</a:t>
            </a:r>
            <a:r>
              <a:rPr sz="2000" b="1" spc="-5" dirty="0">
                <a:latin typeface="Verdana"/>
                <a:cs typeface="Verdana"/>
              </a:rPr>
              <a:t>aw</a:t>
            </a:r>
            <a:r>
              <a:rPr sz="2000" b="1" spc="5" dirty="0">
                <a:latin typeface="Verdana"/>
                <a:cs typeface="Verdana"/>
              </a:rPr>
              <a:t>b</a:t>
            </a:r>
            <a:r>
              <a:rPr sz="2000" b="1" spc="-15" dirty="0">
                <a:latin typeface="Verdana"/>
                <a:cs typeface="Verdana"/>
              </a:rPr>
              <a:t>a</a:t>
            </a:r>
            <a:r>
              <a:rPr sz="2000" b="1" dirty="0">
                <a:latin typeface="Verdana"/>
                <a:cs typeface="Verdana"/>
              </a:rPr>
              <a:t>c</a:t>
            </a:r>
            <a:r>
              <a:rPr sz="2000" b="1" spc="-5" dirty="0">
                <a:latin typeface="Verdana"/>
                <a:cs typeface="Verdana"/>
              </a:rPr>
              <a:t>k</a:t>
            </a:r>
            <a:r>
              <a:rPr sz="2000" dirty="0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140" y="3724774"/>
            <a:ext cx="2552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700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2039" y="3729421"/>
            <a:ext cx="38893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0" dirty="0">
                <a:latin typeface="Verdana"/>
                <a:cs typeface="Verdana"/>
              </a:rPr>
              <a:t>Fo</a:t>
            </a:r>
            <a:r>
              <a:rPr sz="2000" spc="-10" dirty="0">
                <a:latin typeface="Verdana"/>
                <a:cs typeface="Verdana"/>
              </a:rPr>
              <a:t>r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l</a:t>
            </a:r>
            <a:r>
              <a:rPr sz="2000" spc="-20" dirty="0">
                <a:latin typeface="Verdana"/>
                <a:cs typeface="Verdana"/>
              </a:rPr>
              <a:t>ar</a:t>
            </a:r>
            <a:r>
              <a:rPr sz="2000" dirty="0">
                <a:latin typeface="Verdana"/>
                <a:cs typeface="Verdana"/>
              </a:rPr>
              <a:t>g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 b</a:t>
            </a:r>
            <a:r>
              <a:rPr sz="2000" spc="-15" dirty="0">
                <a:latin typeface="Verdana"/>
                <a:cs typeface="Verdana"/>
              </a:rPr>
              <a:t>u</a:t>
            </a:r>
            <a:r>
              <a:rPr sz="2000" dirty="0">
                <a:latin typeface="Verdana"/>
                <a:cs typeface="Verdana"/>
              </a:rPr>
              <a:t>t </a:t>
            </a:r>
            <a:r>
              <a:rPr sz="2000" spc="-20" dirty="0">
                <a:latin typeface="Verdana"/>
                <a:cs typeface="Verdana"/>
              </a:rPr>
              <a:t>s</a:t>
            </a:r>
            <a:r>
              <a:rPr sz="2000" spc="-10" dirty="0">
                <a:latin typeface="Verdana"/>
                <a:cs typeface="Verdana"/>
              </a:rPr>
              <a:t>c</a:t>
            </a:r>
            <a:r>
              <a:rPr sz="2000" spc="-5" dirty="0">
                <a:latin typeface="Verdana"/>
                <a:cs typeface="Verdana"/>
              </a:rPr>
              <a:t>a</a:t>
            </a:r>
            <a:r>
              <a:rPr sz="2000" spc="-20" dirty="0">
                <a:latin typeface="Verdana"/>
                <a:cs typeface="Verdana"/>
              </a:rPr>
              <a:t>l</a:t>
            </a:r>
            <a:r>
              <a:rPr sz="2000" spc="-10" dirty="0">
                <a:latin typeface="Verdana"/>
                <a:cs typeface="Verdana"/>
              </a:rPr>
              <a:t>abl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 p</a:t>
            </a:r>
            <a:r>
              <a:rPr sz="2000" spc="-15" dirty="0">
                <a:latin typeface="Verdana"/>
                <a:cs typeface="Verdana"/>
              </a:rPr>
              <a:t>roj</a:t>
            </a:r>
            <a:r>
              <a:rPr sz="2000" spc="-30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c</a:t>
            </a:r>
            <a:r>
              <a:rPr sz="2000" dirty="0">
                <a:latin typeface="Verdana"/>
                <a:cs typeface="Verdana"/>
              </a:rPr>
              <a:t>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3310" y="4062594"/>
            <a:ext cx="21971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475" dirty="0">
                <a:solidFill>
                  <a:srgbClr val="CC0000"/>
                </a:solidFill>
                <a:latin typeface="Symbol"/>
                <a:cs typeface="Symbol"/>
              </a:rPr>
              <a:t>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20189" y="4067240"/>
            <a:ext cx="523811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20" dirty="0">
                <a:latin typeface="Verdana"/>
                <a:cs typeface="Verdana"/>
              </a:rPr>
              <a:t>R</a:t>
            </a:r>
            <a:r>
              <a:rPr sz="2000" spc="-15" dirty="0">
                <a:latin typeface="Verdana"/>
                <a:cs typeface="Verdana"/>
              </a:rPr>
              <a:t>AD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re</a:t>
            </a:r>
            <a:r>
              <a:rPr sz="2000" spc="-15" dirty="0">
                <a:latin typeface="Verdana"/>
                <a:cs typeface="Verdana"/>
              </a:rPr>
              <a:t>qu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-20" dirty="0">
                <a:latin typeface="Verdana"/>
                <a:cs typeface="Verdana"/>
              </a:rPr>
              <a:t>re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suffi</a:t>
            </a:r>
            <a:r>
              <a:rPr sz="2000" spc="-5" dirty="0">
                <a:latin typeface="Verdana"/>
                <a:cs typeface="Verdana"/>
              </a:rPr>
              <a:t>c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t </a:t>
            </a:r>
            <a:r>
              <a:rPr sz="2000" spc="-15" dirty="0">
                <a:latin typeface="Verdana"/>
                <a:cs typeface="Verdana"/>
              </a:rPr>
              <a:t>h</a:t>
            </a:r>
            <a:r>
              <a:rPr sz="2000" spc="-5" dirty="0">
                <a:latin typeface="Verdana"/>
                <a:cs typeface="Verdana"/>
              </a:rPr>
              <a:t>u</a:t>
            </a:r>
            <a:r>
              <a:rPr sz="2000" spc="-30" dirty="0">
                <a:latin typeface="Verdana"/>
                <a:cs typeface="Verdana"/>
              </a:rPr>
              <a:t>m</a:t>
            </a:r>
            <a:r>
              <a:rPr sz="2000" spc="-20" dirty="0">
                <a:latin typeface="Verdana"/>
                <a:cs typeface="Verdana"/>
              </a:rPr>
              <a:t>a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res</a:t>
            </a:r>
            <a:r>
              <a:rPr sz="2000" spc="-15" dirty="0">
                <a:latin typeface="Verdana"/>
                <a:cs typeface="Verdana"/>
              </a:rPr>
              <a:t>ou</a:t>
            </a:r>
            <a:r>
              <a:rPr sz="2000" spc="-20" dirty="0">
                <a:latin typeface="Verdana"/>
                <a:cs typeface="Verdana"/>
              </a:rPr>
              <a:t>rces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2140" y="4400414"/>
            <a:ext cx="2552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700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2039" y="4405060"/>
            <a:ext cx="6901180" cy="1503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95960">
              <a:lnSpc>
                <a:spcPts val="2160"/>
              </a:lnSpc>
            </a:pPr>
            <a:r>
              <a:rPr sz="2000" dirty="0">
                <a:latin typeface="Verdana"/>
                <a:cs typeface="Verdana"/>
              </a:rPr>
              <a:t>P</a:t>
            </a:r>
            <a:r>
              <a:rPr sz="2000" spc="-15" dirty="0">
                <a:latin typeface="Verdana"/>
                <a:cs typeface="Verdana"/>
              </a:rPr>
              <a:t>rojects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f</a:t>
            </a:r>
            <a:r>
              <a:rPr sz="2000" spc="-5" dirty="0">
                <a:latin typeface="Verdana"/>
                <a:cs typeface="Verdana"/>
              </a:rPr>
              <a:t>a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l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if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d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v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l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p</a:t>
            </a:r>
            <a:r>
              <a:rPr sz="2000" spc="-20" dirty="0">
                <a:latin typeface="Verdana"/>
                <a:cs typeface="Verdana"/>
              </a:rPr>
              <a:t>er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a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c</a:t>
            </a:r>
            <a:r>
              <a:rPr sz="2000" spc="-15" dirty="0">
                <a:latin typeface="Verdana"/>
                <a:cs typeface="Verdana"/>
              </a:rPr>
              <a:t>u</a:t>
            </a:r>
            <a:r>
              <a:rPr sz="2000" spc="-10" dirty="0">
                <a:latin typeface="Verdana"/>
                <a:cs typeface="Verdana"/>
              </a:rPr>
              <a:t>st</a:t>
            </a:r>
            <a:r>
              <a:rPr sz="2000" spc="-20" dirty="0">
                <a:latin typeface="Verdana"/>
                <a:cs typeface="Verdana"/>
              </a:rPr>
              <a:t>om</a:t>
            </a:r>
            <a:r>
              <a:rPr sz="2000" spc="-3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rs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ar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t </a:t>
            </a:r>
            <a:r>
              <a:rPr sz="2000" spc="-20" dirty="0">
                <a:latin typeface="Verdana"/>
                <a:cs typeface="Verdana"/>
              </a:rPr>
              <a:t>com</a:t>
            </a:r>
            <a:r>
              <a:rPr sz="2000" spc="-30" dirty="0">
                <a:latin typeface="Verdana"/>
                <a:cs typeface="Verdana"/>
              </a:rPr>
              <a:t>m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10" dirty="0">
                <a:latin typeface="Verdana"/>
                <a:cs typeface="Verdana"/>
              </a:rPr>
              <a:t>t</a:t>
            </a:r>
            <a:r>
              <a:rPr sz="2000" spc="-30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m</a:t>
            </a:r>
            <a:r>
              <a:rPr sz="2000" spc="-15" dirty="0">
                <a:latin typeface="Verdana"/>
                <a:cs typeface="Verdana"/>
              </a:rPr>
              <a:t>u</a:t>
            </a:r>
            <a:r>
              <a:rPr sz="2000" spc="-10" dirty="0">
                <a:latin typeface="Verdana"/>
                <a:cs typeface="Verdana"/>
              </a:rPr>
              <a:t>c</a:t>
            </a:r>
            <a:r>
              <a:rPr sz="2000" spc="-15" dirty="0">
                <a:latin typeface="Verdana"/>
                <a:cs typeface="Verdana"/>
              </a:rPr>
              <a:t>h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s</a:t>
            </a:r>
            <a:r>
              <a:rPr sz="2000" spc="-15" dirty="0">
                <a:latin typeface="Verdana"/>
                <a:cs typeface="Verdana"/>
              </a:rPr>
              <a:t>horten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d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ti</a:t>
            </a:r>
            <a:r>
              <a:rPr sz="2000" spc="-10" dirty="0">
                <a:latin typeface="Verdana"/>
                <a:cs typeface="Verdana"/>
              </a:rPr>
              <a:t>m</a:t>
            </a:r>
            <a:r>
              <a:rPr sz="2000" spc="-20" dirty="0">
                <a:latin typeface="Verdana"/>
                <a:cs typeface="Verdana"/>
              </a:rPr>
              <a:t>e-</a:t>
            </a:r>
            <a:r>
              <a:rPr sz="2000" spc="-5" dirty="0">
                <a:latin typeface="Verdana"/>
                <a:cs typeface="Verdana"/>
              </a:rPr>
              <a:t>f</a:t>
            </a:r>
            <a:r>
              <a:rPr sz="2000" spc="-20" dirty="0">
                <a:latin typeface="Verdana"/>
                <a:cs typeface="Verdana"/>
              </a:rPr>
              <a:t>ra</a:t>
            </a:r>
            <a:r>
              <a:rPr sz="2000" spc="-30" dirty="0">
                <a:latin typeface="Verdana"/>
                <a:cs typeface="Verdana"/>
              </a:rPr>
              <a:t>m</a:t>
            </a:r>
            <a:r>
              <a:rPr sz="2000" spc="-15" dirty="0"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000" dirty="0">
                <a:latin typeface="Verdana"/>
                <a:cs typeface="Verdana"/>
              </a:rPr>
              <a:t>P</a:t>
            </a:r>
            <a:r>
              <a:rPr sz="2000" spc="-20" dirty="0">
                <a:latin typeface="Verdana"/>
                <a:cs typeface="Verdana"/>
              </a:rPr>
              <a:t>ro</a:t>
            </a:r>
            <a:r>
              <a:rPr sz="2000" dirty="0">
                <a:latin typeface="Verdana"/>
                <a:cs typeface="Verdana"/>
              </a:rPr>
              <a:t>b</a:t>
            </a:r>
            <a:r>
              <a:rPr sz="2000" spc="-10" dirty="0">
                <a:latin typeface="Verdana"/>
                <a:cs typeface="Verdana"/>
              </a:rPr>
              <a:t>l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30" dirty="0">
                <a:latin typeface="Verdana"/>
                <a:cs typeface="Verdana"/>
              </a:rPr>
              <a:t>m</a:t>
            </a:r>
            <a:r>
              <a:rPr sz="2000" spc="-20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c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if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</a:t>
            </a:r>
            <a:r>
              <a:rPr sz="2000" spc="-15" dirty="0">
                <a:latin typeface="Verdana"/>
                <a:cs typeface="Verdana"/>
              </a:rPr>
              <a:t>yste</a:t>
            </a:r>
            <a:r>
              <a:rPr sz="2000" spc="-20" dirty="0">
                <a:latin typeface="Verdana"/>
                <a:cs typeface="Verdana"/>
              </a:rPr>
              <a:t>m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c</a:t>
            </a:r>
            <a:r>
              <a:rPr sz="2000" spc="-20" dirty="0">
                <a:latin typeface="Verdana"/>
                <a:cs typeface="Verdana"/>
              </a:rPr>
              <a:t>a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t b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mo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-15" dirty="0">
                <a:latin typeface="Verdana"/>
                <a:cs typeface="Verdana"/>
              </a:rPr>
              <a:t>u</a:t>
            </a:r>
            <a:r>
              <a:rPr sz="2000" spc="-10" dirty="0">
                <a:latin typeface="Verdana"/>
                <a:cs typeface="Verdana"/>
              </a:rPr>
              <a:t>l</a:t>
            </a:r>
            <a:r>
              <a:rPr sz="2000" spc="-20" dirty="0">
                <a:latin typeface="Verdana"/>
                <a:cs typeface="Verdana"/>
              </a:rPr>
              <a:t>ar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5" dirty="0">
                <a:latin typeface="Verdana"/>
                <a:cs typeface="Verdana"/>
              </a:rPr>
              <a:t>z</a:t>
            </a:r>
            <a:r>
              <a:rPr sz="2000" spc="-20" dirty="0">
                <a:latin typeface="Verdana"/>
                <a:cs typeface="Verdana"/>
              </a:rPr>
              <a:t>ed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ts val="2160"/>
              </a:lnSpc>
              <a:spcBef>
                <a:spcPts val="530"/>
              </a:spcBef>
            </a:pPr>
            <a:r>
              <a:rPr sz="2000" dirty="0">
                <a:latin typeface="Verdana"/>
                <a:cs typeface="Verdana"/>
              </a:rPr>
              <a:t>N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t </a:t>
            </a:r>
            <a:r>
              <a:rPr sz="2000" spc="-20" dirty="0">
                <a:latin typeface="Verdana"/>
                <a:cs typeface="Verdana"/>
              </a:rPr>
              <a:t>a</a:t>
            </a:r>
            <a:r>
              <a:rPr sz="2000" spc="-15" dirty="0">
                <a:latin typeface="Verdana"/>
                <a:cs typeface="Verdana"/>
              </a:rPr>
              <a:t>p</a:t>
            </a:r>
            <a:r>
              <a:rPr sz="2000" dirty="0">
                <a:latin typeface="Verdana"/>
                <a:cs typeface="Verdana"/>
              </a:rPr>
              <a:t>p</a:t>
            </a:r>
            <a:r>
              <a:rPr sz="2000" spc="-20" dirty="0">
                <a:latin typeface="Verdana"/>
                <a:cs typeface="Verdana"/>
              </a:rPr>
              <a:t>ro</a:t>
            </a:r>
            <a:r>
              <a:rPr sz="2000" dirty="0">
                <a:latin typeface="Verdana"/>
                <a:cs typeface="Verdana"/>
              </a:rPr>
              <a:t>p</a:t>
            </a:r>
            <a:r>
              <a:rPr sz="2000" spc="-15" dirty="0">
                <a:latin typeface="Verdana"/>
                <a:cs typeface="Verdana"/>
              </a:rPr>
              <a:t>r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-15" dirty="0">
                <a:latin typeface="Verdana"/>
                <a:cs typeface="Verdana"/>
              </a:rPr>
              <a:t>ate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w</a:t>
            </a:r>
            <a:r>
              <a:rPr sz="2000" spc="-15" dirty="0">
                <a:latin typeface="Verdana"/>
                <a:cs typeface="Verdana"/>
              </a:rPr>
              <a:t>h</a:t>
            </a:r>
            <a:r>
              <a:rPr sz="2000" spc="-20" dirty="0">
                <a:latin typeface="Verdana"/>
                <a:cs typeface="Verdana"/>
              </a:rPr>
              <a:t>e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techn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spc="-20" dirty="0">
                <a:latin typeface="Verdana"/>
                <a:cs typeface="Verdana"/>
              </a:rPr>
              <a:t>ca</a:t>
            </a:r>
            <a:r>
              <a:rPr sz="2000" spc="-10" dirty="0">
                <a:latin typeface="Verdana"/>
                <a:cs typeface="Verdana"/>
              </a:rPr>
              <a:t>l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r</a:t>
            </a:r>
            <a:r>
              <a:rPr sz="2000" spc="-10" dirty="0">
                <a:latin typeface="Verdana"/>
                <a:cs typeface="Verdana"/>
              </a:rPr>
              <a:t>is</a:t>
            </a:r>
            <a:r>
              <a:rPr sz="2000" spc="-20" dirty="0">
                <a:latin typeface="Verdana"/>
                <a:cs typeface="Verdana"/>
              </a:rPr>
              <a:t>k</a:t>
            </a:r>
            <a:r>
              <a:rPr sz="2000" spc="-15" dirty="0">
                <a:latin typeface="Verdana"/>
                <a:cs typeface="Verdana"/>
              </a:rPr>
              <a:t>s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ar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h</a:t>
            </a:r>
            <a:r>
              <a:rPr sz="2000" spc="-10" dirty="0">
                <a:latin typeface="Verdana"/>
                <a:cs typeface="Verdana"/>
              </a:rPr>
              <a:t>i</a:t>
            </a:r>
            <a:r>
              <a:rPr sz="2000" dirty="0">
                <a:latin typeface="Verdana"/>
                <a:cs typeface="Verdana"/>
              </a:rPr>
              <a:t>g</a:t>
            </a:r>
            <a:r>
              <a:rPr sz="2000" spc="-15" dirty="0">
                <a:latin typeface="Verdana"/>
                <a:cs typeface="Verdana"/>
              </a:rPr>
              <a:t>h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 </a:t>
            </a:r>
            <a:r>
              <a:rPr sz="2000" spc="-15" dirty="0">
                <a:latin typeface="Verdana"/>
                <a:cs typeface="Verdana"/>
              </a:rPr>
              <a:t>h</a:t>
            </a:r>
            <a:r>
              <a:rPr sz="2000" spc="-30" dirty="0">
                <a:latin typeface="Verdana"/>
                <a:cs typeface="Verdana"/>
              </a:rPr>
              <a:t>e</a:t>
            </a:r>
            <a:r>
              <a:rPr sz="2000" spc="-10" dirty="0">
                <a:latin typeface="Verdana"/>
                <a:cs typeface="Verdana"/>
              </a:rPr>
              <a:t>a</a:t>
            </a:r>
            <a:r>
              <a:rPr sz="2000" spc="-20" dirty="0">
                <a:latin typeface="Verdana"/>
                <a:cs typeface="Verdana"/>
              </a:rPr>
              <a:t>v</a:t>
            </a:r>
            <a:r>
              <a:rPr sz="2000" spc="-15" dirty="0">
                <a:latin typeface="Verdana"/>
                <a:cs typeface="Verdana"/>
              </a:rPr>
              <a:t>y</a:t>
            </a:r>
            <a:r>
              <a:rPr sz="2000" spc="-10" dirty="0">
                <a:latin typeface="Verdana"/>
                <a:cs typeface="Verdana"/>
              </a:rPr>
              <a:t> u</a:t>
            </a:r>
            <a:r>
              <a:rPr sz="2000" spc="-20" dirty="0">
                <a:latin typeface="Verdana"/>
                <a:cs typeface="Verdana"/>
              </a:rPr>
              <a:t>s</a:t>
            </a:r>
            <a:r>
              <a:rPr sz="2000" spc="-1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spc="-10" dirty="0">
                <a:latin typeface="Verdana"/>
                <a:cs typeface="Verdana"/>
              </a:rPr>
              <a:t>f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w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tech</a:t>
            </a:r>
            <a:r>
              <a:rPr sz="2000" spc="-15" dirty="0">
                <a:latin typeface="Verdana"/>
                <a:cs typeface="Verdana"/>
              </a:rPr>
              <a:t>n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spc="-10" dirty="0">
                <a:latin typeface="Verdana"/>
                <a:cs typeface="Verdana"/>
              </a:rPr>
              <a:t>l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dirty="0">
                <a:latin typeface="Verdana"/>
                <a:cs typeface="Verdana"/>
              </a:rPr>
              <a:t>g</a:t>
            </a:r>
            <a:r>
              <a:rPr sz="2000" spc="-15" dirty="0">
                <a:latin typeface="Verdana"/>
                <a:cs typeface="Verdana"/>
              </a:rPr>
              <a:t>y</a:t>
            </a:r>
            <a:r>
              <a:rPr sz="2000" dirty="0"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2140" y="5012554"/>
            <a:ext cx="25527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700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2000" spc="700" dirty="0">
                <a:solidFill>
                  <a:srgbClr val="CC0000"/>
                </a:solidFill>
                <a:latin typeface="Symbol"/>
                <a:cs typeface="Symbol"/>
              </a:rPr>
              <a:t></a:t>
            </a:r>
            <a:endParaRPr sz="20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1224</Words>
  <Application>Microsoft Office PowerPoint</Application>
  <PresentationFormat>On-screen Show (4:3)</PresentationFormat>
  <Paragraphs>171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Symbol</vt:lpstr>
      <vt:lpstr>Verdana</vt:lpstr>
      <vt:lpstr>Wingdings 3</vt:lpstr>
      <vt:lpstr>Ion</vt:lpstr>
      <vt:lpstr>PowerPoint Presentation</vt:lpstr>
      <vt:lpstr>Software process model</vt:lpstr>
      <vt:lpstr>PowerPoint Presentation</vt:lpstr>
      <vt:lpstr>Waterfall Model or Classic Life Cycle/Sequential model</vt:lpstr>
      <vt:lpstr>Incremental Process Model</vt:lpstr>
      <vt:lpstr>The Incremental Model</vt:lpstr>
      <vt:lpstr>Rapid Application Development (RAD) Model</vt:lpstr>
      <vt:lpstr>RAD model</vt:lpstr>
      <vt:lpstr>RAD Model</vt:lpstr>
      <vt:lpstr>Evolutionary Process Model</vt:lpstr>
      <vt:lpstr>PowerPoint Presentation</vt:lpstr>
      <vt:lpstr>Prototyping cohesive</vt:lpstr>
      <vt:lpstr>PowerPoint Presentation</vt:lpstr>
      <vt:lpstr>Spiral Model</vt:lpstr>
      <vt:lpstr>Spiral Model</vt:lpstr>
      <vt:lpstr>Fourth Generation Techniques(4GT)</vt:lpstr>
      <vt:lpstr>PowerPoint Presentation</vt:lpstr>
      <vt:lpstr>PowerPoint Presentation</vt:lpstr>
      <vt:lpstr>Component Based Development</vt:lpstr>
      <vt:lpstr>CBD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vraj patel</cp:lastModifiedBy>
  <cp:revision>1</cp:revision>
  <dcterms:created xsi:type="dcterms:W3CDTF">2020-04-10T18:09:01Z</dcterms:created>
  <dcterms:modified xsi:type="dcterms:W3CDTF">2020-04-10T12:47:41Z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2016-04-20T00:00:00Z</vt:filetime>
  </property>
  <property fmtid="{D5CDD505-2E9C-101B-9397-08002B2CF9AE}" pid="3" name="LastSaved">
    <vt:filetime>2020-04-10T00:00:00Z</vt:filetime>
  </property>
</Properties>
</file>