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3145728" name="Straight Connector 109"/>
            <p:cNvCxnSpPr>
              <a:cxnSpLocks/>
            </p:cNvCxnSpPr>
            <p:nvPr/>
          </p:nvCxnSpPr>
          <p:spPr>
            <a:xfrm rot="16200000" flipH="1">
              <a:off x="-1447800" y="3352800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6"/>
            <p:cNvCxnSpPr>
              <a:cxnSpLocks/>
            </p:cNvCxnSpPr>
            <p:nvPr/>
          </p:nvCxnSpPr>
          <p:spPr>
            <a:xfrm rot="16200000" flipH="1">
              <a:off x="-1638300" y="3238500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77"/>
            <p:cNvCxnSpPr>
              <a:cxnSpLocks/>
            </p:cNvCxnSpPr>
            <p:nvPr/>
          </p:nvCxnSpPr>
          <p:spPr>
            <a:xfrm rot="5400000">
              <a:off x="-1485900" y="3238500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80"/>
            <p:cNvCxnSpPr>
              <a:cxnSpLocks/>
            </p:cNvCxnSpPr>
            <p:nvPr/>
          </p:nvCxnSpPr>
          <p:spPr>
            <a:xfrm rot="5400000">
              <a:off x="-3238500" y="3314700"/>
              <a:ext cx="6858000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81"/>
            <p:cNvCxnSpPr>
              <a:cxnSpLocks/>
            </p:cNvCxnSpPr>
            <p:nvPr/>
          </p:nvCxnSpPr>
          <p:spPr>
            <a:xfrm rot="16200000" flipH="1">
              <a:off x="-3314700" y="3314700"/>
              <a:ext cx="6858000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182"/>
            <p:cNvCxnSpPr>
              <a:cxnSpLocks/>
            </p:cNvCxnSpPr>
            <p:nvPr/>
          </p:nvCxnSpPr>
          <p:spPr>
            <a:xfrm rot="16200000" flipH="1">
              <a:off x="-1371600" y="2971800"/>
              <a:ext cx="6858000" cy="9144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4" name="Straight Connector 183"/>
            <p:cNvCxnSpPr>
              <a:cxnSpLocks/>
            </p:cNvCxnSpPr>
            <p:nvPr/>
          </p:nvCxnSpPr>
          <p:spPr>
            <a:xfrm rot="16200000" flipH="1">
              <a:off x="-2819400" y="3200400"/>
              <a:ext cx="6858000" cy="457200"/>
            </a:xfrm>
            <a:prstGeom prst="line"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5" name="Straight Connector 184"/>
            <p:cNvCxnSpPr>
              <a:cxnSpLocks/>
            </p:cNvCxnSpPr>
            <p:nvPr/>
          </p:nvCxnSpPr>
          <p:spPr>
            <a:xfrm rot="5400000">
              <a:off x="-2705099" y="3238500"/>
              <a:ext cx="6858000" cy="38100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6" name="Straight Connector 185"/>
            <p:cNvCxnSpPr>
              <a:cxnSpLocks/>
            </p:cNvCxnSpPr>
            <p:nvPr/>
          </p:nvCxnSpPr>
          <p:spPr>
            <a:xfrm rot="16200000" flipH="1">
              <a:off x="-2133600" y="3200400"/>
              <a:ext cx="6858000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7" name="Straight Connector 186"/>
            <p:cNvCxnSpPr>
              <a:cxnSpLocks/>
            </p:cNvCxnSpPr>
            <p:nvPr/>
          </p:nvCxnSpPr>
          <p:spPr>
            <a:xfrm rot="16200000" flipH="1">
              <a:off x="-3124200" y="3276600"/>
              <a:ext cx="6858000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8" name="Straight Connector 187"/>
            <p:cNvCxnSpPr>
              <a:cxnSpLocks/>
            </p:cNvCxnSpPr>
            <p:nvPr/>
          </p:nvCxnSpPr>
          <p:spPr>
            <a:xfrm rot="16200000" flipH="1">
              <a:off x="-1828799" y="3352799"/>
              <a:ext cx="6858000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9" name="Straight Connector 188"/>
            <p:cNvCxnSpPr>
              <a:cxnSpLocks/>
            </p:cNvCxnSpPr>
            <p:nvPr/>
          </p:nvCxnSpPr>
          <p:spPr>
            <a:xfrm rot="16200000" flipH="1">
              <a:off x="-28194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0" name="Straight Connector 189"/>
            <p:cNvCxnSpPr>
              <a:cxnSpLocks/>
            </p:cNvCxnSpPr>
            <p:nvPr/>
          </p:nvCxnSpPr>
          <p:spPr>
            <a:xfrm rot="16200000" flipH="1">
              <a:off x="-2438400" y="3124200"/>
              <a:ext cx="6858000" cy="6096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1" name="Straight Connector 164"/>
            <p:cNvCxnSpPr>
              <a:cxnSpLocks/>
            </p:cNvCxnSpPr>
            <p:nvPr/>
          </p:nvCxnSpPr>
          <p:spPr>
            <a:xfrm rot="5400000">
              <a:off x="-1731645" y="2722245"/>
              <a:ext cx="6858000" cy="1413510"/>
            </a:xfrm>
            <a:prstGeom prst="line"/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2" name="Straight Connector 165"/>
            <p:cNvCxnSpPr>
              <a:cxnSpLocks/>
            </p:cNvCxnSpPr>
            <p:nvPr/>
          </p:nvCxnSpPr>
          <p:spPr>
            <a:xfrm rot="5400000">
              <a:off x="-1142048" y="3277552"/>
              <a:ext cx="6858000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3" name="Straight Connector 168"/>
            <p:cNvCxnSpPr>
              <a:cxnSpLocks/>
            </p:cNvCxnSpPr>
            <p:nvPr/>
          </p:nvCxnSpPr>
          <p:spPr>
            <a:xfrm rot="5400000">
              <a:off x="-914400" y="3276600"/>
              <a:ext cx="6858000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4" name="Straight Connector 172"/>
            <p:cNvCxnSpPr>
              <a:cxnSpLocks/>
            </p:cNvCxnSpPr>
            <p:nvPr/>
          </p:nvCxnSpPr>
          <p:spPr>
            <a:xfrm rot="5400000">
              <a:off x="-1855470" y="3227070"/>
              <a:ext cx="6858000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5" name="Straight Connector 120"/>
            <p:cNvCxnSpPr>
              <a:cxnSpLocks/>
            </p:cNvCxnSpPr>
            <p:nvPr/>
          </p:nvCxnSpPr>
          <p:spPr>
            <a:xfrm rot="16200000" flipH="1">
              <a:off x="-2643187" y="3252788"/>
              <a:ext cx="6858000" cy="352425"/>
            </a:xfrm>
            <a:prstGeom prst="line"/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6" name="Straight Connector 144"/>
            <p:cNvCxnSpPr>
              <a:cxnSpLocks/>
            </p:cNvCxnSpPr>
            <p:nvPr/>
          </p:nvCxnSpPr>
          <p:spPr>
            <a:xfrm rot="16200000" flipH="1">
              <a:off x="-1954530" y="3326130"/>
              <a:ext cx="6858000" cy="205740"/>
            </a:xfrm>
            <a:prstGeom prst="line"/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7" name="Straight Connector 107"/>
            <p:cNvCxnSpPr>
              <a:cxnSpLocks/>
            </p:cNvCxnSpPr>
            <p:nvPr/>
          </p:nvCxnSpPr>
          <p:spPr>
            <a:xfrm rot="16200000" flipH="1">
              <a:off x="-2362200" y="3352800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8" name="Straight Connector 208"/>
            <p:cNvCxnSpPr>
              <a:cxnSpLocks/>
            </p:cNvCxnSpPr>
            <p:nvPr/>
          </p:nvCxnSpPr>
          <p:spPr>
            <a:xfrm rot="16200000" flipH="1">
              <a:off x="-21336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49" name="Straight Connector 209"/>
            <p:cNvCxnSpPr>
              <a:cxnSpLocks/>
            </p:cNvCxnSpPr>
            <p:nvPr/>
          </p:nvCxnSpPr>
          <p:spPr>
            <a:xfrm rot="16200000" flipH="1">
              <a:off x="1066800" y="3352800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0" name="Straight Connector 210"/>
            <p:cNvCxnSpPr>
              <a:cxnSpLocks/>
            </p:cNvCxnSpPr>
            <p:nvPr/>
          </p:nvCxnSpPr>
          <p:spPr>
            <a:xfrm rot="16200000" flipH="1">
              <a:off x="876300" y="3238500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1" name="Straight Connector 211"/>
            <p:cNvCxnSpPr>
              <a:cxnSpLocks/>
            </p:cNvCxnSpPr>
            <p:nvPr/>
          </p:nvCxnSpPr>
          <p:spPr>
            <a:xfrm rot="5400000">
              <a:off x="1028700" y="3238500"/>
              <a:ext cx="6858000" cy="3810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2" name="Straight Connector 212"/>
            <p:cNvCxnSpPr>
              <a:cxnSpLocks/>
            </p:cNvCxnSpPr>
            <p:nvPr/>
          </p:nvCxnSpPr>
          <p:spPr>
            <a:xfrm rot="5400000">
              <a:off x="-723900" y="3314700"/>
              <a:ext cx="6858000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3" name="Straight Connector 213"/>
            <p:cNvCxnSpPr>
              <a:cxnSpLocks/>
            </p:cNvCxnSpPr>
            <p:nvPr/>
          </p:nvCxnSpPr>
          <p:spPr>
            <a:xfrm rot="16200000" flipH="1">
              <a:off x="-800100" y="3314700"/>
              <a:ext cx="6858000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4" name="Straight Connector 214"/>
            <p:cNvCxnSpPr>
              <a:cxnSpLocks/>
            </p:cNvCxnSpPr>
            <p:nvPr/>
          </p:nvCxnSpPr>
          <p:spPr>
            <a:xfrm rot="5400000">
              <a:off x="-152400" y="3429000"/>
              <a:ext cx="6858000" cy="1588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5" name="Straight Connector 215"/>
            <p:cNvCxnSpPr>
              <a:cxnSpLocks/>
            </p:cNvCxnSpPr>
            <p:nvPr/>
          </p:nvCxnSpPr>
          <p:spPr>
            <a:xfrm rot="16200000" flipH="1">
              <a:off x="-304800" y="3200400"/>
              <a:ext cx="6858000" cy="4572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6" name="Straight Connector 216"/>
            <p:cNvCxnSpPr>
              <a:cxnSpLocks/>
            </p:cNvCxnSpPr>
            <p:nvPr/>
          </p:nvCxnSpPr>
          <p:spPr>
            <a:xfrm rot="5400000">
              <a:off x="-190499" y="3238500"/>
              <a:ext cx="6858000" cy="381000"/>
            </a:xfrm>
            <a:prstGeom prst="line"/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7" name="Straight Connector 217"/>
            <p:cNvCxnSpPr>
              <a:cxnSpLocks/>
            </p:cNvCxnSpPr>
            <p:nvPr/>
          </p:nvCxnSpPr>
          <p:spPr>
            <a:xfrm rot="16200000" flipH="1">
              <a:off x="381000" y="3200400"/>
              <a:ext cx="6858000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8" name="Straight Connector 218"/>
            <p:cNvCxnSpPr>
              <a:cxnSpLocks/>
            </p:cNvCxnSpPr>
            <p:nvPr/>
          </p:nvCxnSpPr>
          <p:spPr>
            <a:xfrm rot="16200000" flipH="1">
              <a:off x="-609600" y="3276600"/>
              <a:ext cx="6858000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59" name="Straight Connector 219"/>
            <p:cNvCxnSpPr>
              <a:cxnSpLocks/>
            </p:cNvCxnSpPr>
            <p:nvPr/>
          </p:nvCxnSpPr>
          <p:spPr>
            <a:xfrm rot="16200000" flipH="1">
              <a:off x="685801" y="3352799"/>
              <a:ext cx="6858000" cy="152401"/>
            </a:xfrm>
            <a:prstGeom prst="line"/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0" name="Straight Connector 220"/>
            <p:cNvCxnSpPr>
              <a:cxnSpLocks/>
            </p:cNvCxnSpPr>
            <p:nvPr/>
          </p:nvCxnSpPr>
          <p:spPr>
            <a:xfrm rot="16200000" flipH="1">
              <a:off x="-3048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1" name="Straight Connector 221"/>
            <p:cNvCxnSpPr>
              <a:cxnSpLocks/>
            </p:cNvCxnSpPr>
            <p:nvPr/>
          </p:nvCxnSpPr>
          <p:spPr>
            <a:xfrm rot="5400000">
              <a:off x="-1028700" y="3314700"/>
              <a:ext cx="6858000" cy="2286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2" name="Straight Connector 222"/>
            <p:cNvCxnSpPr>
              <a:cxnSpLocks/>
            </p:cNvCxnSpPr>
            <p:nvPr/>
          </p:nvCxnSpPr>
          <p:spPr>
            <a:xfrm rot="5400000">
              <a:off x="782955" y="2722245"/>
              <a:ext cx="6858000" cy="1413510"/>
            </a:xfrm>
            <a:prstGeom prst="line"/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3" name="Straight Connector 223"/>
            <p:cNvCxnSpPr>
              <a:cxnSpLocks/>
            </p:cNvCxnSpPr>
            <p:nvPr/>
          </p:nvCxnSpPr>
          <p:spPr>
            <a:xfrm rot="5400000">
              <a:off x="1372552" y="3277552"/>
              <a:ext cx="6858000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4" name="Straight Connector 224"/>
            <p:cNvCxnSpPr>
              <a:cxnSpLocks/>
            </p:cNvCxnSpPr>
            <p:nvPr/>
          </p:nvCxnSpPr>
          <p:spPr>
            <a:xfrm rot="5400000">
              <a:off x="1600200" y="3352800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5" name="Straight Connector 225"/>
            <p:cNvCxnSpPr>
              <a:cxnSpLocks/>
            </p:cNvCxnSpPr>
            <p:nvPr/>
          </p:nvCxnSpPr>
          <p:spPr>
            <a:xfrm rot="5400000">
              <a:off x="659130" y="3227070"/>
              <a:ext cx="6858000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6" name="Straight Connector 226"/>
            <p:cNvCxnSpPr>
              <a:cxnSpLocks/>
            </p:cNvCxnSpPr>
            <p:nvPr/>
          </p:nvCxnSpPr>
          <p:spPr>
            <a:xfrm rot="16200000" flipH="1">
              <a:off x="-128587" y="3252788"/>
              <a:ext cx="6858000" cy="352425"/>
            </a:xfrm>
            <a:prstGeom prst="line"/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7" name="Straight Connector 227"/>
            <p:cNvCxnSpPr>
              <a:cxnSpLocks/>
            </p:cNvCxnSpPr>
            <p:nvPr/>
          </p:nvCxnSpPr>
          <p:spPr>
            <a:xfrm rot="16200000" flipH="1">
              <a:off x="560070" y="3326130"/>
              <a:ext cx="6858000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8" name="Straight Connector 228"/>
            <p:cNvCxnSpPr>
              <a:cxnSpLocks/>
            </p:cNvCxnSpPr>
            <p:nvPr/>
          </p:nvCxnSpPr>
          <p:spPr>
            <a:xfrm rot="16200000" flipH="1">
              <a:off x="152400" y="3352800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69" name="Straight Connector 229"/>
            <p:cNvCxnSpPr>
              <a:cxnSpLocks/>
            </p:cNvCxnSpPr>
            <p:nvPr/>
          </p:nvCxnSpPr>
          <p:spPr>
            <a:xfrm rot="16200000" flipH="1">
              <a:off x="3810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0" name="Straight Connector 236"/>
            <p:cNvCxnSpPr>
              <a:cxnSpLocks/>
            </p:cNvCxnSpPr>
            <p:nvPr/>
          </p:nvCxnSpPr>
          <p:spPr>
            <a:xfrm rot="16200000" flipH="1">
              <a:off x="2743200" y="3352801"/>
              <a:ext cx="6858000" cy="152400"/>
            </a:xfrm>
            <a:prstGeom prst="line"/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1" name="Straight Connector 237"/>
            <p:cNvCxnSpPr>
              <a:cxnSpLocks/>
            </p:cNvCxnSpPr>
            <p:nvPr/>
          </p:nvCxnSpPr>
          <p:spPr>
            <a:xfrm rot="16200000" flipH="1">
              <a:off x="2095501" y="3238501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2" name="Straight Connector 238"/>
            <p:cNvCxnSpPr>
              <a:cxnSpLocks/>
            </p:cNvCxnSpPr>
            <p:nvPr/>
          </p:nvCxnSpPr>
          <p:spPr>
            <a:xfrm rot="5400000">
              <a:off x="2705100" y="3238501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3" name="Straight Connector 239"/>
            <p:cNvCxnSpPr>
              <a:cxnSpLocks/>
            </p:cNvCxnSpPr>
            <p:nvPr/>
          </p:nvCxnSpPr>
          <p:spPr>
            <a:xfrm rot="5400000">
              <a:off x="1828801" y="3276600"/>
              <a:ext cx="6857999" cy="3048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4" name="Straight Connector 240"/>
            <p:cNvCxnSpPr>
              <a:cxnSpLocks/>
            </p:cNvCxnSpPr>
            <p:nvPr/>
          </p:nvCxnSpPr>
          <p:spPr>
            <a:xfrm rot="16200000" flipH="1">
              <a:off x="1066800" y="3200402"/>
              <a:ext cx="6858000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5" name="Straight Connector 241"/>
            <p:cNvCxnSpPr>
              <a:cxnSpLocks/>
            </p:cNvCxnSpPr>
            <p:nvPr/>
          </p:nvCxnSpPr>
          <p:spPr>
            <a:xfrm rot="16200000" flipH="1">
              <a:off x="2362201" y="3352800"/>
              <a:ext cx="6858000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6" name="Straight Connector 242"/>
            <p:cNvCxnSpPr>
              <a:cxnSpLocks/>
            </p:cNvCxnSpPr>
            <p:nvPr/>
          </p:nvCxnSpPr>
          <p:spPr>
            <a:xfrm rot="5400000">
              <a:off x="2646045" y="2722246"/>
              <a:ext cx="6858000" cy="1413510"/>
            </a:xfrm>
            <a:prstGeom prst="line"/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7" name="Straight Connector 243"/>
            <p:cNvCxnSpPr>
              <a:cxnSpLocks/>
            </p:cNvCxnSpPr>
            <p:nvPr/>
          </p:nvCxnSpPr>
          <p:spPr>
            <a:xfrm rot="5400000">
              <a:off x="3048952" y="3277553"/>
              <a:ext cx="6858000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8" name="Straight Connector 244"/>
            <p:cNvCxnSpPr>
              <a:cxnSpLocks/>
            </p:cNvCxnSpPr>
            <p:nvPr/>
          </p:nvCxnSpPr>
          <p:spPr>
            <a:xfrm rot="5400000">
              <a:off x="2895600" y="3276601"/>
              <a:ext cx="6858000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79" name="Straight Connector 245"/>
            <p:cNvCxnSpPr>
              <a:cxnSpLocks/>
            </p:cNvCxnSpPr>
            <p:nvPr/>
          </p:nvCxnSpPr>
          <p:spPr>
            <a:xfrm rot="5400000">
              <a:off x="2388870" y="3227071"/>
              <a:ext cx="6858000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0" name="Straight Connector 246"/>
            <p:cNvCxnSpPr>
              <a:cxnSpLocks/>
            </p:cNvCxnSpPr>
            <p:nvPr/>
          </p:nvCxnSpPr>
          <p:spPr>
            <a:xfrm rot="16200000" flipH="1">
              <a:off x="2236470" y="3326131"/>
              <a:ext cx="6858000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1" name="Straight Connector 247"/>
            <p:cNvCxnSpPr>
              <a:cxnSpLocks/>
            </p:cNvCxnSpPr>
            <p:nvPr/>
          </p:nvCxnSpPr>
          <p:spPr>
            <a:xfrm rot="16200000" flipH="1">
              <a:off x="1752600" y="3352801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2" name="Straight Connector 248"/>
            <p:cNvCxnSpPr>
              <a:cxnSpLocks/>
            </p:cNvCxnSpPr>
            <p:nvPr/>
          </p:nvCxnSpPr>
          <p:spPr>
            <a:xfrm rot="16200000" flipH="1">
              <a:off x="19812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3" name="Straight Connector 249"/>
            <p:cNvCxnSpPr>
              <a:cxnSpLocks/>
            </p:cNvCxnSpPr>
            <p:nvPr/>
          </p:nvCxnSpPr>
          <p:spPr>
            <a:xfrm rot="5400000">
              <a:off x="3467100" y="3314701"/>
              <a:ext cx="6858000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4" name="Straight Connector 250"/>
            <p:cNvCxnSpPr>
              <a:cxnSpLocks/>
            </p:cNvCxnSpPr>
            <p:nvPr/>
          </p:nvCxnSpPr>
          <p:spPr>
            <a:xfrm rot="16200000" flipH="1">
              <a:off x="3467099" y="3314701"/>
              <a:ext cx="6858000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5" name="Straight Connector 251"/>
            <p:cNvCxnSpPr>
              <a:cxnSpLocks/>
            </p:cNvCxnSpPr>
            <p:nvPr/>
          </p:nvCxnSpPr>
          <p:spPr>
            <a:xfrm rot="5400000">
              <a:off x="4038600" y="3429001"/>
              <a:ext cx="6858000" cy="1588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6" name="Straight Connector 252"/>
            <p:cNvCxnSpPr>
              <a:cxnSpLocks/>
            </p:cNvCxnSpPr>
            <p:nvPr/>
          </p:nvCxnSpPr>
          <p:spPr>
            <a:xfrm rot="16200000" flipH="1">
              <a:off x="3886200" y="3200401"/>
              <a:ext cx="6858000" cy="457200"/>
            </a:xfrm>
            <a:prstGeom prst="line"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7" name="Straight Connector 253"/>
            <p:cNvCxnSpPr>
              <a:cxnSpLocks/>
            </p:cNvCxnSpPr>
            <p:nvPr/>
          </p:nvCxnSpPr>
          <p:spPr>
            <a:xfrm rot="5400000">
              <a:off x="4000501" y="3238501"/>
              <a:ext cx="6858000" cy="38100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Straight Connector 254"/>
            <p:cNvCxnSpPr>
              <a:cxnSpLocks/>
            </p:cNvCxnSpPr>
            <p:nvPr/>
          </p:nvCxnSpPr>
          <p:spPr>
            <a:xfrm rot="16200000" flipH="1">
              <a:off x="4572000" y="3200401"/>
              <a:ext cx="6858000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9" name="Straight Connector 256"/>
            <p:cNvCxnSpPr>
              <a:cxnSpLocks/>
            </p:cNvCxnSpPr>
            <p:nvPr/>
          </p:nvCxnSpPr>
          <p:spPr>
            <a:xfrm rot="16200000" flipH="1">
              <a:off x="3733800" y="3352800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0" name="Straight Connector 257"/>
            <p:cNvCxnSpPr>
              <a:cxnSpLocks/>
            </p:cNvCxnSpPr>
            <p:nvPr/>
          </p:nvCxnSpPr>
          <p:spPr>
            <a:xfrm rot="5400000">
              <a:off x="3619500" y="3314700"/>
              <a:ext cx="6858000" cy="2286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1" name="Straight Connector 258"/>
            <p:cNvCxnSpPr>
              <a:cxnSpLocks/>
            </p:cNvCxnSpPr>
            <p:nvPr/>
          </p:nvCxnSpPr>
          <p:spPr>
            <a:xfrm rot="16200000" flipH="1">
              <a:off x="4214813" y="3252788"/>
              <a:ext cx="6858000" cy="352425"/>
            </a:xfrm>
            <a:prstGeom prst="line"/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2" name="Straight Connector 259"/>
            <p:cNvCxnSpPr>
              <a:cxnSpLocks/>
            </p:cNvCxnSpPr>
            <p:nvPr/>
          </p:nvCxnSpPr>
          <p:spPr>
            <a:xfrm rot="16200000" flipH="1">
              <a:off x="4751070" y="3326131"/>
              <a:ext cx="6858000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3" name="Straight Connector 260"/>
            <p:cNvCxnSpPr>
              <a:cxnSpLocks/>
            </p:cNvCxnSpPr>
            <p:nvPr/>
          </p:nvCxnSpPr>
          <p:spPr>
            <a:xfrm rot="16200000" flipH="1">
              <a:off x="4343400" y="3352801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4" name="Straight Connector 261"/>
            <p:cNvCxnSpPr>
              <a:cxnSpLocks/>
            </p:cNvCxnSpPr>
            <p:nvPr/>
          </p:nvCxnSpPr>
          <p:spPr>
            <a:xfrm rot="16200000" flipH="1">
              <a:off x="4572000" y="3352801"/>
              <a:ext cx="6858000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5" name="Straight Connector 263"/>
            <p:cNvCxnSpPr>
              <a:cxnSpLocks/>
            </p:cNvCxnSpPr>
            <p:nvPr/>
          </p:nvCxnSpPr>
          <p:spPr>
            <a:xfrm rot="16200000" flipH="1">
              <a:off x="5257800" y="3352802"/>
              <a:ext cx="6858000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6" name="Straight Connector 264"/>
            <p:cNvCxnSpPr>
              <a:cxnSpLocks/>
            </p:cNvCxnSpPr>
            <p:nvPr/>
          </p:nvCxnSpPr>
          <p:spPr>
            <a:xfrm rot="16200000" flipH="1">
              <a:off x="5067300" y="3238502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7" name="Straight Connector 265"/>
            <p:cNvCxnSpPr>
              <a:cxnSpLocks/>
            </p:cNvCxnSpPr>
            <p:nvPr/>
          </p:nvCxnSpPr>
          <p:spPr>
            <a:xfrm rot="5400000">
              <a:off x="5219700" y="3238502"/>
              <a:ext cx="6858000" cy="381000"/>
            </a:xfrm>
            <a:prstGeom prst="line"/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8" name="Straight Connector 266"/>
            <p:cNvCxnSpPr>
              <a:cxnSpLocks/>
            </p:cNvCxnSpPr>
            <p:nvPr/>
          </p:nvCxnSpPr>
          <p:spPr>
            <a:xfrm rot="16200000" flipH="1">
              <a:off x="4876801" y="3352801"/>
              <a:ext cx="6858000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99" name="Straight Connector 267"/>
            <p:cNvCxnSpPr>
              <a:cxnSpLocks/>
            </p:cNvCxnSpPr>
            <p:nvPr/>
          </p:nvCxnSpPr>
          <p:spPr>
            <a:xfrm rot="5400000">
              <a:off x="5527994" y="3318196"/>
              <a:ext cx="6888479" cy="191133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0" name="Straight Connector 269"/>
            <p:cNvCxnSpPr>
              <a:cxnSpLocks/>
            </p:cNvCxnSpPr>
            <p:nvPr/>
          </p:nvCxnSpPr>
          <p:spPr>
            <a:xfrm rot="5400000">
              <a:off x="4850130" y="3227072"/>
              <a:ext cx="6858000" cy="40386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1" name="Straight Connector 270"/>
            <p:cNvCxnSpPr>
              <a:cxnSpLocks/>
            </p:cNvCxnSpPr>
            <p:nvPr/>
          </p:nvCxnSpPr>
          <p:spPr>
            <a:xfrm rot="16200000" flipH="1">
              <a:off x="4751070" y="3326132"/>
              <a:ext cx="6858000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2" name="Straight Connector 277"/>
            <p:cNvCxnSpPr>
              <a:cxnSpLocks/>
            </p:cNvCxnSpPr>
            <p:nvPr/>
          </p:nvCxnSpPr>
          <p:spPr>
            <a:xfrm rot="5400000">
              <a:off x="5562599" y="3429001"/>
              <a:ext cx="6858002" cy="1588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3" name="Straight Connector 282"/>
            <p:cNvCxnSpPr>
              <a:cxnSpLocks/>
            </p:cNvCxnSpPr>
            <p:nvPr/>
          </p:nvCxnSpPr>
          <p:spPr>
            <a:xfrm rot="5400000">
              <a:off x="2552700" y="3390900"/>
              <a:ext cx="6858000" cy="76200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4" name="Straight Connector 288"/>
            <p:cNvCxnSpPr>
              <a:cxnSpLocks/>
            </p:cNvCxnSpPr>
            <p:nvPr/>
          </p:nvCxnSpPr>
          <p:spPr>
            <a:xfrm rot="16200000" flipH="1">
              <a:off x="3048000" y="3352800"/>
              <a:ext cx="6858000" cy="1524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5" name="Straight Connector 291"/>
            <p:cNvCxnSpPr>
              <a:cxnSpLocks/>
            </p:cNvCxnSpPr>
            <p:nvPr/>
          </p:nvCxnSpPr>
          <p:spPr>
            <a:xfrm rot="16200000" flipH="1">
              <a:off x="3238500" y="3238500"/>
              <a:ext cx="6858000" cy="381000"/>
            </a:xfrm>
            <a:prstGeom prst="line"/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6" name="Straight Connector 293"/>
            <p:cNvCxnSpPr>
              <a:cxnSpLocks/>
            </p:cNvCxnSpPr>
            <p:nvPr/>
          </p:nvCxnSpPr>
          <p:spPr>
            <a:xfrm rot="5400000">
              <a:off x="2133600" y="3276600"/>
              <a:ext cx="6858000" cy="3048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7" name="Straight Connector 297"/>
            <p:cNvCxnSpPr>
              <a:cxnSpLocks/>
            </p:cNvCxnSpPr>
            <p:nvPr/>
          </p:nvCxnSpPr>
          <p:spPr>
            <a:xfrm rot="16200000" flipH="1">
              <a:off x="3148013" y="3252789"/>
              <a:ext cx="6858000" cy="352425"/>
            </a:xfrm>
            <a:prstGeom prst="line"/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8" name="Straight Connector 298"/>
            <p:cNvCxnSpPr>
              <a:cxnSpLocks/>
            </p:cNvCxnSpPr>
            <p:nvPr/>
          </p:nvCxnSpPr>
          <p:spPr>
            <a:xfrm rot="5400000">
              <a:off x="3771900" y="3238500"/>
              <a:ext cx="6858000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09" name="Straight Connector 301"/>
            <p:cNvCxnSpPr>
              <a:cxnSpLocks/>
            </p:cNvCxnSpPr>
            <p:nvPr/>
          </p:nvCxnSpPr>
          <p:spPr>
            <a:xfrm rot="5400000">
              <a:off x="4229100" y="2933700"/>
              <a:ext cx="6858000" cy="990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0" name="Straight Connector 306"/>
            <p:cNvCxnSpPr>
              <a:cxnSpLocks/>
            </p:cNvCxnSpPr>
            <p:nvPr/>
          </p:nvCxnSpPr>
          <p:spPr>
            <a:xfrm rot="16200000" flipH="1">
              <a:off x="1371600" y="3200403"/>
              <a:ext cx="6858000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  <p:sp>
        <p:nvSpPr>
          <p:cNvPr id="1048585" name="Rectangle 112"/>
          <p:cNvSpPr/>
          <p:nvPr/>
        </p:nvSpPr>
        <p:spPr>
          <a:xfrm>
            <a:off x="0" y="1905000"/>
            <a:ext cx="4953000" cy="3124200"/>
          </a:xfrm>
          <a:prstGeom prst="rect"/>
          <a:solidFill>
            <a:schemeClr val="accent1"/>
          </a:solidFill>
          <a:ln>
            <a:noFill/>
          </a:ln>
          <a:effectLst>
            <a:outerShdw algn="ctr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kern="1200" lang="en-US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25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3145811" name="Straight Connector 116"/>
            <p:cNvCxnSpPr>
              <a:cxnSpLocks/>
            </p:cNvCxnSpPr>
            <p:nvPr/>
          </p:nvCxnSpPr>
          <p:spPr>
            <a:xfrm>
              <a:off x="0" y="2057400"/>
              <a:ext cx="4800600" cy="1588"/>
            </a:xfrm>
            <a:prstGeom prst="line"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2" name="Straight Connector 117"/>
            <p:cNvCxnSpPr>
              <a:cxnSpLocks/>
            </p:cNvCxnSpPr>
            <p:nvPr/>
          </p:nvCxnSpPr>
          <p:spPr>
            <a:xfrm>
              <a:off x="0" y="4876800"/>
              <a:ext cx="4800600" cy="1588"/>
            </a:xfrm>
            <a:prstGeom prst="line"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3" name="Straight Connector 119"/>
            <p:cNvCxnSpPr>
              <a:cxnSpLocks/>
            </p:cNvCxnSpPr>
            <p:nvPr/>
          </p:nvCxnSpPr>
          <p:spPr>
            <a:xfrm rot="5400000">
              <a:off x="3391694" y="3467100"/>
              <a:ext cx="2818606" cy="794"/>
            </a:xfrm>
            <a:prstGeom prst="line"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baseline="0" b="1" cap="none" sz="3600" spc="4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algn="l" indent="0" marL="0">
              <a:buNone/>
              <a:defRPr sz="2200">
                <a:solidFill>
                  <a:srgbClr val="FFFFFF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3145817" name="Straight Connector 7"/>
            <p:cNvCxnSpPr>
              <a:cxnSpLocks/>
            </p:cNvCxnSpPr>
            <p:nvPr/>
          </p:nvCxnSpPr>
          <p:spPr>
            <a:xfrm rot="16200000" flipH="1">
              <a:off x="-27166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8" name="Straight Connector 8"/>
            <p:cNvCxnSpPr>
              <a:cxnSpLocks/>
            </p:cNvCxnSpPr>
            <p:nvPr/>
          </p:nvCxnSpPr>
          <p:spPr>
            <a:xfrm rot="16200000" flipH="1">
              <a:off x="-462165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19" name="Straight Connector 9"/>
            <p:cNvCxnSpPr>
              <a:cxnSpLocks/>
            </p:cNvCxnSpPr>
            <p:nvPr/>
          </p:nvCxnSpPr>
          <p:spPr>
            <a:xfrm rot="5400000">
              <a:off x="-309765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0" name="Straight Connector 10"/>
            <p:cNvCxnSpPr>
              <a:cxnSpLocks/>
            </p:cNvCxnSpPr>
            <p:nvPr/>
          </p:nvCxnSpPr>
          <p:spPr>
            <a:xfrm rot="5400000">
              <a:off x="-2062365" y="2128112"/>
              <a:ext cx="4505731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1" name="Straight Connector 11"/>
            <p:cNvCxnSpPr>
              <a:cxnSpLocks/>
            </p:cNvCxnSpPr>
            <p:nvPr/>
          </p:nvCxnSpPr>
          <p:spPr>
            <a:xfrm rot="16200000" flipH="1">
              <a:off x="-2138565" y="2128112"/>
              <a:ext cx="4505731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2" name="Straight Connector 12"/>
            <p:cNvCxnSpPr>
              <a:cxnSpLocks/>
            </p:cNvCxnSpPr>
            <p:nvPr/>
          </p:nvCxnSpPr>
          <p:spPr>
            <a:xfrm rot="16200000" flipH="1">
              <a:off x="-195465" y="1785212"/>
              <a:ext cx="4505731" cy="9144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3" name="Straight Connector 13"/>
            <p:cNvCxnSpPr>
              <a:cxnSpLocks/>
            </p:cNvCxnSpPr>
            <p:nvPr/>
          </p:nvCxnSpPr>
          <p:spPr>
            <a:xfrm rot="16200000" flipH="1">
              <a:off x="-1643265" y="2013812"/>
              <a:ext cx="4505731" cy="457200"/>
            </a:xfrm>
            <a:prstGeom prst="line"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4" name="Straight Connector 14"/>
            <p:cNvCxnSpPr>
              <a:cxnSpLocks/>
            </p:cNvCxnSpPr>
            <p:nvPr/>
          </p:nvCxnSpPr>
          <p:spPr>
            <a:xfrm rot="5400000">
              <a:off x="-1528964" y="2051912"/>
              <a:ext cx="4505731" cy="38100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5" name="Straight Connector 15"/>
            <p:cNvCxnSpPr>
              <a:cxnSpLocks/>
            </p:cNvCxnSpPr>
            <p:nvPr/>
          </p:nvCxnSpPr>
          <p:spPr>
            <a:xfrm rot="16200000" flipH="1">
              <a:off x="-957465" y="2013812"/>
              <a:ext cx="4505731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6" name="Straight Connector 16"/>
            <p:cNvCxnSpPr>
              <a:cxnSpLocks/>
            </p:cNvCxnSpPr>
            <p:nvPr/>
          </p:nvCxnSpPr>
          <p:spPr>
            <a:xfrm rot="16200000" flipH="1">
              <a:off x="-1948065" y="2090012"/>
              <a:ext cx="4505731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7" name="Straight Connector 17"/>
            <p:cNvCxnSpPr>
              <a:cxnSpLocks/>
            </p:cNvCxnSpPr>
            <p:nvPr/>
          </p:nvCxnSpPr>
          <p:spPr>
            <a:xfrm rot="16200000" flipH="1">
              <a:off x="-652664" y="2166211"/>
              <a:ext cx="4505731" cy="152401"/>
            </a:xfrm>
            <a:prstGeom prst="line"/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8" name="Straight Connector 18"/>
            <p:cNvCxnSpPr>
              <a:cxnSpLocks/>
            </p:cNvCxnSpPr>
            <p:nvPr/>
          </p:nvCxnSpPr>
          <p:spPr>
            <a:xfrm rot="16200000" flipH="1">
              <a:off x="-164326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29" name="Straight Connector 19"/>
            <p:cNvCxnSpPr>
              <a:cxnSpLocks/>
            </p:cNvCxnSpPr>
            <p:nvPr/>
          </p:nvCxnSpPr>
          <p:spPr>
            <a:xfrm rot="16200000" flipH="1">
              <a:off x="-1790700" y="2019300"/>
              <a:ext cx="4495800" cy="4572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0" name="Straight Connector 20"/>
            <p:cNvCxnSpPr>
              <a:cxnSpLocks/>
            </p:cNvCxnSpPr>
            <p:nvPr/>
          </p:nvCxnSpPr>
          <p:spPr>
            <a:xfrm rot="5400000">
              <a:off x="-555510" y="1535657"/>
              <a:ext cx="4505731" cy="1413510"/>
            </a:xfrm>
            <a:prstGeom prst="line"/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1" name="Straight Connector 21"/>
            <p:cNvCxnSpPr>
              <a:cxnSpLocks/>
            </p:cNvCxnSpPr>
            <p:nvPr/>
          </p:nvCxnSpPr>
          <p:spPr>
            <a:xfrm rot="5400000">
              <a:off x="34087" y="2090964"/>
              <a:ext cx="4505731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2" name="Straight Connector 22"/>
            <p:cNvCxnSpPr>
              <a:cxnSpLocks/>
            </p:cNvCxnSpPr>
            <p:nvPr/>
          </p:nvCxnSpPr>
          <p:spPr>
            <a:xfrm rot="5400000">
              <a:off x="261735" y="2090012"/>
              <a:ext cx="4505731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3" name="Straight Connector 23"/>
            <p:cNvCxnSpPr>
              <a:cxnSpLocks/>
            </p:cNvCxnSpPr>
            <p:nvPr/>
          </p:nvCxnSpPr>
          <p:spPr>
            <a:xfrm rot="5400000">
              <a:off x="-679335" y="2040482"/>
              <a:ext cx="4505731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4" name="Straight Connector 24"/>
            <p:cNvCxnSpPr>
              <a:cxnSpLocks/>
            </p:cNvCxnSpPr>
            <p:nvPr/>
          </p:nvCxnSpPr>
          <p:spPr>
            <a:xfrm rot="16200000" flipH="1">
              <a:off x="-1467052" y="2066200"/>
              <a:ext cx="4505731" cy="352425"/>
            </a:xfrm>
            <a:prstGeom prst="line"/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5" name="Straight Connector 25"/>
            <p:cNvCxnSpPr>
              <a:cxnSpLocks/>
            </p:cNvCxnSpPr>
            <p:nvPr/>
          </p:nvCxnSpPr>
          <p:spPr>
            <a:xfrm rot="16200000" flipH="1">
              <a:off x="-778395" y="2139542"/>
              <a:ext cx="4505731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6" name="Straight Connector 26"/>
            <p:cNvCxnSpPr>
              <a:cxnSpLocks/>
            </p:cNvCxnSpPr>
            <p:nvPr/>
          </p:nvCxnSpPr>
          <p:spPr>
            <a:xfrm rot="16200000" flipH="1">
              <a:off x="-118606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7" name="Straight Connector 27"/>
            <p:cNvCxnSpPr>
              <a:cxnSpLocks/>
            </p:cNvCxnSpPr>
            <p:nvPr/>
          </p:nvCxnSpPr>
          <p:spPr>
            <a:xfrm rot="16200000" flipH="1">
              <a:off x="-95746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8" name="Straight Connector 28"/>
            <p:cNvCxnSpPr>
              <a:cxnSpLocks/>
            </p:cNvCxnSpPr>
            <p:nvPr/>
          </p:nvCxnSpPr>
          <p:spPr>
            <a:xfrm rot="16200000" flipH="1">
              <a:off x="224293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39" name="Straight Connector 29"/>
            <p:cNvCxnSpPr>
              <a:cxnSpLocks/>
            </p:cNvCxnSpPr>
            <p:nvPr/>
          </p:nvCxnSpPr>
          <p:spPr>
            <a:xfrm rot="16200000" flipH="1">
              <a:off x="2052435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0" name="Straight Connector 30"/>
            <p:cNvCxnSpPr>
              <a:cxnSpLocks/>
            </p:cNvCxnSpPr>
            <p:nvPr/>
          </p:nvCxnSpPr>
          <p:spPr>
            <a:xfrm rot="5400000">
              <a:off x="2204835" y="2051912"/>
              <a:ext cx="4505731" cy="3810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1" name="Straight Connector 31"/>
            <p:cNvCxnSpPr>
              <a:cxnSpLocks/>
            </p:cNvCxnSpPr>
            <p:nvPr/>
          </p:nvCxnSpPr>
          <p:spPr>
            <a:xfrm rot="5400000">
              <a:off x="452235" y="2128112"/>
              <a:ext cx="4505731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2" name="Straight Connector 32"/>
            <p:cNvCxnSpPr>
              <a:cxnSpLocks/>
            </p:cNvCxnSpPr>
            <p:nvPr/>
          </p:nvCxnSpPr>
          <p:spPr>
            <a:xfrm rot="16200000" flipH="1">
              <a:off x="376035" y="2128112"/>
              <a:ext cx="4505731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3" name="Straight Connector 33"/>
            <p:cNvCxnSpPr>
              <a:cxnSpLocks/>
            </p:cNvCxnSpPr>
            <p:nvPr/>
          </p:nvCxnSpPr>
          <p:spPr>
            <a:xfrm rot="5400000">
              <a:off x="1023735" y="2242139"/>
              <a:ext cx="4505731" cy="1588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4" name="Straight Connector 34"/>
            <p:cNvCxnSpPr>
              <a:cxnSpLocks/>
            </p:cNvCxnSpPr>
            <p:nvPr/>
          </p:nvCxnSpPr>
          <p:spPr>
            <a:xfrm rot="16200000" flipH="1">
              <a:off x="871335" y="2013812"/>
              <a:ext cx="4505731" cy="4572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5" name="Straight Connector 35"/>
            <p:cNvCxnSpPr>
              <a:cxnSpLocks/>
            </p:cNvCxnSpPr>
            <p:nvPr/>
          </p:nvCxnSpPr>
          <p:spPr>
            <a:xfrm rot="5400000">
              <a:off x="985636" y="2051912"/>
              <a:ext cx="4505731" cy="38100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6" name="Straight Connector 36"/>
            <p:cNvCxnSpPr>
              <a:cxnSpLocks/>
            </p:cNvCxnSpPr>
            <p:nvPr/>
          </p:nvCxnSpPr>
          <p:spPr>
            <a:xfrm rot="16200000" flipH="1">
              <a:off x="1557135" y="2013812"/>
              <a:ext cx="4505731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7" name="Straight Connector 37"/>
            <p:cNvCxnSpPr>
              <a:cxnSpLocks/>
            </p:cNvCxnSpPr>
            <p:nvPr/>
          </p:nvCxnSpPr>
          <p:spPr>
            <a:xfrm rot="16200000" flipH="1">
              <a:off x="566535" y="2090012"/>
              <a:ext cx="4505731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8" name="Straight Connector 38"/>
            <p:cNvCxnSpPr>
              <a:cxnSpLocks/>
            </p:cNvCxnSpPr>
            <p:nvPr/>
          </p:nvCxnSpPr>
          <p:spPr>
            <a:xfrm rot="16200000" flipH="1">
              <a:off x="1861936" y="2166211"/>
              <a:ext cx="4505731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49" name="Straight Connector 39"/>
            <p:cNvCxnSpPr>
              <a:cxnSpLocks/>
            </p:cNvCxnSpPr>
            <p:nvPr/>
          </p:nvCxnSpPr>
          <p:spPr>
            <a:xfrm rot="16200000" flipH="1">
              <a:off x="87133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0" name="Straight Connector 40"/>
            <p:cNvCxnSpPr>
              <a:cxnSpLocks/>
            </p:cNvCxnSpPr>
            <p:nvPr/>
          </p:nvCxnSpPr>
          <p:spPr>
            <a:xfrm rot="5400000">
              <a:off x="147435" y="2128112"/>
              <a:ext cx="4505731" cy="2286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1" name="Straight Connector 41"/>
            <p:cNvCxnSpPr>
              <a:cxnSpLocks/>
            </p:cNvCxnSpPr>
            <p:nvPr/>
          </p:nvCxnSpPr>
          <p:spPr>
            <a:xfrm rot="5400000">
              <a:off x="1959090" y="1535657"/>
              <a:ext cx="4505731" cy="1413510"/>
            </a:xfrm>
            <a:prstGeom prst="line"/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2" name="Straight Connector 42"/>
            <p:cNvCxnSpPr>
              <a:cxnSpLocks/>
            </p:cNvCxnSpPr>
            <p:nvPr/>
          </p:nvCxnSpPr>
          <p:spPr>
            <a:xfrm rot="5400000">
              <a:off x="2548687" y="2090964"/>
              <a:ext cx="4505731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3" name="Straight Connector 43"/>
            <p:cNvCxnSpPr>
              <a:cxnSpLocks/>
            </p:cNvCxnSpPr>
            <p:nvPr/>
          </p:nvCxnSpPr>
          <p:spPr>
            <a:xfrm rot="5400000">
              <a:off x="277633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4" name="Straight Connector 44"/>
            <p:cNvCxnSpPr>
              <a:cxnSpLocks/>
            </p:cNvCxnSpPr>
            <p:nvPr/>
          </p:nvCxnSpPr>
          <p:spPr>
            <a:xfrm rot="5400000">
              <a:off x="1835265" y="2040482"/>
              <a:ext cx="4505731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5" name="Straight Connector 45"/>
            <p:cNvCxnSpPr>
              <a:cxnSpLocks/>
            </p:cNvCxnSpPr>
            <p:nvPr/>
          </p:nvCxnSpPr>
          <p:spPr>
            <a:xfrm rot="16200000" flipH="1">
              <a:off x="1047548" y="2066200"/>
              <a:ext cx="4505731" cy="352425"/>
            </a:xfrm>
            <a:prstGeom prst="line"/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6" name="Straight Connector 46"/>
            <p:cNvCxnSpPr>
              <a:cxnSpLocks/>
            </p:cNvCxnSpPr>
            <p:nvPr/>
          </p:nvCxnSpPr>
          <p:spPr>
            <a:xfrm rot="16200000" flipH="1">
              <a:off x="1736205" y="2139542"/>
              <a:ext cx="4505731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7" name="Straight Connector 47"/>
            <p:cNvCxnSpPr>
              <a:cxnSpLocks/>
            </p:cNvCxnSpPr>
            <p:nvPr/>
          </p:nvCxnSpPr>
          <p:spPr>
            <a:xfrm rot="16200000" flipH="1">
              <a:off x="132853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8" name="Straight Connector 48"/>
            <p:cNvCxnSpPr>
              <a:cxnSpLocks/>
            </p:cNvCxnSpPr>
            <p:nvPr/>
          </p:nvCxnSpPr>
          <p:spPr>
            <a:xfrm rot="16200000" flipH="1">
              <a:off x="155713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59" name="Straight Connector 49"/>
            <p:cNvCxnSpPr>
              <a:cxnSpLocks/>
            </p:cNvCxnSpPr>
            <p:nvPr/>
          </p:nvCxnSpPr>
          <p:spPr>
            <a:xfrm rot="16200000" flipH="1">
              <a:off x="3919335" y="2166212"/>
              <a:ext cx="4505731" cy="152400"/>
            </a:xfrm>
            <a:prstGeom prst="line"/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0" name="Straight Connector 50"/>
            <p:cNvCxnSpPr>
              <a:cxnSpLocks/>
            </p:cNvCxnSpPr>
            <p:nvPr/>
          </p:nvCxnSpPr>
          <p:spPr>
            <a:xfrm rot="16200000" flipH="1">
              <a:off x="3271636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1" name="Straight Connector 51"/>
            <p:cNvCxnSpPr>
              <a:cxnSpLocks/>
            </p:cNvCxnSpPr>
            <p:nvPr/>
          </p:nvCxnSpPr>
          <p:spPr>
            <a:xfrm rot="5400000">
              <a:off x="3881235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2" name="Straight Connector 52"/>
            <p:cNvCxnSpPr>
              <a:cxnSpLocks/>
            </p:cNvCxnSpPr>
            <p:nvPr/>
          </p:nvCxnSpPr>
          <p:spPr>
            <a:xfrm rot="5400000">
              <a:off x="3004936" y="2090012"/>
              <a:ext cx="4505730" cy="3048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3" name="Straight Connector 53"/>
            <p:cNvCxnSpPr>
              <a:cxnSpLocks/>
            </p:cNvCxnSpPr>
            <p:nvPr/>
          </p:nvCxnSpPr>
          <p:spPr>
            <a:xfrm rot="16200000" flipH="1">
              <a:off x="2242935" y="2013813"/>
              <a:ext cx="4505731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4" name="Straight Connector 54"/>
            <p:cNvCxnSpPr>
              <a:cxnSpLocks/>
            </p:cNvCxnSpPr>
            <p:nvPr/>
          </p:nvCxnSpPr>
          <p:spPr>
            <a:xfrm rot="16200000" flipH="1">
              <a:off x="3538336" y="2166212"/>
              <a:ext cx="4505731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5" name="Straight Connector 55"/>
            <p:cNvCxnSpPr>
              <a:cxnSpLocks/>
            </p:cNvCxnSpPr>
            <p:nvPr/>
          </p:nvCxnSpPr>
          <p:spPr>
            <a:xfrm rot="5400000">
              <a:off x="3822180" y="1535657"/>
              <a:ext cx="4505731" cy="1413510"/>
            </a:xfrm>
            <a:prstGeom prst="line"/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6" name="Straight Connector 56"/>
            <p:cNvCxnSpPr>
              <a:cxnSpLocks/>
            </p:cNvCxnSpPr>
            <p:nvPr/>
          </p:nvCxnSpPr>
          <p:spPr>
            <a:xfrm rot="5400000">
              <a:off x="4225087" y="2090965"/>
              <a:ext cx="4505731" cy="302895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7" name="Straight Connector 57"/>
            <p:cNvCxnSpPr>
              <a:cxnSpLocks/>
            </p:cNvCxnSpPr>
            <p:nvPr/>
          </p:nvCxnSpPr>
          <p:spPr>
            <a:xfrm rot="5400000">
              <a:off x="4071735" y="2090012"/>
              <a:ext cx="4505731" cy="3048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8" name="Straight Connector 58"/>
            <p:cNvCxnSpPr>
              <a:cxnSpLocks/>
            </p:cNvCxnSpPr>
            <p:nvPr/>
          </p:nvCxnSpPr>
          <p:spPr>
            <a:xfrm rot="5400000">
              <a:off x="3565005" y="2040482"/>
              <a:ext cx="4505731" cy="40386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69" name="Straight Connector 59"/>
            <p:cNvCxnSpPr>
              <a:cxnSpLocks/>
            </p:cNvCxnSpPr>
            <p:nvPr/>
          </p:nvCxnSpPr>
          <p:spPr>
            <a:xfrm rot="16200000" flipH="1">
              <a:off x="3412605" y="2139542"/>
              <a:ext cx="4505731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0" name="Straight Connector 60"/>
            <p:cNvCxnSpPr>
              <a:cxnSpLocks/>
            </p:cNvCxnSpPr>
            <p:nvPr/>
          </p:nvCxnSpPr>
          <p:spPr>
            <a:xfrm rot="16200000" flipH="1">
              <a:off x="2928735" y="2166212"/>
              <a:ext cx="4505731" cy="152400"/>
            </a:xfrm>
            <a:prstGeom prst="line"/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1" name="Straight Connector 61"/>
            <p:cNvCxnSpPr>
              <a:cxnSpLocks/>
            </p:cNvCxnSpPr>
            <p:nvPr/>
          </p:nvCxnSpPr>
          <p:spPr>
            <a:xfrm rot="16200000" flipH="1">
              <a:off x="308113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2" name="Straight Connector 62"/>
            <p:cNvCxnSpPr>
              <a:cxnSpLocks/>
            </p:cNvCxnSpPr>
            <p:nvPr/>
          </p:nvCxnSpPr>
          <p:spPr>
            <a:xfrm rot="5400000">
              <a:off x="4643235" y="2128112"/>
              <a:ext cx="4505731" cy="228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3" name="Straight Connector 63"/>
            <p:cNvCxnSpPr>
              <a:cxnSpLocks/>
            </p:cNvCxnSpPr>
            <p:nvPr/>
          </p:nvCxnSpPr>
          <p:spPr>
            <a:xfrm rot="16200000" flipH="1">
              <a:off x="4643234" y="2128112"/>
              <a:ext cx="4505731" cy="2286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4" name="Straight Connector 64"/>
            <p:cNvCxnSpPr>
              <a:cxnSpLocks/>
            </p:cNvCxnSpPr>
            <p:nvPr/>
          </p:nvCxnSpPr>
          <p:spPr>
            <a:xfrm rot="5400000">
              <a:off x="5214735" y="2242140"/>
              <a:ext cx="4505731" cy="1588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5" name="Straight Connector 65"/>
            <p:cNvCxnSpPr>
              <a:cxnSpLocks/>
            </p:cNvCxnSpPr>
            <p:nvPr/>
          </p:nvCxnSpPr>
          <p:spPr>
            <a:xfrm rot="16200000" flipH="1">
              <a:off x="5062335" y="2013812"/>
              <a:ext cx="4505731" cy="457200"/>
            </a:xfrm>
            <a:prstGeom prst="line"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6" name="Straight Connector 66"/>
            <p:cNvCxnSpPr>
              <a:cxnSpLocks/>
            </p:cNvCxnSpPr>
            <p:nvPr/>
          </p:nvCxnSpPr>
          <p:spPr>
            <a:xfrm rot="5400000">
              <a:off x="5176636" y="2051912"/>
              <a:ext cx="4505731" cy="381000"/>
            </a:xfrm>
            <a:prstGeom prst="line"/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7" name="Straight Connector 67"/>
            <p:cNvCxnSpPr>
              <a:cxnSpLocks/>
            </p:cNvCxnSpPr>
            <p:nvPr/>
          </p:nvCxnSpPr>
          <p:spPr>
            <a:xfrm rot="16200000" flipH="1">
              <a:off x="5748135" y="2013813"/>
              <a:ext cx="4505731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8" name="Straight Connector 68"/>
            <p:cNvCxnSpPr>
              <a:cxnSpLocks/>
            </p:cNvCxnSpPr>
            <p:nvPr/>
          </p:nvCxnSpPr>
          <p:spPr>
            <a:xfrm rot="16200000" flipH="1">
              <a:off x="490993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79" name="Straight Connector 69"/>
            <p:cNvCxnSpPr>
              <a:cxnSpLocks/>
            </p:cNvCxnSpPr>
            <p:nvPr/>
          </p:nvCxnSpPr>
          <p:spPr>
            <a:xfrm rot="5400000">
              <a:off x="4795635" y="2128112"/>
              <a:ext cx="4505731" cy="228600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0" name="Straight Connector 70"/>
            <p:cNvCxnSpPr>
              <a:cxnSpLocks/>
            </p:cNvCxnSpPr>
            <p:nvPr/>
          </p:nvCxnSpPr>
          <p:spPr>
            <a:xfrm rot="16200000" flipH="1">
              <a:off x="5390948" y="2066200"/>
              <a:ext cx="4505731" cy="352425"/>
            </a:xfrm>
            <a:prstGeom prst="line"/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1" name="Straight Connector 71"/>
            <p:cNvCxnSpPr>
              <a:cxnSpLocks/>
            </p:cNvCxnSpPr>
            <p:nvPr/>
          </p:nvCxnSpPr>
          <p:spPr>
            <a:xfrm rot="16200000" flipH="1">
              <a:off x="5927205" y="2139542"/>
              <a:ext cx="4505731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2" name="Straight Connector 72"/>
            <p:cNvCxnSpPr>
              <a:cxnSpLocks/>
            </p:cNvCxnSpPr>
            <p:nvPr/>
          </p:nvCxnSpPr>
          <p:spPr>
            <a:xfrm rot="16200000" flipH="1">
              <a:off x="5519535" y="2166212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3" name="Straight Connector 73"/>
            <p:cNvCxnSpPr>
              <a:cxnSpLocks/>
            </p:cNvCxnSpPr>
            <p:nvPr/>
          </p:nvCxnSpPr>
          <p:spPr>
            <a:xfrm rot="16200000" flipH="1">
              <a:off x="5748135" y="2166212"/>
              <a:ext cx="4505731" cy="152400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4" name="Straight Connector 74"/>
            <p:cNvCxnSpPr>
              <a:cxnSpLocks/>
            </p:cNvCxnSpPr>
            <p:nvPr/>
          </p:nvCxnSpPr>
          <p:spPr>
            <a:xfrm rot="16200000" flipH="1">
              <a:off x="6433935" y="2166213"/>
              <a:ext cx="4505731" cy="1524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5" name="Straight Connector 75"/>
            <p:cNvCxnSpPr>
              <a:cxnSpLocks/>
            </p:cNvCxnSpPr>
            <p:nvPr/>
          </p:nvCxnSpPr>
          <p:spPr>
            <a:xfrm rot="16200000" flipH="1">
              <a:off x="6243435" y="2051913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6" name="Straight Connector 76"/>
            <p:cNvCxnSpPr>
              <a:cxnSpLocks/>
            </p:cNvCxnSpPr>
            <p:nvPr/>
          </p:nvCxnSpPr>
          <p:spPr>
            <a:xfrm rot="5400000">
              <a:off x="6395835" y="2051913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7" name="Straight Connector 77"/>
            <p:cNvCxnSpPr>
              <a:cxnSpLocks/>
            </p:cNvCxnSpPr>
            <p:nvPr/>
          </p:nvCxnSpPr>
          <p:spPr>
            <a:xfrm rot="16200000" flipH="1">
              <a:off x="6052936" y="2166212"/>
              <a:ext cx="4505731" cy="152401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8" name="Straight Connector 78"/>
            <p:cNvCxnSpPr>
              <a:cxnSpLocks/>
            </p:cNvCxnSpPr>
            <p:nvPr/>
          </p:nvCxnSpPr>
          <p:spPr>
            <a:xfrm rot="5400000">
              <a:off x="6709356" y="2136834"/>
              <a:ext cx="4525755" cy="191133"/>
            </a:xfrm>
            <a:prstGeom prst="line"/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89" name="Straight Connector 79"/>
            <p:cNvCxnSpPr>
              <a:cxnSpLocks/>
            </p:cNvCxnSpPr>
            <p:nvPr/>
          </p:nvCxnSpPr>
          <p:spPr>
            <a:xfrm rot="5400000">
              <a:off x="6026265" y="2040483"/>
              <a:ext cx="4505731" cy="40386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0" name="Straight Connector 80"/>
            <p:cNvCxnSpPr>
              <a:cxnSpLocks/>
            </p:cNvCxnSpPr>
            <p:nvPr/>
          </p:nvCxnSpPr>
          <p:spPr>
            <a:xfrm rot="16200000" flipH="1">
              <a:off x="5927205" y="2139543"/>
              <a:ext cx="4505731" cy="20574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1" name="Straight Connector 81"/>
            <p:cNvCxnSpPr>
              <a:cxnSpLocks/>
            </p:cNvCxnSpPr>
            <p:nvPr/>
          </p:nvCxnSpPr>
          <p:spPr>
            <a:xfrm rot="5400000">
              <a:off x="6738734" y="2242140"/>
              <a:ext cx="4505732" cy="1588"/>
            </a:xfrm>
            <a:prstGeom prst="line"/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2" name="Straight Connector 82"/>
            <p:cNvCxnSpPr>
              <a:cxnSpLocks/>
            </p:cNvCxnSpPr>
            <p:nvPr/>
          </p:nvCxnSpPr>
          <p:spPr>
            <a:xfrm rot="5400000">
              <a:off x="3728835" y="2204312"/>
              <a:ext cx="4505731" cy="76200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3" name="Straight Connector 83"/>
            <p:cNvCxnSpPr>
              <a:cxnSpLocks/>
            </p:cNvCxnSpPr>
            <p:nvPr/>
          </p:nvCxnSpPr>
          <p:spPr>
            <a:xfrm rot="16200000" flipH="1">
              <a:off x="4224135" y="2166212"/>
              <a:ext cx="4505731" cy="1524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4" name="Straight Connector 84"/>
            <p:cNvCxnSpPr>
              <a:cxnSpLocks/>
            </p:cNvCxnSpPr>
            <p:nvPr/>
          </p:nvCxnSpPr>
          <p:spPr>
            <a:xfrm rot="16200000" flipH="1">
              <a:off x="4414635" y="2051912"/>
              <a:ext cx="4505731" cy="381000"/>
            </a:xfrm>
            <a:prstGeom prst="line"/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5" name="Straight Connector 85"/>
            <p:cNvCxnSpPr>
              <a:cxnSpLocks/>
            </p:cNvCxnSpPr>
            <p:nvPr/>
          </p:nvCxnSpPr>
          <p:spPr>
            <a:xfrm rot="5400000">
              <a:off x="3309735" y="2090012"/>
              <a:ext cx="4505731" cy="304800"/>
            </a:xfrm>
            <a:prstGeom prst="line"/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6" name="Straight Connector 86"/>
            <p:cNvCxnSpPr>
              <a:cxnSpLocks/>
            </p:cNvCxnSpPr>
            <p:nvPr/>
          </p:nvCxnSpPr>
          <p:spPr>
            <a:xfrm rot="16200000" flipH="1">
              <a:off x="4324148" y="2066200"/>
              <a:ext cx="4505731" cy="352425"/>
            </a:xfrm>
            <a:prstGeom prst="line"/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7" name="Straight Connector 87"/>
            <p:cNvCxnSpPr>
              <a:cxnSpLocks/>
            </p:cNvCxnSpPr>
            <p:nvPr/>
          </p:nvCxnSpPr>
          <p:spPr>
            <a:xfrm rot="5400000">
              <a:off x="4948035" y="2051912"/>
              <a:ext cx="4505731" cy="381000"/>
            </a:xfrm>
            <a:prstGeom prst="lin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8" name="Straight Connector 88"/>
            <p:cNvCxnSpPr>
              <a:cxnSpLocks/>
            </p:cNvCxnSpPr>
            <p:nvPr/>
          </p:nvCxnSpPr>
          <p:spPr>
            <a:xfrm rot="5400000">
              <a:off x="5405235" y="1747112"/>
              <a:ext cx="4505731" cy="990600"/>
            </a:xfrm>
            <a:prstGeom prst="line"/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899" name="Straight Connector 89"/>
            <p:cNvCxnSpPr>
              <a:cxnSpLocks/>
            </p:cNvCxnSpPr>
            <p:nvPr/>
          </p:nvCxnSpPr>
          <p:spPr>
            <a:xfrm rot="16200000" flipH="1">
              <a:off x="2547735" y="2013814"/>
              <a:ext cx="4505731" cy="457199"/>
            </a:xfrm>
            <a:prstGeom prst="line"/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33" name="Rectangle 93"/>
          <p:cNvSpPr/>
          <p:nvPr/>
        </p:nvSpPr>
        <p:spPr>
          <a:xfrm>
            <a:off x="0" y="4311168"/>
            <a:ext cx="9144000" cy="1905000"/>
          </a:xfrm>
          <a:prstGeom prst="rect"/>
          <a:solidFill>
            <a:schemeClr val="accent1"/>
          </a:solidFill>
          <a:ln>
            <a:noFill/>
          </a:ln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kern="1200" lang="en-US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145900" name="Straight Connector 95"/>
          <p:cNvCxnSpPr>
            <a:cxnSpLocks/>
          </p:cNvCxnSpPr>
          <p:nvPr/>
        </p:nvCxnSpPr>
        <p:spPr>
          <a:xfrm>
            <a:off x="0" y="4387368"/>
            <a:ext cx="914400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01" name="Straight Connector 96"/>
          <p:cNvCxnSpPr>
            <a:cxnSpLocks/>
          </p:cNvCxnSpPr>
          <p:nvPr/>
        </p:nvCxnSpPr>
        <p:spPr>
          <a:xfrm>
            <a:off x="0" y="6138380"/>
            <a:ext cx="914400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indent="0" marL="0">
              <a:buNone/>
              <a:defRPr sz="2000">
                <a:solidFill>
                  <a:srgbClr val="FFFFFF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37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algn="ctr"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algn="ctr"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  <p:sp>
        <p:nvSpPr>
          <p:cNvPr id="1048657" name="Rectangle 36"/>
          <p:cNvSpPr/>
          <p:nvPr/>
        </p:nvSpPr>
        <p:spPr>
          <a:xfrm>
            <a:off x="0" y="1563624"/>
            <a:ext cx="2761488" cy="3313176"/>
          </a:xfrm>
          <a:prstGeom prst="rect"/>
          <a:solidFill>
            <a:schemeClr val="accent1"/>
          </a:solidFill>
          <a:ln>
            <a:noFill/>
          </a:ln>
          <a:effectLst>
            <a:outerShdw algn="ctr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kern="1200" lang="en-US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145902" name="Straight Connector 38"/>
          <p:cNvCxnSpPr>
            <a:cxnSpLocks/>
          </p:cNvCxnSpPr>
          <p:nvPr/>
        </p:nvCxnSpPr>
        <p:spPr>
          <a:xfrm rot="5400000">
            <a:off x="1128157" y="3221339"/>
            <a:ext cx="3017520" cy="794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03" name="Straight Connector 40"/>
          <p:cNvCxnSpPr>
            <a:cxnSpLocks/>
          </p:cNvCxnSpPr>
          <p:nvPr/>
        </p:nvCxnSpPr>
        <p:spPr>
          <a:xfrm>
            <a:off x="0" y="1712976"/>
            <a:ext cx="265176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04" name="Straight Connector 42"/>
          <p:cNvCxnSpPr>
            <a:cxnSpLocks/>
          </p:cNvCxnSpPr>
          <p:nvPr/>
        </p:nvCxnSpPr>
        <p:spPr>
          <a:xfrm>
            <a:off x="0" y="4733544"/>
            <a:ext cx="265176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tabLst>
                <a:tab algn="l" pos="3830638"/>
              </a:tabLst>
              <a:defRPr baseline="0" b="1" cap="none" dirty="0" sz="2600" kern="1200" lang="en-US" spc="2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  <p:sp>
        <p:nvSpPr>
          <p:cNvPr id="1048625" name="Rectangle 32"/>
          <p:cNvSpPr/>
          <p:nvPr/>
        </p:nvSpPr>
        <p:spPr>
          <a:xfrm>
            <a:off x="0" y="1563624"/>
            <a:ext cx="2761488" cy="3313176"/>
          </a:xfrm>
          <a:prstGeom prst="rect"/>
          <a:solidFill>
            <a:schemeClr val="accent1"/>
          </a:solidFill>
          <a:ln>
            <a:noFill/>
          </a:ln>
          <a:effectLst>
            <a:outerShdw algn="ctr" blurRad="50800" dir="2700000" dist="381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kern="1200" lang="en-US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145814" name="Straight Connector 33"/>
          <p:cNvCxnSpPr>
            <a:cxnSpLocks/>
          </p:cNvCxnSpPr>
          <p:nvPr/>
        </p:nvCxnSpPr>
        <p:spPr>
          <a:xfrm rot="5400000">
            <a:off x="1128157" y="3221339"/>
            <a:ext cx="3017520" cy="794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15" name="Straight Connector 34"/>
          <p:cNvCxnSpPr>
            <a:cxnSpLocks/>
          </p:cNvCxnSpPr>
          <p:nvPr/>
        </p:nvCxnSpPr>
        <p:spPr>
          <a:xfrm>
            <a:off x="0" y="1712976"/>
            <a:ext cx="265176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16" name="Straight Connector 59"/>
          <p:cNvCxnSpPr>
            <a:cxnSpLocks/>
          </p:cNvCxnSpPr>
          <p:nvPr/>
        </p:nvCxnSpPr>
        <p:spPr>
          <a:xfrm>
            <a:off x="0" y="4733544"/>
            <a:ext cx="2651760" cy="1588"/>
          </a:xfrm>
          <a:prstGeom prst="line"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baseline="0" b="1" cap="none" sz="2600" spc="2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89"/>
          <p:cNvSpPr/>
          <p:nvPr/>
        </p:nvSpPr>
        <p:spPr>
          <a:xfrm>
            <a:off x="149352" y="137160"/>
            <a:ext cx="8869680" cy="6583680"/>
          </a:xfrm>
          <a:prstGeom prst="rect"/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rtl="0"/>
            <a:endParaRPr kern="1200" lang="en-US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C47EBE9-1375-4DC1-9E06-5223DBA7AC0C}" type="datetimeFigureOut">
              <a:rPr lang="en-IN" smtClean="0"/>
              <a:t>17-01-2020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A3207EB-F357-46C0-98E6-15D464760099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tabLst>
          <a:tab algn="l" pos="3830638"/>
        </a:tabLst>
        <a:defRPr b="1" cap="none" sz="3600" kern="1200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74320" latinLnBrk="0" marL="274320" rtl="0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548640" rtl="0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887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463040" rtl="0">
        <a:spcBef>
          <a:spcPct val="20000"/>
        </a:spcBef>
        <a:buClr>
          <a:schemeClr val="accent4"/>
        </a:buClr>
        <a:buFont typeface="Arial" pitchFamily="34" charset="0"/>
        <a:buChar char="•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691640" rtl="0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48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377440" rtl="0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dirty="0" lang="en-IN" smtClean="0">
                <a:latin typeface="Bauhaus 93" pitchFamily="82" charset="0"/>
              </a:rPr>
              <a:t>SOFTWARE PROJECT MANAGEMENT PLAN </a:t>
            </a:r>
            <a:endParaRPr dirty="0" lang="en-IN">
              <a:latin typeface="Bauhaus 93" pitchFamily="82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just"/>
            <a:r>
              <a:rPr dirty="0" lang="en-IN" smtClean="0"/>
              <a:t>NAME : </a:t>
            </a:r>
            <a:r>
              <a:rPr dirty="0" lang="en-US" smtClean="0"/>
              <a:t>v</a:t>
            </a:r>
            <a:r>
              <a:rPr dirty="0" lang="en-US" smtClean="0"/>
              <a:t>r</a:t>
            </a:r>
            <a:r>
              <a:rPr dirty="0" lang="en-US" smtClean="0"/>
              <a:t>a</a:t>
            </a:r>
            <a:r>
              <a:rPr dirty="0" lang="en-US" smtClean="0"/>
              <a:t>j</a:t>
            </a:r>
            <a:r>
              <a:rPr dirty="0" lang="en-US" smtClean="0"/>
              <a:t> </a:t>
            </a:r>
            <a:r>
              <a:rPr dirty="0" lang="en-US" smtClean="0"/>
              <a:t>k</a:t>
            </a:r>
            <a:r>
              <a:rPr dirty="0" lang="en-US" smtClean="0"/>
              <a:t> </a:t>
            </a:r>
            <a:r>
              <a:rPr dirty="0" lang="en-US" smtClean="0"/>
              <a:t>p</a:t>
            </a:r>
            <a:r>
              <a:rPr dirty="0" lang="en-US" smtClean="0"/>
              <a:t>a</a:t>
            </a:r>
            <a:r>
              <a:rPr dirty="0" lang="en-US" smtClean="0"/>
              <a:t>t</a:t>
            </a:r>
            <a:r>
              <a:rPr dirty="0" lang="en-US" smtClean="0"/>
              <a:t>e</a:t>
            </a:r>
            <a:r>
              <a:rPr dirty="0" lang="en-US" smtClean="0"/>
              <a:t>l</a:t>
            </a:r>
            <a:r>
              <a:rPr dirty="0" lang="en-IN" smtClean="0"/>
              <a:t> </a:t>
            </a:r>
            <a:endParaRPr altLang="en-US" lang="zh-CN"/>
          </a:p>
          <a:p>
            <a:pPr algn="just"/>
            <a:r>
              <a:rPr dirty="0" lang="en-IN" smtClean="0"/>
              <a:t>EN. NO : 1704101070</a:t>
            </a:r>
            <a:r>
              <a:rPr dirty="0" lang="en-US" smtClean="0"/>
              <a:t>8</a:t>
            </a:r>
            <a:r>
              <a:rPr dirty="0" lang="en-US" smtClean="0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WHY SPMP ??</a:t>
            </a:r>
            <a:endParaRPr dirty="0" lang="en-IN">
              <a:latin typeface="Bauhaus 93" pitchFamily="82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>
                <a:latin typeface="Bahnschrift" pitchFamily="34" charset="0"/>
              </a:rPr>
              <a:t>Once project designing is complete project managers document their plans during a software package project management set up document.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The SPMP document is used to discuss an inventory of various thing that are needed for project.</a:t>
            </a: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SPMP LIST </a:t>
            </a:r>
            <a:endParaRPr dirty="0" lang="en-IN">
              <a:latin typeface="Bauhaus 93" pitchFamily="82" charset="0"/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 smtClean="0">
                <a:latin typeface="Bahnschrift" pitchFamily="34" charset="0"/>
              </a:rPr>
              <a:t>INTRODUCTION </a:t>
            </a:r>
          </a:p>
          <a:p>
            <a:pPr indent="-514350" lvl="2" marL="13144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Objectives </a:t>
            </a:r>
          </a:p>
          <a:p>
            <a:pPr indent="-514350" lvl="2" marL="13144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Major functions </a:t>
            </a:r>
          </a:p>
          <a:p>
            <a:pPr indent="-514350" lvl="2" marL="13144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Performance issues </a:t>
            </a:r>
          </a:p>
          <a:p>
            <a:pPr indent="-514350" lvl="2" marL="13144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Management and technical constraints </a:t>
            </a:r>
          </a:p>
          <a:p>
            <a:endParaRPr dirty="0" lang="en-IN" smtClean="0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PROJECT  ESTIMATES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Historical data used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Estimation techniques used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Efforts , resource , cost  and project duration estimates .</a:t>
            </a: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SPMP LIST 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IN" smtClean="0">
                <a:latin typeface="Bahnschrift" pitchFamily="34" charset="0"/>
              </a:rPr>
              <a:t>SCHEDULE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Work breakdown structure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Task network representation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Gantt chart representation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PERT chart representation </a:t>
            </a:r>
          </a:p>
          <a:p>
            <a:pPr indent="-514350" marL="628650"/>
            <a:endParaRPr dirty="0" lang="en-IN">
              <a:latin typeface="Bahnschrift" pitchFamily="34" charset="0"/>
            </a:endParaRPr>
          </a:p>
          <a:p>
            <a:pPr indent="-514350" marL="628650"/>
            <a:r>
              <a:rPr dirty="0" lang="en-IN" smtClean="0">
                <a:latin typeface="Bahnschrift" pitchFamily="34" charset="0"/>
              </a:rPr>
              <a:t>PROJECT RESOURCES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People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Hardware and software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Special resources </a:t>
            </a:r>
          </a:p>
          <a:p>
            <a:pPr indent="-514350" lvl="2" marL="1428750">
              <a:buFont typeface="+mj-lt"/>
              <a:buAutoNum type="romanUcPeriod"/>
            </a:pP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SPMP LIST </a:t>
            </a:r>
            <a:endParaRPr dirty="0" lang="en-IN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>
                <a:latin typeface="Bahnschrift" pitchFamily="34" charset="0"/>
              </a:rPr>
              <a:t>STAFF ORGANIZATION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Team structure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Management reporting </a:t>
            </a:r>
          </a:p>
          <a:p>
            <a:pPr indent="-514350" lvl="2" marL="1428750">
              <a:buFont typeface="+mj-lt"/>
              <a:buAutoNum type="romanUcPeriod"/>
            </a:pPr>
            <a:endParaRPr dirty="0" lang="en-IN">
              <a:latin typeface="Bahnschrift" pitchFamily="34" charset="0"/>
            </a:endParaRPr>
          </a:p>
          <a:p>
            <a:pPr indent="-514350" marL="628650"/>
            <a:r>
              <a:rPr dirty="0" lang="en-IN" smtClean="0">
                <a:latin typeface="Bahnschrift" pitchFamily="34" charset="0"/>
              </a:rPr>
              <a:t>RISK MANAGEMENT PLAN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Risk analysis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Risk identification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Risk estimation </a:t>
            </a:r>
          </a:p>
          <a:p>
            <a:pPr indent="-514350" lvl="2" marL="1428750">
              <a:buFont typeface="+mj-lt"/>
              <a:buAutoNum type="romanUcPeriod"/>
            </a:pPr>
            <a:r>
              <a:rPr dirty="0" lang="en-IN" smtClean="0">
                <a:latin typeface="Bahnschrift" pitchFamily="34" charset="0"/>
              </a:rPr>
              <a:t>Risk abatement procedures </a:t>
            </a: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SPMP LIST </a:t>
            </a:r>
            <a:endParaRPr dirty="0" lang="en-IN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>
                <a:latin typeface="Bahnschrift" pitchFamily="34" charset="0"/>
              </a:rPr>
              <a:t>PROJECT TRACKING 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PROJECT CONTROL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MISCELLENOUS ACTIVITIES </a:t>
            </a: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PROJECT PLANNING ACTIVITIES </a:t>
            </a:r>
            <a:endParaRPr dirty="0" lang="en-IN">
              <a:latin typeface="Bauhaus 93" pitchFamily="82" charset="0"/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>
                <a:latin typeface="Bahnschrift" pitchFamily="34" charset="0"/>
              </a:rPr>
              <a:t>Requires utmost care and attention 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Communications to unrealistic time and resource estimations result in :</a:t>
            </a:r>
          </a:p>
          <a:p>
            <a:pPr lvl="3"/>
            <a:r>
              <a:rPr dirty="0" sz="2400" lang="en-IN" smtClean="0">
                <a:latin typeface="Bahnschrift" pitchFamily="34" charset="0"/>
              </a:rPr>
              <a:t>Irritating delays </a:t>
            </a:r>
          </a:p>
          <a:p>
            <a:pPr lvl="3"/>
            <a:r>
              <a:rPr dirty="0" sz="2400" lang="en-IN" smtClean="0">
                <a:latin typeface="Bahnschrift" pitchFamily="34" charset="0"/>
              </a:rPr>
              <a:t>Customer dissatisfaction </a:t>
            </a:r>
          </a:p>
          <a:p>
            <a:pPr lvl="3"/>
            <a:r>
              <a:rPr dirty="0" sz="2400" lang="en-IN" smtClean="0">
                <a:latin typeface="Bahnschrift" pitchFamily="34" charset="0"/>
              </a:rPr>
              <a:t>Poor quality work </a:t>
            </a:r>
          </a:p>
          <a:p>
            <a:pPr lvl="3"/>
            <a:r>
              <a:rPr dirty="0" sz="2400" lang="en-IN" smtClean="0">
                <a:latin typeface="Bahnschrift" pitchFamily="34" charset="0"/>
              </a:rPr>
              <a:t>Project failure </a:t>
            </a:r>
          </a:p>
          <a:p>
            <a:pPr indent="0" lvl="1" marL="457200">
              <a:buNone/>
            </a:pPr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>
                <a:latin typeface="Bauhaus 93" pitchFamily="82" charset="0"/>
              </a:rPr>
              <a:t>SOFTWARE COST ESTIMATION </a:t>
            </a:r>
            <a:endParaRPr dirty="0" lang="en-IN">
              <a:latin typeface="Bauhaus 93" pitchFamily="82" charset="0"/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 smtClean="0">
                <a:latin typeface="Bahnschrift" pitchFamily="34" charset="0"/>
              </a:rPr>
              <a:t>Determine size of the product.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Determine the effort needed.</a:t>
            </a:r>
          </a:p>
          <a:p>
            <a:endParaRPr dirty="0" lang="en-IN">
              <a:latin typeface="Bahnschrift" pitchFamily="34" charset="0"/>
            </a:endParaRPr>
          </a:p>
          <a:p>
            <a:r>
              <a:rPr dirty="0" lang="en-IN" smtClean="0">
                <a:latin typeface="Bahnschrift" pitchFamily="34" charset="0"/>
              </a:rPr>
              <a:t>Determine project duration and cost.</a:t>
            </a:r>
          </a:p>
          <a:p>
            <a:endParaRPr dirty="0" lang="en-IN">
              <a:latin typeface="Bahnschrift" pitchFamily="34" charset="0"/>
            </a:endParaRPr>
          </a:p>
          <a:p>
            <a:endParaRPr dirty="0" lang="en-IN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 descr="C:\Users\bhatt\AppData\Local\Microsoft\Windows\INetCache\IE\36FF0QQ7\thank-you-394180_640[1]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7" y="692696"/>
            <a:ext cx="7392821" cy="5544616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lastClr="000000" val="windowText"/>
      </a:dk1>
      <a:lt1>
        <a:sysClr lastClr="FFFFFF" val="window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5400000" dist="254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r="5400000" dist="254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r="5400000" dist="254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SOFTWARE PROJECT MANAGEMENT PLAN</dc:title>
  <dc:creator>Jigna Bhatt</dc:creator>
  <cp:lastModifiedBy>Jigna Bhatt</cp:lastModifiedBy>
  <dcterms:created xsi:type="dcterms:W3CDTF">2020-01-16T16:09:24Z</dcterms:created>
  <dcterms:modified xsi:type="dcterms:W3CDTF">2020-04-21T10:58:06Z</dcterms:modified>
</cp:coreProperties>
</file>