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7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3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70" y="0"/>
            <a:ext cx="9146540" cy="57150"/>
          </a:xfrm>
          <a:custGeom>
            <a:avLst/>
            <a:gdLst/>
            <a:ahLst/>
            <a:cxnLst/>
            <a:rect l="l" t="t" r="r" b="b"/>
            <a:pathLst>
              <a:path w="9146540" h="57150">
                <a:moveTo>
                  <a:pt x="9146540" y="0"/>
                </a:moveTo>
                <a:lnTo>
                  <a:pt x="0" y="0"/>
                </a:lnTo>
                <a:lnTo>
                  <a:pt x="0" y="26670"/>
                </a:lnTo>
                <a:lnTo>
                  <a:pt x="0" y="29210"/>
                </a:lnTo>
                <a:lnTo>
                  <a:pt x="0" y="57150"/>
                </a:lnTo>
                <a:lnTo>
                  <a:pt x="9146540" y="57150"/>
                </a:lnTo>
                <a:lnTo>
                  <a:pt x="9146540" y="29210"/>
                </a:lnTo>
                <a:lnTo>
                  <a:pt x="9146540" y="2667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533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800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1066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1333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16001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1879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2146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2413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2679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2946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3213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3492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3759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4025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4292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4559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4838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5105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5372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5638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59054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6172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1270" y="6451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-1270" y="6718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-1270" y="69849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-1270" y="7251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-1270" y="75183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-1270" y="7797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-1270" y="80644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-1270" y="8331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-1270" y="8597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-1270" y="8864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-1270" y="9131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-1270" y="9410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-1270" y="9677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-1270" y="9944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1270" y="10210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-1270" y="104774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-1270" y="10756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-1270" y="11023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-1270" y="11290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-1270" y="115569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-1270" y="11823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-1270" y="120904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-1270" y="12369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-1270" y="126364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-1270" y="12903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-1270" y="13169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-1270" y="13436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-1270" y="1370329"/>
            <a:ext cx="9146540" cy="57150"/>
          </a:xfrm>
          <a:custGeom>
            <a:avLst/>
            <a:gdLst/>
            <a:ahLst/>
            <a:cxnLst/>
            <a:rect l="l" t="t" r="r" b="b"/>
            <a:pathLst>
              <a:path w="9146540" h="57150">
                <a:moveTo>
                  <a:pt x="9146540" y="0"/>
                </a:moveTo>
                <a:lnTo>
                  <a:pt x="0" y="0"/>
                </a:lnTo>
                <a:lnTo>
                  <a:pt x="0" y="27940"/>
                </a:lnTo>
                <a:lnTo>
                  <a:pt x="0" y="30480"/>
                </a:lnTo>
                <a:lnTo>
                  <a:pt x="0" y="57150"/>
                </a:lnTo>
                <a:lnTo>
                  <a:pt x="9146540" y="57150"/>
                </a:lnTo>
                <a:lnTo>
                  <a:pt x="9146540" y="30480"/>
                </a:lnTo>
                <a:lnTo>
                  <a:pt x="9146540" y="2794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-1270" y="14249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-1270" y="14516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-1270" y="14782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-1270" y="150494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-1270" y="15328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-1270" y="15595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-1270" y="15862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-1270" y="161289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-1270" y="16395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-1270" y="166624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-1270" y="16941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-1270" y="17208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-1270" y="17475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-1270" y="17741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-1270" y="180085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-1270" y="18288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-1270" y="18554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-1270" y="18821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-1270" y="19088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-1270" y="19354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-1270" y="196215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-1270" y="19900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-1270" y="20167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-1270" y="20434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-1270" y="20701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-1270" y="209676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-1270" y="21247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-1270" y="21513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-1270" y="21780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-1270" y="22047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-1270" y="22313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-1270" y="225805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-1270" y="22860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-1270" y="23126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-1270" y="23393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-1270" y="23660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-1270" y="239267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-1270" y="24206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-1270" y="24472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-1270" y="24739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-1270" y="25006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-1270" y="25273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-1270" y="255396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-1270" y="25819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-1270" y="26085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-1270" y="26352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-1270" y="26619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-1270" y="268859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-1270" y="27165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-1270" y="2743199"/>
            <a:ext cx="9146540" cy="55880"/>
          </a:xfrm>
          <a:custGeom>
            <a:avLst/>
            <a:gdLst/>
            <a:ahLst/>
            <a:cxnLst/>
            <a:rect l="l" t="t" r="r" b="b"/>
            <a:pathLst>
              <a:path w="9146540" h="55880">
                <a:moveTo>
                  <a:pt x="9146540" y="0"/>
                </a:moveTo>
                <a:lnTo>
                  <a:pt x="0" y="0"/>
                </a:lnTo>
                <a:lnTo>
                  <a:pt x="0" y="26670"/>
                </a:lnTo>
                <a:lnTo>
                  <a:pt x="0" y="29210"/>
                </a:lnTo>
                <a:lnTo>
                  <a:pt x="0" y="55880"/>
                </a:lnTo>
                <a:lnTo>
                  <a:pt x="9146540" y="55880"/>
                </a:lnTo>
                <a:lnTo>
                  <a:pt x="9146540" y="29210"/>
                </a:lnTo>
                <a:lnTo>
                  <a:pt x="9146540" y="2667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-1270" y="27965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-1270" y="28232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-1270" y="284987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-1270" y="28778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-1270" y="29044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-1270" y="29311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-1270" y="29578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-1270" y="29845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-1270" y="30124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-1270" y="30391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-1270" y="30657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-1270" y="30924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-1270" y="3120390"/>
            <a:ext cx="9146540" cy="27940"/>
          </a:xfrm>
          <a:custGeom>
            <a:avLst/>
            <a:gdLst/>
            <a:ahLst/>
            <a:cxnLst/>
            <a:rect l="l" t="t" r="r" b="b"/>
            <a:pathLst>
              <a:path w="9146540" h="27939">
                <a:moveTo>
                  <a:pt x="9146540" y="0"/>
                </a:moveTo>
                <a:lnTo>
                  <a:pt x="0" y="0"/>
                </a:lnTo>
                <a:lnTo>
                  <a:pt x="0" y="27939"/>
                </a:lnTo>
                <a:lnTo>
                  <a:pt x="9146540" y="2793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-1270" y="314579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-1270" y="31737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-1270" y="32004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-1270" y="32270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-1270" y="32537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-1270" y="32804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-1270" y="33083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-1270" y="33350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-1270" y="33616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-1270" y="33883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-1270" y="3416300"/>
            <a:ext cx="9146540" cy="27940"/>
          </a:xfrm>
          <a:custGeom>
            <a:avLst/>
            <a:gdLst/>
            <a:ahLst/>
            <a:cxnLst/>
            <a:rect l="l" t="t" r="r" b="b"/>
            <a:pathLst>
              <a:path w="9146540" h="27939">
                <a:moveTo>
                  <a:pt x="9146540" y="0"/>
                </a:moveTo>
                <a:lnTo>
                  <a:pt x="0" y="0"/>
                </a:lnTo>
                <a:lnTo>
                  <a:pt x="0" y="27939"/>
                </a:lnTo>
                <a:lnTo>
                  <a:pt x="9146540" y="2793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-1270" y="34417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-1270" y="34696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-1270" y="34963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-1270" y="35229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-1270" y="35496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-1270" y="35775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-1270" y="36042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-1270" y="36309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-1270" y="36576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-1270" y="368427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-1270" y="3712209"/>
            <a:ext cx="9146540" cy="27940"/>
          </a:xfrm>
          <a:custGeom>
            <a:avLst/>
            <a:gdLst/>
            <a:ahLst/>
            <a:cxnLst/>
            <a:rect l="l" t="t" r="r" b="b"/>
            <a:pathLst>
              <a:path w="9146540" h="27939">
                <a:moveTo>
                  <a:pt x="9146540" y="0"/>
                </a:moveTo>
                <a:lnTo>
                  <a:pt x="0" y="0"/>
                </a:lnTo>
                <a:lnTo>
                  <a:pt x="0" y="27939"/>
                </a:lnTo>
                <a:lnTo>
                  <a:pt x="9146540" y="2793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-1270" y="37376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-1270" y="37655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-1270" y="37922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-1270" y="38188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-1270" y="38455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-1270" y="38735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-1270" y="39001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-1270" y="39268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-1270" y="39535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-1270" y="398017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-1270" y="4008120"/>
            <a:ext cx="9146540" cy="27940"/>
          </a:xfrm>
          <a:custGeom>
            <a:avLst/>
            <a:gdLst/>
            <a:ahLst/>
            <a:cxnLst/>
            <a:rect l="l" t="t" r="r" b="b"/>
            <a:pathLst>
              <a:path w="9146540" h="27939">
                <a:moveTo>
                  <a:pt x="9146540" y="0"/>
                </a:moveTo>
                <a:lnTo>
                  <a:pt x="0" y="0"/>
                </a:lnTo>
                <a:lnTo>
                  <a:pt x="0" y="27939"/>
                </a:lnTo>
                <a:lnTo>
                  <a:pt x="9146540" y="2793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-1270" y="40347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-1270" y="40614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-1270" y="40881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-1270" y="4114799"/>
            <a:ext cx="9146540" cy="57150"/>
          </a:xfrm>
          <a:custGeom>
            <a:avLst/>
            <a:gdLst/>
            <a:ahLst/>
            <a:cxnLst/>
            <a:rect l="l" t="t" r="r" b="b"/>
            <a:pathLst>
              <a:path w="9146540" h="57150">
                <a:moveTo>
                  <a:pt x="9146540" y="0"/>
                </a:moveTo>
                <a:lnTo>
                  <a:pt x="0" y="0"/>
                </a:lnTo>
                <a:lnTo>
                  <a:pt x="0" y="26670"/>
                </a:lnTo>
                <a:lnTo>
                  <a:pt x="0" y="29210"/>
                </a:lnTo>
                <a:lnTo>
                  <a:pt x="0" y="57150"/>
                </a:lnTo>
                <a:lnTo>
                  <a:pt x="9146540" y="57150"/>
                </a:lnTo>
                <a:lnTo>
                  <a:pt x="9146540" y="29210"/>
                </a:lnTo>
                <a:lnTo>
                  <a:pt x="9146540" y="2667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-1270" y="41694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-1270" y="41960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-1270" y="42227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-1270" y="42494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-1270" y="427608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-1270" y="4304029"/>
            <a:ext cx="9146540" cy="27940"/>
          </a:xfrm>
          <a:custGeom>
            <a:avLst/>
            <a:gdLst/>
            <a:ahLst/>
            <a:cxnLst/>
            <a:rect l="l" t="t" r="r" b="b"/>
            <a:pathLst>
              <a:path w="9146540" h="27939">
                <a:moveTo>
                  <a:pt x="9146540" y="0"/>
                </a:moveTo>
                <a:lnTo>
                  <a:pt x="0" y="0"/>
                </a:lnTo>
                <a:lnTo>
                  <a:pt x="0" y="27940"/>
                </a:lnTo>
                <a:lnTo>
                  <a:pt x="9146540" y="2794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-1270" y="43307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-1270" y="43573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-1270" y="43840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-1270" y="44107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-1270" y="443737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-1270" y="44653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-1270" y="44919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-1270" y="45186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-1270" y="45453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-1270" y="45720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-1270" y="45999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-1270" y="46266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-1270" y="46532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-1270" y="46799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-1270" y="47066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-1270" y="473328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-1270" y="47612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-1270" y="47879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-1270" y="48145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-1270" y="48412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-1270" y="48679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-1270" y="48958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-1270" y="49225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-1270" y="49491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-1270" y="49758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-1270" y="50025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-1270" y="50292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-1270" y="50571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-1270" y="50838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-1270" y="51104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-1270" y="51371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-1270" y="51638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-1270" y="51917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-1270" y="52184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-1270" y="52451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-1270" y="52717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-1270" y="52984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-1270" y="53251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-1270" y="53530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-1270" y="53797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-1270" y="54063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-1270" y="54330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-1270" y="54597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-1270" y="5487669"/>
            <a:ext cx="9146540" cy="55880"/>
          </a:xfrm>
          <a:custGeom>
            <a:avLst/>
            <a:gdLst/>
            <a:ahLst/>
            <a:cxnLst/>
            <a:rect l="l" t="t" r="r" b="b"/>
            <a:pathLst>
              <a:path w="9146540" h="55879">
                <a:moveTo>
                  <a:pt x="9146540" y="0"/>
                </a:moveTo>
                <a:lnTo>
                  <a:pt x="0" y="0"/>
                </a:lnTo>
                <a:lnTo>
                  <a:pt x="0" y="26670"/>
                </a:lnTo>
                <a:lnTo>
                  <a:pt x="0" y="29210"/>
                </a:lnTo>
                <a:lnTo>
                  <a:pt x="0" y="55880"/>
                </a:lnTo>
                <a:lnTo>
                  <a:pt x="9146540" y="55880"/>
                </a:lnTo>
                <a:lnTo>
                  <a:pt x="9146540" y="29210"/>
                </a:lnTo>
                <a:lnTo>
                  <a:pt x="9146540" y="2667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-1270" y="55410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-1270" y="55676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-1270" y="55943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-1270" y="56210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-1270" y="56489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-1270" y="56756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-1270" y="57023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-1270" y="57289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-1270" y="57556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-1270" y="57823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-1270" y="58102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-1270" y="58369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-1270" y="58635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-1270" y="58902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-1270" y="59169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-1270" y="59448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-1270" y="59715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-1270" y="59982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-1270" y="60248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-1270" y="60515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-1270" y="60782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-1270" y="61061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-1270" y="61328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-1270" y="61595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-1270" y="61861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-1270" y="621283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-1270" y="62407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-1270" y="62674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-1270" y="62941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-1270" y="63207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-1270" y="63474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-1270" y="63741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-1270" y="64020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-1270" y="64287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-1270" y="64554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-1270" y="64820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-1270" y="650874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-1270" y="65366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-1270" y="65633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-1270" y="65900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-1270" y="661669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-1270" y="66433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-1270" y="667003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-1270" y="66979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-1270" y="672464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-1270" y="67513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-1270" y="67779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-1270" y="680466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0" y="6832599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0" y="1249692"/>
            <a:ext cx="68580" cy="91440"/>
          </a:xfrm>
          <a:custGeom>
            <a:avLst/>
            <a:gdLst/>
            <a:ahLst/>
            <a:cxnLst/>
            <a:rect l="l" t="t" r="r" b="b"/>
            <a:pathLst>
              <a:path w="68580" h="91440">
                <a:moveTo>
                  <a:pt x="68580" y="0"/>
                </a:moveTo>
                <a:lnTo>
                  <a:pt x="68580" y="0"/>
                </a:lnTo>
                <a:lnTo>
                  <a:pt x="0" y="0"/>
                </a:lnTo>
                <a:lnTo>
                  <a:pt x="0" y="91427"/>
                </a:lnTo>
                <a:lnTo>
                  <a:pt x="68580" y="91427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6603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8763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11048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1333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15493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1778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6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19938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2222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2438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2667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2895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B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3111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3340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3556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3784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4000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4229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4457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4673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4902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5118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5346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5575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5791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6019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62356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6464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66801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69088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7137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73533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7581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7810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8026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8255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84708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8699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89153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9144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9372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9588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9817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g object 309"/>
          <p:cNvSpPr/>
          <p:nvPr/>
        </p:nvSpPr>
        <p:spPr>
          <a:xfrm>
            <a:off x="10033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g object 310"/>
          <p:cNvSpPr/>
          <p:nvPr/>
        </p:nvSpPr>
        <p:spPr>
          <a:xfrm>
            <a:off x="10261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g object 311"/>
          <p:cNvSpPr/>
          <p:nvPr/>
        </p:nvSpPr>
        <p:spPr>
          <a:xfrm>
            <a:off x="10477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g object 312"/>
          <p:cNvSpPr/>
          <p:nvPr/>
        </p:nvSpPr>
        <p:spPr>
          <a:xfrm>
            <a:off x="10706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g object 313"/>
          <p:cNvSpPr/>
          <p:nvPr/>
        </p:nvSpPr>
        <p:spPr>
          <a:xfrm>
            <a:off x="10934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g object 314"/>
          <p:cNvSpPr/>
          <p:nvPr/>
        </p:nvSpPr>
        <p:spPr>
          <a:xfrm>
            <a:off x="11150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g object 315"/>
          <p:cNvSpPr/>
          <p:nvPr/>
        </p:nvSpPr>
        <p:spPr>
          <a:xfrm>
            <a:off x="11379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g object 316"/>
          <p:cNvSpPr/>
          <p:nvPr/>
        </p:nvSpPr>
        <p:spPr>
          <a:xfrm>
            <a:off x="115951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90" h="91440">
                <a:moveTo>
                  <a:pt x="46990" y="0"/>
                </a:moveTo>
                <a:lnTo>
                  <a:pt x="25400" y="0"/>
                </a:lnTo>
                <a:lnTo>
                  <a:pt x="22860" y="0"/>
                </a:lnTo>
                <a:lnTo>
                  <a:pt x="0" y="0"/>
                </a:lnTo>
                <a:lnTo>
                  <a:pt x="0" y="91427"/>
                </a:lnTo>
                <a:lnTo>
                  <a:pt x="22860" y="91427"/>
                </a:lnTo>
                <a:lnTo>
                  <a:pt x="2540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g object 317"/>
          <p:cNvSpPr/>
          <p:nvPr/>
        </p:nvSpPr>
        <p:spPr>
          <a:xfrm>
            <a:off x="120396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g object 318"/>
          <p:cNvSpPr/>
          <p:nvPr/>
        </p:nvSpPr>
        <p:spPr>
          <a:xfrm>
            <a:off x="12268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g object 319"/>
          <p:cNvSpPr/>
          <p:nvPr/>
        </p:nvSpPr>
        <p:spPr>
          <a:xfrm>
            <a:off x="12496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g object 320"/>
          <p:cNvSpPr/>
          <p:nvPr/>
        </p:nvSpPr>
        <p:spPr>
          <a:xfrm>
            <a:off x="12712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g object 321"/>
          <p:cNvSpPr/>
          <p:nvPr/>
        </p:nvSpPr>
        <p:spPr>
          <a:xfrm>
            <a:off x="12941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g object 322"/>
          <p:cNvSpPr/>
          <p:nvPr/>
        </p:nvSpPr>
        <p:spPr>
          <a:xfrm>
            <a:off x="131571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g object 323"/>
          <p:cNvSpPr/>
          <p:nvPr/>
        </p:nvSpPr>
        <p:spPr>
          <a:xfrm>
            <a:off x="13385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g object 324"/>
          <p:cNvSpPr/>
          <p:nvPr/>
        </p:nvSpPr>
        <p:spPr>
          <a:xfrm>
            <a:off x="136016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g object 325"/>
          <p:cNvSpPr/>
          <p:nvPr/>
        </p:nvSpPr>
        <p:spPr>
          <a:xfrm>
            <a:off x="138303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g object 326"/>
          <p:cNvSpPr/>
          <p:nvPr/>
        </p:nvSpPr>
        <p:spPr>
          <a:xfrm>
            <a:off x="140588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g object 327"/>
          <p:cNvSpPr/>
          <p:nvPr/>
        </p:nvSpPr>
        <p:spPr>
          <a:xfrm>
            <a:off x="14287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g object 328"/>
          <p:cNvSpPr/>
          <p:nvPr/>
        </p:nvSpPr>
        <p:spPr>
          <a:xfrm>
            <a:off x="145033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g object 329"/>
          <p:cNvSpPr/>
          <p:nvPr/>
        </p:nvSpPr>
        <p:spPr>
          <a:xfrm>
            <a:off x="14732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g object 330"/>
          <p:cNvSpPr/>
          <p:nvPr/>
        </p:nvSpPr>
        <p:spPr>
          <a:xfrm>
            <a:off x="149478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g object 331"/>
          <p:cNvSpPr/>
          <p:nvPr/>
        </p:nvSpPr>
        <p:spPr>
          <a:xfrm>
            <a:off x="15176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g object 332"/>
          <p:cNvSpPr/>
          <p:nvPr/>
        </p:nvSpPr>
        <p:spPr>
          <a:xfrm>
            <a:off x="153923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g object 333"/>
          <p:cNvSpPr/>
          <p:nvPr/>
        </p:nvSpPr>
        <p:spPr>
          <a:xfrm>
            <a:off x="15621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g object 334"/>
          <p:cNvSpPr/>
          <p:nvPr/>
        </p:nvSpPr>
        <p:spPr>
          <a:xfrm>
            <a:off x="15849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g object 335"/>
          <p:cNvSpPr/>
          <p:nvPr/>
        </p:nvSpPr>
        <p:spPr>
          <a:xfrm>
            <a:off x="16065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g object 336"/>
          <p:cNvSpPr/>
          <p:nvPr/>
        </p:nvSpPr>
        <p:spPr>
          <a:xfrm>
            <a:off x="16294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g object 337"/>
          <p:cNvSpPr/>
          <p:nvPr/>
        </p:nvSpPr>
        <p:spPr>
          <a:xfrm>
            <a:off x="16510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g object 338"/>
          <p:cNvSpPr/>
          <p:nvPr/>
        </p:nvSpPr>
        <p:spPr>
          <a:xfrm>
            <a:off x="16738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g object 339"/>
          <p:cNvSpPr/>
          <p:nvPr/>
        </p:nvSpPr>
        <p:spPr>
          <a:xfrm>
            <a:off x="16954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g object 340"/>
          <p:cNvSpPr/>
          <p:nvPr/>
        </p:nvSpPr>
        <p:spPr>
          <a:xfrm>
            <a:off x="17183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g object 341"/>
          <p:cNvSpPr/>
          <p:nvPr/>
        </p:nvSpPr>
        <p:spPr>
          <a:xfrm>
            <a:off x="17411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g object 342"/>
          <p:cNvSpPr/>
          <p:nvPr/>
        </p:nvSpPr>
        <p:spPr>
          <a:xfrm>
            <a:off x="17627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g object 343"/>
          <p:cNvSpPr/>
          <p:nvPr/>
        </p:nvSpPr>
        <p:spPr>
          <a:xfrm>
            <a:off x="17856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g object 344"/>
          <p:cNvSpPr/>
          <p:nvPr/>
        </p:nvSpPr>
        <p:spPr>
          <a:xfrm>
            <a:off x="180721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g object 345"/>
          <p:cNvSpPr/>
          <p:nvPr/>
        </p:nvSpPr>
        <p:spPr>
          <a:xfrm>
            <a:off x="18300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g object 346"/>
          <p:cNvSpPr/>
          <p:nvPr/>
        </p:nvSpPr>
        <p:spPr>
          <a:xfrm>
            <a:off x="185166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g object 347"/>
          <p:cNvSpPr/>
          <p:nvPr/>
        </p:nvSpPr>
        <p:spPr>
          <a:xfrm>
            <a:off x="18745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g object 348"/>
          <p:cNvSpPr/>
          <p:nvPr/>
        </p:nvSpPr>
        <p:spPr>
          <a:xfrm>
            <a:off x="18973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g object 349"/>
          <p:cNvSpPr/>
          <p:nvPr/>
        </p:nvSpPr>
        <p:spPr>
          <a:xfrm>
            <a:off x="19189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g object 350"/>
          <p:cNvSpPr/>
          <p:nvPr/>
        </p:nvSpPr>
        <p:spPr>
          <a:xfrm>
            <a:off x="19418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g object 351"/>
          <p:cNvSpPr/>
          <p:nvPr/>
        </p:nvSpPr>
        <p:spPr>
          <a:xfrm>
            <a:off x="196342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g object 352"/>
          <p:cNvSpPr/>
          <p:nvPr/>
        </p:nvSpPr>
        <p:spPr>
          <a:xfrm>
            <a:off x="19862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g object 353"/>
          <p:cNvSpPr/>
          <p:nvPr/>
        </p:nvSpPr>
        <p:spPr>
          <a:xfrm>
            <a:off x="20078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g object 354"/>
          <p:cNvSpPr/>
          <p:nvPr/>
        </p:nvSpPr>
        <p:spPr>
          <a:xfrm>
            <a:off x="20307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g object 355"/>
          <p:cNvSpPr/>
          <p:nvPr/>
        </p:nvSpPr>
        <p:spPr>
          <a:xfrm>
            <a:off x="205358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g object 356"/>
          <p:cNvSpPr/>
          <p:nvPr/>
        </p:nvSpPr>
        <p:spPr>
          <a:xfrm>
            <a:off x="20751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g object 357"/>
          <p:cNvSpPr/>
          <p:nvPr/>
        </p:nvSpPr>
        <p:spPr>
          <a:xfrm>
            <a:off x="209803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g object 358"/>
          <p:cNvSpPr/>
          <p:nvPr/>
        </p:nvSpPr>
        <p:spPr>
          <a:xfrm>
            <a:off x="21209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g object 359"/>
          <p:cNvSpPr/>
          <p:nvPr/>
        </p:nvSpPr>
        <p:spPr>
          <a:xfrm>
            <a:off x="214248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g object 360"/>
          <p:cNvSpPr/>
          <p:nvPr/>
        </p:nvSpPr>
        <p:spPr>
          <a:xfrm>
            <a:off x="21653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g object 361"/>
          <p:cNvSpPr/>
          <p:nvPr/>
        </p:nvSpPr>
        <p:spPr>
          <a:xfrm>
            <a:off x="218693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g object 362"/>
          <p:cNvSpPr/>
          <p:nvPr/>
        </p:nvSpPr>
        <p:spPr>
          <a:xfrm>
            <a:off x="22098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g object 363"/>
          <p:cNvSpPr/>
          <p:nvPr/>
        </p:nvSpPr>
        <p:spPr>
          <a:xfrm>
            <a:off x="223138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g object 364"/>
          <p:cNvSpPr/>
          <p:nvPr/>
        </p:nvSpPr>
        <p:spPr>
          <a:xfrm>
            <a:off x="22542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g object 365"/>
          <p:cNvSpPr/>
          <p:nvPr/>
        </p:nvSpPr>
        <p:spPr>
          <a:xfrm>
            <a:off x="22771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g object 366"/>
          <p:cNvSpPr/>
          <p:nvPr/>
        </p:nvSpPr>
        <p:spPr>
          <a:xfrm>
            <a:off x="229870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89" h="91440">
                <a:moveTo>
                  <a:pt x="46990" y="0"/>
                </a:moveTo>
                <a:lnTo>
                  <a:pt x="24130" y="0"/>
                </a:lnTo>
                <a:lnTo>
                  <a:pt x="22860" y="0"/>
                </a:lnTo>
                <a:lnTo>
                  <a:pt x="0" y="0"/>
                </a:lnTo>
                <a:lnTo>
                  <a:pt x="0" y="91427"/>
                </a:lnTo>
                <a:lnTo>
                  <a:pt x="22860" y="91427"/>
                </a:lnTo>
                <a:lnTo>
                  <a:pt x="2413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g object 367"/>
          <p:cNvSpPr/>
          <p:nvPr/>
        </p:nvSpPr>
        <p:spPr>
          <a:xfrm>
            <a:off x="23431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g object 368"/>
          <p:cNvSpPr/>
          <p:nvPr/>
        </p:nvSpPr>
        <p:spPr>
          <a:xfrm>
            <a:off x="23660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g object 369"/>
          <p:cNvSpPr/>
          <p:nvPr/>
        </p:nvSpPr>
        <p:spPr>
          <a:xfrm>
            <a:off x="23888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g object 370"/>
          <p:cNvSpPr/>
          <p:nvPr/>
        </p:nvSpPr>
        <p:spPr>
          <a:xfrm>
            <a:off x="24104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g object 371"/>
          <p:cNvSpPr/>
          <p:nvPr/>
        </p:nvSpPr>
        <p:spPr>
          <a:xfrm>
            <a:off x="24333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g object 372"/>
          <p:cNvSpPr/>
          <p:nvPr/>
        </p:nvSpPr>
        <p:spPr>
          <a:xfrm>
            <a:off x="245491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g object 373"/>
          <p:cNvSpPr/>
          <p:nvPr/>
        </p:nvSpPr>
        <p:spPr>
          <a:xfrm>
            <a:off x="24777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g object 374"/>
          <p:cNvSpPr/>
          <p:nvPr/>
        </p:nvSpPr>
        <p:spPr>
          <a:xfrm>
            <a:off x="249936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g object 375"/>
          <p:cNvSpPr/>
          <p:nvPr/>
        </p:nvSpPr>
        <p:spPr>
          <a:xfrm>
            <a:off x="25222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g object 376"/>
          <p:cNvSpPr/>
          <p:nvPr/>
        </p:nvSpPr>
        <p:spPr>
          <a:xfrm>
            <a:off x="25450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g object 377"/>
          <p:cNvSpPr/>
          <p:nvPr/>
        </p:nvSpPr>
        <p:spPr>
          <a:xfrm>
            <a:off x="25666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g object 378"/>
          <p:cNvSpPr/>
          <p:nvPr/>
        </p:nvSpPr>
        <p:spPr>
          <a:xfrm>
            <a:off x="25895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g object 379"/>
          <p:cNvSpPr/>
          <p:nvPr/>
        </p:nvSpPr>
        <p:spPr>
          <a:xfrm>
            <a:off x="261112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g object 380"/>
          <p:cNvSpPr/>
          <p:nvPr/>
        </p:nvSpPr>
        <p:spPr>
          <a:xfrm>
            <a:off x="26339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g object 381"/>
          <p:cNvSpPr/>
          <p:nvPr/>
        </p:nvSpPr>
        <p:spPr>
          <a:xfrm>
            <a:off x="26555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g object 382"/>
          <p:cNvSpPr/>
          <p:nvPr/>
        </p:nvSpPr>
        <p:spPr>
          <a:xfrm>
            <a:off x="26784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g object 383"/>
          <p:cNvSpPr/>
          <p:nvPr/>
        </p:nvSpPr>
        <p:spPr>
          <a:xfrm>
            <a:off x="270128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g object 384"/>
          <p:cNvSpPr/>
          <p:nvPr/>
        </p:nvSpPr>
        <p:spPr>
          <a:xfrm>
            <a:off x="27228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g object 385"/>
          <p:cNvSpPr/>
          <p:nvPr/>
        </p:nvSpPr>
        <p:spPr>
          <a:xfrm>
            <a:off x="274573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g object 386"/>
          <p:cNvSpPr/>
          <p:nvPr/>
        </p:nvSpPr>
        <p:spPr>
          <a:xfrm>
            <a:off x="276732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g object 387"/>
          <p:cNvSpPr/>
          <p:nvPr/>
        </p:nvSpPr>
        <p:spPr>
          <a:xfrm>
            <a:off x="279018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g object 388"/>
          <p:cNvSpPr/>
          <p:nvPr/>
        </p:nvSpPr>
        <p:spPr>
          <a:xfrm>
            <a:off x="28130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g object 389"/>
          <p:cNvSpPr/>
          <p:nvPr/>
        </p:nvSpPr>
        <p:spPr>
          <a:xfrm>
            <a:off x="283463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g object 390"/>
          <p:cNvSpPr/>
          <p:nvPr/>
        </p:nvSpPr>
        <p:spPr>
          <a:xfrm>
            <a:off x="28575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g object 391"/>
          <p:cNvSpPr/>
          <p:nvPr/>
        </p:nvSpPr>
        <p:spPr>
          <a:xfrm>
            <a:off x="287908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g object 392"/>
          <p:cNvSpPr/>
          <p:nvPr/>
        </p:nvSpPr>
        <p:spPr>
          <a:xfrm>
            <a:off x="29019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g object 393"/>
          <p:cNvSpPr/>
          <p:nvPr/>
        </p:nvSpPr>
        <p:spPr>
          <a:xfrm>
            <a:off x="29248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g object 394"/>
          <p:cNvSpPr/>
          <p:nvPr/>
        </p:nvSpPr>
        <p:spPr>
          <a:xfrm>
            <a:off x="29464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g object 395"/>
          <p:cNvSpPr/>
          <p:nvPr/>
        </p:nvSpPr>
        <p:spPr>
          <a:xfrm>
            <a:off x="29692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g object 396"/>
          <p:cNvSpPr/>
          <p:nvPr/>
        </p:nvSpPr>
        <p:spPr>
          <a:xfrm>
            <a:off x="29908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g object 397"/>
          <p:cNvSpPr/>
          <p:nvPr/>
        </p:nvSpPr>
        <p:spPr>
          <a:xfrm>
            <a:off x="30137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g object 398"/>
          <p:cNvSpPr/>
          <p:nvPr/>
        </p:nvSpPr>
        <p:spPr>
          <a:xfrm>
            <a:off x="30353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g object 399"/>
          <p:cNvSpPr/>
          <p:nvPr/>
        </p:nvSpPr>
        <p:spPr>
          <a:xfrm>
            <a:off x="305816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89" h="91440">
                <a:moveTo>
                  <a:pt x="46990" y="0"/>
                </a:moveTo>
                <a:lnTo>
                  <a:pt x="24130" y="0"/>
                </a:lnTo>
                <a:lnTo>
                  <a:pt x="22860" y="0"/>
                </a:lnTo>
                <a:lnTo>
                  <a:pt x="0" y="0"/>
                </a:lnTo>
                <a:lnTo>
                  <a:pt x="0" y="91427"/>
                </a:lnTo>
                <a:lnTo>
                  <a:pt x="22860" y="91427"/>
                </a:lnTo>
                <a:lnTo>
                  <a:pt x="2413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g object 400"/>
          <p:cNvSpPr/>
          <p:nvPr/>
        </p:nvSpPr>
        <p:spPr>
          <a:xfrm>
            <a:off x="31026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g object 401"/>
          <p:cNvSpPr/>
          <p:nvPr/>
        </p:nvSpPr>
        <p:spPr>
          <a:xfrm>
            <a:off x="31254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g object 402"/>
          <p:cNvSpPr/>
          <p:nvPr/>
        </p:nvSpPr>
        <p:spPr>
          <a:xfrm>
            <a:off x="314706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g object 403"/>
          <p:cNvSpPr/>
          <p:nvPr/>
        </p:nvSpPr>
        <p:spPr>
          <a:xfrm>
            <a:off x="31699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g object 404"/>
          <p:cNvSpPr/>
          <p:nvPr/>
        </p:nvSpPr>
        <p:spPr>
          <a:xfrm>
            <a:off x="319151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g object 405"/>
          <p:cNvSpPr/>
          <p:nvPr/>
        </p:nvSpPr>
        <p:spPr>
          <a:xfrm>
            <a:off x="32143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g object 406"/>
          <p:cNvSpPr/>
          <p:nvPr/>
        </p:nvSpPr>
        <p:spPr>
          <a:xfrm>
            <a:off x="32372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g object 407"/>
          <p:cNvSpPr/>
          <p:nvPr/>
        </p:nvSpPr>
        <p:spPr>
          <a:xfrm>
            <a:off x="32588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g object 408"/>
          <p:cNvSpPr/>
          <p:nvPr/>
        </p:nvSpPr>
        <p:spPr>
          <a:xfrm>
            <a:off x="32804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g object 409"/>
          <p:cNvSpPr/>
          <p:nvPr/>
        </p:nvSpPr>
        <p:spPr>
          <a:xfrm>
            <a:off x="33032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g object 410"/>
          <p:cNvSpPr/>
          <p:nvPr/>
        </p:nvSpPr>
        <p:spPr>
          <a:xfrm>
            <a:off x="33261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g object 411"/>
          <p:cNvSpPr/>
          <p:nvPr/>
        </p:nvSpPr>
        <p:spPr>
          <a:xfrm>
            <a:off x="33477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g object 412"/>
          <p:cNvSpPr/>
          <p:nvPr/>
        </p:nvSpPr>
        <p:spPr>
          <a:xfrm>
            <a:off x="33705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g object 413"/>
          <p:cNvSpPr/>
          <p:nvPr/>
        </p:nvSpPr>
        <p:spPr>
          <a:xfrm>
            <a:off x="33921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g object 414"/>
          <p:cNvSpPr/>
          <p:nvPr/>
        </p:nvSpPr>
        <p:spPr>
          <a:xfrm>
            <a:off x="34150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g object 415"/>
          <p:cNvSpPr/>
          <p:nvPr/>
        </p:nvSpPr>
        <p:spPr>
          <a:xfrm>
            <a:off x="34378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g object 416"/>
          <p:cNvSpPr/>
          <p:nvPr/>
        </p:nvSpPr>
        <p:spPr>
          <a:xfrm>
            <a:off x="345948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89" h="91440">
                <a:moveTo>
                  <a:pt x="46990" y="0"/>
                </a:moveTo>
                <a:lnTo>
                  <a:pt x="24130" y="0"/>
                </a:lnTo>
                <a:lnTo>
                  <a:pt x="22860" y="0"/>
                </a:lnTo>
                <a:lnTo>
                  <a:pt x="0" y="0"/>
                </a:lnTo>
                <a:lnTo>
                  <a:pt x="0" y="91427"/>
                </a:lnTo>
                <a:lnTo>
                  <a:pt x="22860" y="91427"/>
                </a:lnTo>
                <a:lnTo>
                  <a:pt x="2413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g object 417"/>
          <p:cNvSpPr/>
          <p:nvPr/>
        </p:nvSpPr>
        <p:spPr>
          <a:xfrm>
            <a:off x="350392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g object 418"/>
          <p:cNvSpPr/>
          <p:nvPr/>
        </p:nvSpPr>
        <p:spPr>
          <a:xfrm>
            <a:off x="35267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g object 419"/>
          <p:cNvSpPr/>
          <p:nvPr/>
        </p:nvSpPr>
        <p:spPr>
          <a:xfrm>
            <a:off x="35496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g object 420"/>
          <p:cNvSpPr/>
          <p:nvPr/>
        </p:nvSpPr>
        <p:spPr>
          <a:xfrm>
            <a:off x="35712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g object 421"/>
          <p:cNvSpPr/>
          <p:nvPr/>
        </p:nvSpPr>
        <p:spPr>
          <a:xfrm>
            <a:off x="35941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g object 422"/>
          <p:cNvSpPr/>
          <p:nvPr/>
        </p:nvSpPr>
        <p:spPr>
          <a:xfrm>
            <a:off x="36156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g object 423"/>
          <p:cNvSpPr/>
          <p:nvPr/>
        </p:nvSpPr>
        <p:spPr>
          <a:xfrm>
            <a:off x="36385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g object 424"/>
          <p:cNvSpPr/>
          <p:nvPr/>
        </p:nvSpPr>
        <p:spPr>
          <a:xfrm>
            <a:off x="36614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g object 425"/>
          <p:cNvSpPr/>
          <p:nvPr/>
        </p:nvSpPr>
        <p:spPr>
          <a:xfrm>
            <a:off x="36830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g object 426"/>
          <p:cNvSpPr/>
          <p:nvPr/>
        </p:nvSpPr>
        <p:spPr>
          <a:xfrm>
            <a:off x="37058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g object 427"/>
          <p:cNvSpPr/>
          <p:nvPr/>
        </p:nvSpPr>
        <p:spPr>
          <a:xfrm>
            <a:off x="37274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g object 428"/>
          <p:cNvSpPr/>
          <p:nvPr/>
        </p:nvSpPr>
        <p:spPr>
          <a:xfrm>
            <a:off x="37503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g object 429"/>
          <p:cNvSpPr/>
          <p:nvPr/>
        </p:nvSpPr>
        <p:spPr>
          <a:xfrm>
            <a:off x="37719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g object 430"/>
          <p:cNvSpPr/>
          <p:nvPr/>
        </p:nvSpPr>
        <p:spPr>
          <a:xfrm>
            <a:off x="37947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g object 431"/>
          <p:cNvSpPr/>
          <p:nvPr/>
        </p:nvSpPr>
        <p:spPr>
          <a:xfrm>
            <a:off x="38176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g object 432"/>
          <p:cNvSpPr/>
          <p:nvPr/>
        </p:nvSpPr>
        <p:spPr>
          <a:xfrm>
            <a:off x="38392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g object 433"/>
          <p:cNvSpPr/>
          <p:nvPr/>
        </p:nvSpPr>
        <p:spPr>
          <a:xfrm>
            <a:off x="38620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g object 434"/>
          <p:cNvSpPr/>
          <p:nvPr/>
        </p:nvSpPr>
        <p:spPr>
          <a:xfrm>
            <a:off x="38836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g object 435"/>
          <p:cNvSpPr/>
          <p:nvPr/>
        </p:nvSpPr>
        <p:spPr>
          <a:xfrm>
            <a:off x="39065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g object 436"/>
          <p:cNvSpPr/>
          <p:nvPr/>
        </p:nvSpPr>
        <p:spPr>
          <a:xfrm>
            <a:off x="39281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g object 437"/>
          <p:cNvSpPr/>
          <p:nvPr/>
        </p:nvSpPr>
        <p:spPr>
          <a:xfrm>
            <a:off x="39509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g object 438"/>
          <p:cNvSpPr/>
          <p:nvPr/>
        </p:nvSpPr>
        <p:spPr>
          <a:xfrm>
            <a:off x="39738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g object 439"/>
          <p:cNvSpPr/>
          <p:nvPr/>
        </p:nvSpPr>
        <p:spPr>
          <a:xfrm>
            <a:off x="39954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g object 440"/>
          <p:cNvSpPr/>
          <p:nvPr/>
        </p:nvSpPr>
        <p:spPr>
          <a:xfrm>
            <a:off x="40182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g object 441"/>
          <p:cNvSpPr/>
          <p:nvPr/>
        </p:nvSpPr>
        <p:spPr>
          <a:xfrm>
            <a:off x="40398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g object 442"/>
          <p:cNvSpPr/>
          <p:nvPr/>
        </p:nvSpPr>
        <p:spPr>
          <a:xfrm>
            <a:off x="40627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g object 443"/>
          <p:cNvSpPr/>
          <p:nvPr/>
        </p:nvSpPr>
        <p:spPr>
          <a:xfrm>
            <a:off x="408432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g object 444"/>
          <p:cNvSpPr/>
          <p:nvPr/>
        </p:nvSpPr>
        <p:spPr>
          <a:xfrm>
            <a:off x="41071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g object 445"/>
          <p:cNvSpPr/>
          <p:nvPr/>
        </p:nvSpPr>
        <p:spPr>
          <a:xfrm>
            <a:off x="41300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g object 446"/>
          <p:cNvSpPr/>
          <p:nvPr/>
        </p:nvSpPr>
        <p:spPr>
          <a:xfrm>
            <a:off x="41516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g object 447"/>
          <p:cNvSpPr/>
          <p:nvPr/>
        </p:nvSpPr>
        <p:spPr>
          <a:xfrm>
            <a:off x="41744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g object 448"/>
          <p:cNvSpPr/>
          <p:nvPr/>
        </p:nvSpPr>
        <p:spPr>
          <a:xfrm>
            <a:off x="419607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g object 449"/>
          <p:cNvSpPr/>
          <p:nvPr/>
        </p:nvSpPr>
        <p:spPr>
          <a:xfrm>
            <a:off x="42189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g object 450"/>
          <p:cNvSpPr/>
          <p:nvPr/>
        </p:nvSpPr>
        <p:spPr>
          <a:xfrm>
            <a:off x="42418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g object 451"/>
          <p:cNvSpPr/>
          <p:nvPr/>
        </p:nvSpPr>
        <p:spPr>
          <a:xfrm>
            <a:off x="42633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g object 452"/>
          <p:cNvSpPr/>
          <p:nvPr/>
        </p:nvSpPr>
        <p:spPr>
          <a:xfrm>
            <a:off x="42862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g object 453"/>
          <p:cNvSpPr/>
          <p:nvPr/>
        </p:nvSpPr>
        <p:spPr>
          <a:xfrm>
            <a:off x="43091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g object 454"/>
          <p:cNvSpPr/>
          <p:nvPr/>
        </p:nvSpPr>
        <p:spPr>
          <a:xfrm>
            <a:off x="43307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g object 455"/>
          <p:cNvSpPr/>
          <p:nvPr/>
        </p:nvSpPr>
        <p:spPr>
          <a:xfrm>
            <a:off x="43535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g object 456"/>
          <p:cNvSpPr/>
          <p:nvPr/>
        </p:nvSpPr>
        <p:spPr>
          <a:xfrm>
            <a:off x="43751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g object 457"/>
          <p:cNvSpPr/>
          <p:nvPr/>
        </p:nvSpPr>
        <p:spPr>
          <a:xfrm>
            <a:off x="43980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g object 458"/>
          <p:cNvSpPr/>
          <p:nvPr/>
        </p:nvSpPr>
        <p:spPr>
          <a:xfrm>
            <a:off x="44196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g object 459"/>
          <p:cNvSpPr/>
          <p:nvPr/>
        </p:nvSpPr>
        <p:spPr>
          <a:xfrm>
            <a:off x="44424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g object 460"/>
          <p:cNvSpPr/>
          <p:nvPr/>
        </p:nvSpPr>
        <p:spPr>
          <a:xfrm>
            <a:off x="44653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g object 461"/>
          <p:cNvSpPr/>
          <p:nvPr/>
        </p:nvSpPr>
        <p:spPr>
          <a:xfrm>
            <a:off x="44869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g object 462"/>
          <p:cNvSpPr/>
          <p:nvPr/>
        </p:nvSpPr>
        <p:spPr>
          <a:xfrm>
            <a:off x="45097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g object 463"/>
          <p:cNvSpPr/>
          <p:nvPr/>
        </p:nvSpPr>
        <p:spPr>
          <a:xfrm>
            <a:off x="45313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g object 464"/>
          <p:cNvSpPr/>
          <p:nvPr/>
        </p:nvSpPr>
        <p:spPr>
          <a:xfrm>
            <a:off x="45542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g object 465"/>
          <p:cNvSpPr/>
          <p:nvPr/>
        </p:nvSpPr>
        <p:spPr>
          <a:xfrm>
            <a:off x="45758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g object 466"/>
          <p:cNvSpPr/>
          <p:nvPr/>
        </p:nvSpPr>
        <p:spPr>
          <a:xfrm>
            <a:off x="45986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g object 467"/>
          <p:cNvSpPr/>
          <p:nvPr/>
        </p:nvSpPr>
        <p:spPr>
          <a:xfrm>
            <a:off x="46215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g object 468"/>
          <p:cNvSpPr/>
          <p:nvPr/>
        </p:nvSpPr>
        <p:spPr>
          <a:xfrm>
            <a:off x="46431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g object 469"/>
          <p:cNvSpPr/>
          <p:nvPr/>
        </p:nvSpPr>
        <p:spPr>
          <a:xfrm>
            <a:off x="46659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g object 470"/>
          <p:cNvSpPr/>
          <p:nvPr/>
        </p:nvSpPr>
        <p:spPr>
          <a:xfrm>
            <a:off x="46875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g object 471"/>
          <p:cNvSpPr/>
          <p:nvPr/>
        </p:nvSpPr>
        <p:spPr>
          <a:xfrm>
            <a:off x="47104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g object 472"/>
          <p:cNvSpPr/>
          <p:nvPr/>
        </p:nvSpPr>
        <p:spPr>
          <a:xfrm>
            <a:off x="473202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g object 473"/>
          <p:cNvSpPr/>
          <p:nvPr/>
        </p:nvSpPr>
        <p:spPr>
          <a:xfrm>
            <a:off x="47548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g object 474"/>
          <p:cNvSpPr/>
          <p:nvPr/>
        </p:nvSpPr>
        <p:spPr>
          <a:xfrm>
            <a:off x="47777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g object 475"/>
          <p:cNvSpPr/>
          <p:nvPr/>
        </p:nvSpPr>
        <p:spPr>
          <a:xfrm>
            <a:off x="47993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g object 476"/>
          <p:cNvSpPr/>
          <p:nvPr/>
        </p:nvSpPr>
        <p:spPr>
          <a:xfrm>
            <a:off x="48221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g object 477"/>
          <p:cNvSpPr/>
          <p:nvPr/>
        </p:nvSpPr>
        <p:spPr>
          <a:xfrm>
            <a:off x="484377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g object 478"/>
          <p:cNvSpPr/>
          <p:nvPr/>
        </p:nvSpPr>
        <p:spPr>
          <a:xfrm>
            <a:off x="48666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g object 479"/>
          <p:cNvSpPr/>
          <p:nvPr/>
        </p:nvSpPr>
        <p:spPr>
          <a:xfrm>
            <a:off x="488822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g object 480"/>
          <p:cNvSpPr/>
          <p:nvPr/>
        </p:nvSpPr>
        <p:spPr>
          <a:xfrm>
            <a:off x="49110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g object 481"/>
          <p:cNvSpPr/>
          <p:nvPr/>
        </p:nvSpPr>
        <p:spPr>
          <a:xfrm>
            <a:off x="49339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g object 482"/>
          <p:cNvSpPr/>
          <p:nvPr/>
        </p:nvSpPr>
        <p:spPr>
          <a:xfrm>
            <a:off x="49555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g object 483"/>
          <p:cNvSpPr/>
          <p:nvPr/>
        </p:nvSpPr>
        <p:spPr>
          <a:xfrm>
            <a:off x="49784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g object 484"/>
          <p:cNvSpPr/>
          <p:nvPr/>
        </p:nvSpPr>
        <p:spPr>
          <a:xfrm>
            <a:off x="50012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g object 485"/>
          <p:cNvSpPr/>
          <p:nvPr/>
        </p:nvSpPr>
        <p:spPr>
          <a:xfrm>
            <a:off x="50228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g object 486"/>
          <p:cNvSpPr/>
          <p:nvPr/>
        </p:nvSpPr>
        <p:spPr>
          <a:xfrm>
            <a:off x="50457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g object 487"/>
          <p:cNvSpPr/>
          <p:nvPr/>
        </p:nvSpPr>
        <p:spPr>
          <a:xfrm>
            <a:off x="50673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g object 488"/>
          <p:cNvSpPr/>
          <p:nvPr/>
        </p:nvSpPr>
        <p:spPr>
          <a:xfrm>
            <a:off x="50901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g object 489"/>
          <p:cNvSpPr/>
          <p:nvPr/>
        </p:nvSpPr>
        <p:spPr>
          <a:xfrm>
            <a:off x="51117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g object 490"/>
          <p:cNvSpPr/>
          <p:nvPr/>
        </p:nvSpPr>
        <p:spPr>
          <a:xfrm>
            <a:off x="51346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g object 491"/>
          <p:cNvSpPr/>
          <p:nvPr/>
        </p:nvSpPr>
        <p:spPr>
          <a:xfrm>
            <a:off x="51574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g object 492"/>
          <p:cNvSpPr/>
          <p:nvPr/>
        </p:nvSpPr>
        <p:spPr>
          <a:xfrm>
            <a:off x="51790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g object 493"/>
          <p:cNvSpPr/>
          <p:nvPr/>
        </p:nvSpPr>
        <p:spPr>
          <a:xfrm>
            <a:off x="52019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g object 494"/>
          <p:cNvSpPr/>
          <p:nvPr/>
        </p:nvSpPr>
        <p:spPr>
          <a:xfrm>
            <a:off x="52235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g object 495"/>
          <p:cNvSpPr/>
          <p:nvPr/>
        </p:nvSpPr>
        <p:spPr>
          <a:xfrm>
            <a:off x="52463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g object 496"/>
          <p:cNvSpPr/>
          <p:nvPr/>
        </p:nvSpPr>
        <p:spPr>
          <a:xfrm>
            <a:off x="52692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g object 497"/>
          <p:cNvSpPr/>
          <p:nvPr/>
        </p:nvSpPr>
        <p:spPr>
          <a:xfrm>
            <a:off x="52908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g object 498"/>
          <p:cNvSpPr/>
          <p:nvPr/>
        </p:nvSpPr>
        <p:spPr>
          <a:xfrm>
            <a:off x="53136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g object 499"/>
          <p:cNvSpPr/>
          <p:nvPr/>
        </p:nvSpPr>
        <p:spPr>
          <a:xfrm>
            <a:off x="53352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g object 500"/>
          <p:cNvSpPr/>
          <p:nvPr/>
        </p:nvSpPr>
        <p:spPr>
          <a:xfrm>
            <a:off x="53581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g object 501"/>
          <p:cNvSpPr/>
          <p:nvPr/>
        </p:nvSpPr>
        <p:spPr>
          <a:xfrm>
            <a:off x="537972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g object 502"/>
          <p:cNvSpPr/>
          <p:nvPr/>
        </p:nvSpPr>
        <p:spPr>
          <a:xfrm>
            <a:off x="54025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g object 503"/>
          <p:cNvSpPr/>
          <p:nvPr/>
        </p:nvSpPr>
        <p:spPr>
          <a:xfrm>
            <a:off x="54254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g object 504"/>
          <p:cNvSpPr/>
          <p:nvPr/>
        </p:nvSpPr>
        <p:spPr>
          <a:xfrm>
            <a:off x="54470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g object 505"/>
          <p:cNvSpPr/>
          <p:nvPr/>
        </p:nvSpPr>
        <p:spPr>
          <a:xfrm>
            <a:off x="54698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g object 506"/>
          <p:cNvSpPr/>
          <p:nvPr/>
        </p:nvSpPr>
        <p:spPr>
          <a:xfrm>
            <a:off x="549147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g object 507"/>
          <p:cNvSpPr/>
          <p:nvPr/>
        </p:nvSpPr>
        <p:spPr>
          <a:xfrm>
            <a:off x="55143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g object 508"/>
          <p:cNvSpPr/>
          <p:nvPr/>
        </p:nvSpPr>
        <p:spPr>
          <a:xfrm>
            <a:off x="553592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g object 509"/>
          <p:cNvSpPr/>
          <p:nvPr/>
        </p:nvSpPr>
        <p:spPr>
          <a:xfrm>
            <a:off x="55587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g object 510"/>
          <p:cNvSpPr/>
          <p:nvPr/>
        </p:nvSpPr>
        <p:spPr>
          <a:xfrm>
            <a:off x="55816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g object 511"/>
          <p:cNvSpPr/>
          <p:nvPr/>
        </p:nvSpPr>
        <p:spPr>
          <a:xfrm>
            <a:off x="56032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g object 512"/>
          <p:cNvSpPr/>
          <p:nvPr/>
        </p:nvSpPr>
        <p:spPr>
          <a:xfrm>
            <a:off x="56261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g object 513"/>
          <p:cNvSpPr/>
          <p:nvPr/>
        </p:nvSpPr>
        <p:spPr>
          <a:xfrm>
            <a:off x="56489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g object 514"/>
          <p:cNvSpPr/>
          <p:nvPr/>
        </p:nvSpPr>
        <p:spPr>
          <a:xfrm>
            <a:off x="56705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g object 515"/>
          <p:cNvSpPr/>
          <p:nvPr/>
        </p:nvSpPr>
        <p:spPr>
          <a:xfrm>
            <a:off x="569341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89" h="91440">
                <a:moveTo>
                  <a:pt x="46990" y="0"/>
                </a:moveTo>
                <a:lnTo>
                  <a:pt x="24130" y="0"/>
                </a:lnTo>
                <a:lnTo>
                  <a:pt x="21590" y="0"/>
                </a:lnTo>
                <a:lnTo>
                  <a:pt x="0" y="0"/>
                </a:lnTo>
                <a:lnTo>
                  <a:pt x="0" y="91427"/>
                </a:lnTo>
                <a:lnTo>
                  <a:pt x="21590" y="91427"/>
                </a:lnTo>
                <a:lnTo>
                  <a:pt x="2413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g object 516"/>
          <p:cNvSpPr/>
          <p:nvPr/>
        </p:nvSpPr>
        <p:spPr>
          <a:xfrm>
            <a:off x="57378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g object 517"/>
          <p:cNvSpPr/>
          <p:nvPr/>
        </p:nvSpPr>
        <p:spPr>
          <a:xfrm>
            <a:off x="57594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g object 518"/>
          <p:cNvSpPr/>
          <p:nvPr/>
        </p:nvSpPr>
        <p:spPr>
          <a:xfrm>
            <a:off x="57823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g object 519"/>
          <p:cNvSpPr/>
          <p:nvPr/>
        </p:nvSpPr>
        <p:spPr>
          <a:xfrm>
            <a:off x="58051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g object 520"/>
          <p:cNvSpPr/>
          <p:nvPr/>
        </p:nvSpPr>
        <p:spPr>
          <a:xfrm>
            <a:off x="58267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g object 521"/>
          <p:cNvSpPr/>
          <p:nvPr/>
        </p:nvSpPr>
        <p:spPr>
          <a:xfrm>
            <a:off x="58496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g object 522"/>
          <p:cNvSpPr/>
          <p:nvPr/>
        </p:nvSpPr>
        <p:spPr>
          <a:xfrm>
            <a:off x="58712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g object 523"/>
          <p:cNvSpPr/>
          <p:nvPr/>
        </p:nvSpPr>
        <p:spPr>
          <a:xfrm>
            <a:off x="58940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g object 524"/>
          <p:cNvSpPr/>
          <p:nvPr/>
        </p:nvSpPr>
        <p:spPr>
          <a:xfrm>
            <a:off x="59156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g object 525"/>
          <p:cNvSpPr/>
          <p:nvPr/>
        </p:nvSpPr>
        <p:spPr>
          <a:xfrm>
            <a:off x="59385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g object 526"/>
          <p:cNvSpPr/>
          <p:nvPr/>
        </p:nvSpPr>
        <p:spPr>
          <a:xfrm>
            <a:off x="59613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g object 527"/>
          <p:cNvSpPr/>
          <p:nvPr/>
        </p:nvSpPr>
        <p:spPr>
          <a:xfrm>
            <a:off x="59829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g object 528"/>
          <p:cNvSpPr/>
          <p:nvPr/>
        </p:nvSpPr>
        <p:spPr>
          <a:xfrm>
            <a:off x="60058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g object 529"/>
          <p:cNvSpPr/>
          <p:nvPr/>
        </p:nvSpPr>
        <p:spPr>
          <a:xfrm>
            <a:off x="602742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g object 530"/>
          <p:cNvSpPr/>
          <p:nvPr/>
        </p:nvSpPr>
        <p:spPr>
          <a:xfrm>
            <a:off x="60502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g object 531"/>
          <p:cNvSpPr/>
          <p:nvPr/>
        </p:nvSpPr>
        <p:spPr>
          <a:xfrm>
            <a:off x="60718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g object 532"/>
          <p:cNvSpPr/>
          <p:nvPr/>
        </p:nvSpPr>
        <p:spPr>
          <a:xfrm>
            <a:off x="60947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g object 533"/>
          <p:cNvSpPr/>
          <p:nvPr/>
        </p:nvSpPr>
        <p:spPr>
          <a:xfrm>
            <a:off x="61175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g object 534"/>
          <p:cNvSpPr/>
          <p:nvPr/>
        </p:nvSpPr>
        <p:spPr>
          <a:xfrm>
            <a:off x="61391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g object 535"/>
          <p:cNvSpPr/>
          <p:nvPr/>
        </p:nvSpPr>
        <p:spPr>
          <a:xfrm>
            <a:off x="61620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g object 536"/>
          <p:cNvSpPr/>
          <p:nvPr/>
        </p:nvSpPr>
        <p:spPr>
          <a:xfrm>
            <a:off x="618362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g object 537"/>
          <p:cNvSpPr/>
          <p:nvPr/>
        </p:nvSpPr>
        <p:spPr>
          <a:xfrm>
            <a:off x="62064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g object 538"/>
          <p:cNvSpPr/>
          <p:nvPr/>
        </p:nvSpPr>
        <p:spPr>
          <a:xfrm>
            <a:off x="62293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g object 539"/>
          <p:cNvSpPr/>
          <p:nvPr/>
        </p:nvSpPr>
        <p:spPr>
          <a:xfrm>
            <a:off x="62509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g object 540"/>
          <p:cNvSpPr/>
          <p:nvPr/>
        </p:nvSpPr>
        <p:spPr>
          <a:xfrm>
            <a:off x="62738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g object 541"/>
          <p:cNvSpPr/>
          <p:nvPr/>
        </p:nvSpPr>
        <p:spPr>
          <a:xfrm>
            <a:off x="62953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g object 542"/>
          <p:cNvSpPr/>
          <p:nvPr/>
        </p:nvSpPr>
        <p:spPr>
          <a:xfrm>
            <a:off x="63182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g object 543"/>
          <p:cNvSpPr/>
          <p:nvPr/>
        </p:nvSpPr>
        <p:spPr>
          <a:xfrm>
            <a:off x="63411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g object 544"/>
          <p:cNvSpPr/>
          <p:nvPr/>
        </p:nvSpPr>
        <p:spPr>
          <a:xfrm>
            <a:off x="63627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g object 545"/>
          <p:cNvSpPr/>
          <p:nvPr/>
        </p:nvSpPr>
        <p:spPr>
          <a:xfrm>
            <a:off x="63855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g object 546"/>
          <p:cNvSpPr/>
          <p:nvPr/>
        </p:nvSpPr>
        <p:spPr>
          <a:xfrm>
            <a:off x="64071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g object 547"/>
          <p:cNvSpPr/>
          <p:nvPr/>
        </p:nvSpPr>
        <p:spPr>
          <a:xfrm>
            <a:off x="64300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g object 548"/>
          <p:cNvSpPr/>
          <p:nvPr/>
        </p:nvSpPr>
        <p:spPr>
          <a:xfrm>
            <a:off x="64528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g object 549"/>
          <p:cNvSpPr/>
          <p:nvPr/>
        </p:nvSpPr>
        <p:spPr>
          <a:xfrm>
            <a:off x="64744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g object 550"/>
          <p:cNvSpPr/>
          <p:nvPr/>
        </p:nvSpPr>
        <p:spPr>
          <a:xfrm>
            <a:off x="64973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g object 551"/>
          <p:cNvSpPr/>
          <p:nvPr/>
        </p:nvSpPr>
        <p:spPr>
          <a:xfrm>
            <a:off x="65189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g object 552"/>
          <p:cNvSpPr/>
          <p:nvPr/>
        </p:nvSpPr>
        <p:spPr>
          <a:xfrm>
            <a:off x="65417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g object 553"/>
          <p:cNvSpPr/>
          <p:nvPr/>
        </p:nvSpPr>
        <p:spPr>
          <a:xfrm>
            <a:off x="65633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g object 554"/>
          <p:cNvSpPr/>
          <p:nvPr/>
        </p:nvSpPr>
        <p:spPr>
          <a:xfrm>
            <a:off x="65862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g object 555"/>
          <p:cNvSpPr/>
          <p:nvPr/>
        </p:nvSpPr>
        <p:spPr>
          <a:xfrm>
            <a:off x="66090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g object 556"/>
          <p:cNvSpPr/>
          <p:nvPr/>
        </p:nvSpPr>
        <p:spPr>
          <a:xfrm>
            <a:off x="66306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g object 557"/>
          <p:cNvSpPr/>
          <p:nvPr/>
        </p:nvSpPr>
        <p:spPr>
          <a:xfrm>
            <a:off x="66535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g object 558"/>
          <p:cNvSpPr/>
          <p:nvPr/>
        </p:nvSpPr>
        <p:spPr>
          <a:xfrm>
            <a:off x="667511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g object 559"/>
          <p:cNvSpPr/>
          <p:nvPr/>
        </p:nvSpPr>
        <p:spPr>
          <a:xfrm>
            <a:off x="66979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g object 560"/>
          <p:cNvSpPr/>
          <p:nvPr/>
        </p:nvSpPr>
        <p:spPr>
          <a:xfrm>
            <a:off x="671956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g object 561"/>
          <p:cNvSpPr/>
          <p:nvPr/>
        </p:nvSpPr>
        <p:spPr>
          <a:xfrm>
            <a:off x="67424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g object 562"/>
          <p:cNvSpPr/>
          <p:nvPr/>
        </p:nvSpPr>
        <p:spPr>
          <a:xfrm>
            <a:off x="67652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g object 563"/>
          <p:cNvSpPr/>
          <p:nvPr/>
        </p:nvSpPr>
        <p:spPr>
          <a:xfrm>
            <a:off x="67868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g object 564"/>
          <p:cNvSpPr/>
          <p:nvPr/>
        </p:nvSpPr>
        <p:spPr>
          <a:xfrm>
            <a:off x="68097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g object 565"/>
          <p:cNvSpPr/>
          <p:nvPr/>
        </p:nvSpPr>
        <p:spPr>
          <a:xfrm>
            <a:off x="683133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90" h="91440">
                <a:moveTo>
                  <a:pt x="46990" y="0"/>
                </a:moveTo>
                <a:lnTo>
                  <a:pt x="25400" y="0"/>
                </a:lnTo>
                <a:lnTo>
                  <a:pt x="22860" y="0"/>
                </a:lnTo>
                <a:lnTo>
                  <a:pt x="0" y="0"/>
                </a:lnTo>
                <a:lnTo>
                  <a:pt x="0" y="91427"/>
                </a:lnTo>
                <a:lnTo>
                  <a:pt x="22860" y="91427"/>
                </a:lnTo>
                <a:lnTo>
                  <a:pt x="2540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g object 566"/>
          <p:cNvSpPr/>
          <p:nvPr/>
        </p:nvSpPr>
        <p:spPr>
          <a:xfrm>
            <a:off x="687578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g object 567"/>
          <p:cNvSpPr/>
          <p:nvPr/>
        </p:nvSpPr>
        <p:spPr>
          <a:xfrm>
            <a:off x="68986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g object 568"/>
          <p:cNvSpPr/>
          <p:nvPr/>
        </p:nvSpPr>
        <p:spPr>
          <a:xfrm>
            <a:off x="69215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g object 569"/>
          <p:cNvSpPr/>
          <p:nvPr/>
        </p:nvSpPr>
        <p:spPr>
          <a:xfrm>
            <a:off x="69430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g object 570"/>
          <p:cNvSpPr/>
          <p:nvPr/>
        </p:nvSpPr>
        <p:spPr>
          <a:xfrm>
            <a:off x="69659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g object 571"/>
          <p:cNvSpPr/>
          <p:nvPr/>
        </p:nvSpPr>
        <p:spPr>
          <a:xfrm>
            <a:off x="69875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g object 572"/>
          <p:cNvSpPr/>
          <p:nvPr/>
        </p:nvSpPr>
        <p:spPr>
          <a:xfrm>
            <a:off x="70104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g object 573"/>
          <p:cNvSpPr/>
          <p:nvPr/>
        </p:nvSpPr>
        <p:spPr>
          <a:xfrm>
            <a:off x="70332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g object 574"/>
          <p:cNvSpPr/>
          <p:nvPr/>
        </p:nvSpPr>
        <p:spPr>
          <a:xfrm>
            <a:off x="70548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g object 575"/>
          <p:cNvSpPr/>
          <p:nvPr/>
        </p:nvSpPr>
        <p:spPr>
          <a:xfrm>
            <a:off x="70777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g object 576"/>
          <p:cNvSpPr/>
          <p:nvPr/>
        </p:nvSpPr>
        <p:spPr>
          <a:xfrm>
            <a:off x="70993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g object 577"/>
          <p:cNvSpPr/>
          <p:nvPr/>
        </p:nvSpPr>
        <p:spPr>
          <a:xfrm>
            <a:off x="71221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g object 578"/>
          <p:cNvSpPr/>
          <p:nvPr/>
        </p:nvSpPr>
        <p:spPr>
          <a:xfrm>
            <a:off x="71450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g object 579"/>
          <p:cNvSpPr/>
          <p:nvPr/>
        </p:nvSpPr>
        <p:spPr>
          <a:xfrm>
            <a:off x="71666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g object 580"/>
          <p:cNvSpPr/>
          <p:nvPr/>
        </p:nvSpPr>
        <p:spPr>
          <a:xfrm>
            <a:off x="71894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g object 581"/>
          <p:cNvSpPr/>
          <p:nvPr/>
        </p:nvSpPr>
        <p:spPr>
          <a:xfrm>
            <a:off x="72110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g object 582"/>
          <p:cNvSpPr/>
          <p:nvPr/>
        </p:nvSpPr>
        <p:spPr>
          <a:xfrm>
            <a:off x="72339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g object 583"/>
          <p:cNvSpPr/>
          <p:nvPr/>
        </p:nvSpPr>
        <p:spPr>
          <a:xfrm>
            <a:off x="72567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g object 584"/>
          <p:cNvSpPr/>
          <p:nvPr/>
        </p:nvSpPr>
        <p:spPr>
          <a:xfrm>
            <a:off x="72783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g object 585"/>
          <p:cNvSpPr/>
          <p:nvPr/>
        </p:nvSpPr>
        <p:spPr>
          <a:xfrm>
            <a:off x="73012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g object 586"/>
          <p:cNvSpPr/>
          <p:nvPr/>
        </p:nvSpPr>
        <p:spPr>
          <a:xfrm>
            <a:off x="732281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g object 587"/>
          <p:cNvSpPr/>
          <p:nvPr/>
        </p:nvSpPr>
        <p:spPr>
          <a:xfrm>
            <a:off x="73456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g object 588"/>
          <p:cNvSpPr/>
          <p:nvPr/>
        </p:nvSpPr>
        <p:spPr>
          <a:xfrm>
            <a:off x="736726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g object 589"/>
          <p:cNvSpPr/>
          <p:nvPr/>
        </p:nvSpPr>
        <p:spPr>
          <a:xfrm>
            <a:off x="73901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g object 590"/>
          <p:cNvSpPr/>
          <p:nvPr/>
        </p:nvSpPr>
        <p:spPr>
          <a:xfrm>
            <a:off x="74129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g object 591"/>
          <p:cNvSpPr/>
          <p:nvPr/>
        </p:nvSpPr>
        <p:spPr>
          <a:xfrm>
            <a:off x="74345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g object 592"/>
          <p:cNvSpPr/>
          <p:nvPr/>
        </p:nvSpPr>
        <p:spPr>
          <a:xfrm>
            <a:off x="74574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g object 593"/>
          <p:cNvSpPr/>
          <p:nvPr/>
        </p:nvSpPr>
        <p:spPr>
          <a:xfrm>
            <a:off x="747903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g object 594"/>
          <p:cNvSpPr/>
          <p:nvPr/>
        </p:nvSpPr>
        <p:spPr>
          <a:xfrm>
            <a:off x="75018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g object 595"/>
          <p:cNvSpPr/>
          <p:nvPr/>
        </p:nvSpPr>
        <p:spPr>
          <a:xfrm>
            <a:off x="752348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g object 596"/>
          <p:cNvSpPr/>
          <p:nvPr/>
        </p:nvSpPr>
        <p:spPr>
          <a:xfrm>
            <a:off x="75463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g object 597"/>
          <p:cNvSpPr/>
          <p:nvPr/>
        </p:nvSpPr>
        <p:spPr>
          <a:xfrm>
            <a:off x="75692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g object 598"/>
          <p:cNvSpPr/>
          <p:nvPr/>
        </p:nvSpPr>
        <p:spPr>
          <a:xfrm>
            <a:off x="75907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g object 599"/>
          <p:cNvSpPr/>
          <p:nvPr/>
        </p:nvSpPr>
        <p:spPr>
          <a:xfrm>
            <a:off x="761365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90" h="91440">
                <a:moveTo>
                  <a:pt x="46990" y="0"/>
                </a:moveTo>
                <a:lnTo>
                  <a:pt x="24130" y="0"/>
                </a:lnTo>
                <a:lnTo>
                  <a:pt x="21590" y="0"/>
                </a:lnTo>
                <a:lnTo>
                  <a:pt x="0" y="0"/>
                </a:lnTo>
                <a:lnTo>
                  <a:pt x="0" y="91427"/>
                </a:lnTo>
                <a:lnTo>
                  <a:pt x="21590" y="91427"/>
                </a:lnTo>
                <a:lnTo>
                  <a:pt x="2413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g object 600"/>
          <p:cNvSpPr/>
          <p:nvPr/>
        </p:nvSpPr>
        <p:spPr>
          <a:xfrm>
            <a:off x="76581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g object 601"/>
          <p:cNvSpPr/>
          <p:nvPr/>
        </p:nvSpPr>
        <p:spPr>
          <a:xfrm>
            <a:off x="76796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g object 602"/>
          <p:cNvSpPr/>
          <p:nvPr/>
        </p:nvSpPr>
        <p:spPr>
          <a:xfrm>
            <a:off x="77025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g object 603"/>
          <p:cNvSpPr/>
          <p:nvPr/>
        </p:nvSpPr>
        <p:spPr>
          <a:xfrm>
            <a:off x="77254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g object 604"/>
          <p:cNvSpPr/>
          <p:nvPr/>
        </p:nvSpPr>
        <p:spPr>
          <a:xfrm>
            <a:off x="77470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g object 605"/>
          <p:cNvSpPr/>
          <p:nvPr/>
        </p:nvSpPr>
        <p:spPr>
          <a:xfrm>
            <a:off x="77698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g object 606"/>
          <p:cNvSpPr/>
          <p:nvPr/>
        </p:nvSpPr>
        <p:spPr>
          <a:xfrm>
            <a:off x="77927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g object 607"/>
          <p:cNvSpPr/>
          <p:nvPr/>
        </p:nvSpPr>
        <p:spPr>
          <a:xfrm>
            <a:off x="78143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g object 608"/>
          <p:cNvSpPr/>
          <p:nvPr/>
        </p:nvSpPr>
        <p:spPr>
          <a:xfrm>
            <a:off x="78371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g object 609"/>
          <p:cNvSpPr/>
          <p:nvPr/>
        </p:nvSpPr>
        <p:spPr>
          <a:xfrm>
            <a:off x="78587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g object 610"/>
          <p:cNvSpPr/>
          <p:nvPr/>
        </p:nvSpPr>
        <p:spPr>
          <a:xfrm>
            <a:off x="78816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g object 611"/>
          <p:cNvSpPr/>
          <p:nvPr/>
        </p:nvSpPr>
        <p:spPr>
          <a:xfrm>
            <a:off x="79032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g object 612"/>
          <p:cNvSpPr/>
          <p:nvPr/>
        </p:nvSpPr>
        <p:spPr>
          <a:xfrm>
            <a:off x="79260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g object 613"/>
          <p:cNvSpPr/>
          <p:nvPr/>
        </p:nvSpPr>
        <p:spPr>
          <a:xfrm>
            <a:off x="79489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g object 614"/>
          <p:cNvSpPr/>
          <p:nvPr/>
        </p:nvSpPr>
        <p:spPr>
          <a:xfrm>
            <a:off x="79705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g object 615"/>
          <p:cNvSpPr/>
          <p:nvPr/>
        </p:nvSpPr>
        <p:spPr>
          <a:xfrm>
            <a:off x="799338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90" h="91440">
                <a:moveTo>
                  <a:pt x="46990" y="0"/>
                </a:moveTo>
                <a:lnTo>
                  <a:pt x="24130" y="0"/>
                </a:lnTo>
                <a:lnTo>
                  <a:pt x="21590" y="0"/>
                </a:lnTo>
                <a:lnTo>
                  <a:pt x="0" y="0"/>
                </a:lnTo>
                <a:lnTo>
                  <a:pt x="0" y="91427"/>
                </a:lnTo>
                <a:lnTo>
                  <a:pt x="21590" y="91427"/>
                </a:lnTo>
                <a:lnTo>
                  <a:pt x="2413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g object 616"/>
          <p:cNvSpPr/>
          <p:nvPr/>
        </p:nvSpPr>
        <p:spPr>
          <a:xfrm>
            <a:off x="80378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g object 617"/>
          <p:cNvSpPr/>
          <p:nvPr/>
        </p:nvSpPr>
        <p:spPr>
          <a:xfrm>
            <a:off x="805941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g object 618"/>
          <p:cNvSpPr/>
          <p:nvPr/>
        </p:nvSpPr>
        <p:spPr>
          <a:xfrm>
            <a:off x="80822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g object 619"/>
          <p:cNvSpPr/>
          <p:nvPr/>
        </p:nvSpPr>
        <p:spPr>
          <a:xfrm>
            <a:off x="81051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g object 620"/>
          <p:cNvSpPr/>
          <p:nvPr/>
        </p:nvSpPr>
        <p:spPr>
          <a:xfrm>
            <a:off x="81267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g object 621"/>
          <p:cNvSpPr/>
          <p:nvPr/>
        </p:nvSpPr>
        <p:spPr>
          <a:xfrm>
            <a:off x="81495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g object 622"/>
          <p:cNvSpPr/>
          <p:nvPr/>
        </p:nvSpPr>
        <p:spPr>
          <a:xfrm>
            <a:off x="817118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g object 623"/>
          <p:cNvSpPr/>
          <p:nvPr/>
        </p:nvSpPr>
        <p:spPr>
          <a:xfrm>
            <a:off x="81940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g object 624"/>
          <p:cNvSpPr/>
          <p:nvPr/>
        </p:nvSpPr>
        <p:spPr>
          <a:xfrm>
            <a:off x="82169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g object 625"/>
          <p:cNvSpPr/>
          <p:nvPr/>
        </p:nvSpPr>
        <p:spPr>
          <a:xfrm>
            <a:off x="82384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g object 626"/>
          <p:cNvSpPr/>
          <p:nvPr/>
        </p:nvSpPr>
        <p:spPr>
          <a:xfrm>
            <a:off x="82613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g object 627"/>
          <p:cNvSpPr/>
          <p:nvPr/>
        </p:nvSpPr>
        <p:spPr>
          <a:xfrm>
            <a:off x="82829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g object 628"/>
          <p:cNvSpPr/>
          <p:nvPr/>
        </p:nvSpPr>
        <p:spPr>
          <a:xfrm>
            <a:off x="83058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g object 629"/>
          <p:cNvSpPr/>
          <p:nvPr/>
        </p:nvSpPr>
        <p:spPr>
          <a:xfrm>
            <a:off x="83273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g object 630"/>
          <p:cNvSpPr/>
          <p:nvPr/>
        </p:nvSpPr>
        <p:spPr>
          <a:xfrm>
            <a:off x="83502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g object 631"/>
          <p:cNvSpPr/>
          <p:nvPr/>
        </p:nvSpPr>
        <p:spPr>
          <a:xfrm>
            <a:off x="83731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g object 632"/>
          <p:cNvSpPr/>
          <p:nvPr/>
        </p:nvSpPr>
        <p:spPr>
          <a:xfrm>
            <a:off x="83947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g object 633"/>
          <p:cNvSpPr/>
          <p:nvPr/>
        </p:nvSpPr>
        <p:spPr>
          <a:xfrm>
            <a:off x="84175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g object 634"/>
          <p:cNvSpPr/>
          <p:nvPr/>
        </p:nvSpPr>
        <p:spPr>
          <a:xfrm>
            <a:off x="84404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g object 635"/>
          <p:cNvSpPr/>
          <p:nvPr/>
        </p:nvSpPr>
        <p:spPr>
          <a:xfrm>
            <a:off x="84620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g object 636"/>
          <p:cNvSpPr/>
          <p:nvPr/>
        </p:nvSpPr>
        <p:spPr>
          <a:xfrm>
            <a:off x="84848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g object 637"/>
          <p:cNvSpPr/>
          <p:nvPr/>
        </p:nvSpPr>
        <p:spPr>
          <a:xfrm>
            <a:off x="85064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g object 638"/>
          <p:cNvSpPr/>
          <p:nvPr/>
        </p:nvSpPr>
        <p:spPr>
          <a:xfrm>
            <a:off x="85293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g object 639"/>
          <p:cNvSpPr/>
          <p:nvPr/>
        </p:nvSpPr>
        <p:spPr>
          <a:xfrm>
            <a:off x="85509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g object 640"/>
          <p:cNvSpPr/>
          <p:nvPr/>
        </p:nvSpPr>
        <p:spPr>
          <a:xfrm>
            <a:off x="85737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g object 641"/>
          <p:cNvSpPr/>
          <p:nvPr/>
        </p:nvSpPr>
        <p:spPr>
          <a:xfrm>
            <a:off x="85966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g object 642"/>
          <p:cNvSpPr/>
          <p:nvPr/>
        </p:nvSpPr>
        <p:spPr>
          <a:xfrm>
            <a:off x="86182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g object 643"/>
          <p:cNvSpPr/>
          <p:nvPr/>
        </p:nvSpPr>
        <p:spPr>
          <a:xfrm>
            <a:off x="86410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g object 644"/>
          <p:cNvSpPr/>
          <p:nvPr/>
        </p:nvSpPr>
        <p:spPr>
          <a:xfrm>
            <a:off x="866266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g object 645"/>
          <p:cNvSpPr/>
          <p:nvPr/>
        </p:nvSpPr>
        <p:spPr>
          <a:xfrm>
            <a:off x="86855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g object 646"/>
          <p:cNvSpPr/>
          <p:nvPr/>
        </p:nvSpPr>
        <p:spPr>
          <a:xfrm>
            <a:off x="870711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g object 647"/>
          <p:cNvSpPr/>
          <p:nvPr/>
        </p:nvSpPr>
        <p:spPr>
          <a:xfrm>
            <a:off x="87299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g object 648"/>
          <p:cNvSpPr/>
          <p:nvPr/>
        </p:nvSpPr>
        <p:spPr>
          <a:xfrm>
            <a:off x="87528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g object 649"/>
          <p:cNvSpPr/>
          <p:nvPr/>
        </p:nvSpPr>
        <p:spPr>
          <a:xfrm>
            <a:off x="87744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g object 650"/>
          <p:cNvSpPr/>
          <p:nvPr/>
        </p:nvSpPr>
        <p:spPr>
          <a:xfrm>
            <a:off x="87972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g object 651"/>
          <p:cNvSpPr/>
          <p:nvPr/>
        </p:nvSpPr>
        <p:spPr>
          <a:xfrm>
            <a:off x="881888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g object 652"/>
          <p:cNvSpPr/>
          <p:nvPr/>
        </p:nvSpPr>
        <p:spPr>
          <a:xfrm>
            <a:off x="88417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g object 653"/>
          <p:cNvSpPr/>
          <p:nvPr/>
        </p:nvSpPr>
        <p:spPr>
          <a:xfrm>
            <a:off x="886333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g object 654"/>
          <p:cNvSpPr/>
          <p:nvPr/>
        </p:nvSpPr>
        <p:spPr>
          <a:xfrm>
            <a:off x="88861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B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g object 655"/>
          <p:cNvSpPr/>
          <p:nvPr/>
        </p:nvSpPr>
        <p:spPr>
          <a:xfrm>
            <a:off x="89090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g object 656"/>
          <p:cNvSpPr/>
          <p:nvPr/>
        </p:nvSpPr>
        <p:spPr>
          <a:xfrm>
            <a:off x="89306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g object 657"/>
          <p:cNvSpPr/>
          <p:nvPr/>
        </p:nvSpPr>
        <p:spPr>
          <a:xfrm>
            <a:off x="89535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g object 658"/>
          <p:cNvSpPr/>
          <p:nvPr/>
        </p:nvSpPr>
        <p:spPr>
          <a:xfrm>
            <a:off x="89750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g object 659"/>
          <p:cNvSpPr/>
          <p:nvPr/>
        </p:nvSpPr>
        <p:spPr>
          <a:xfrm>
            <a:off x="89979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6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g object 660"/>
          <p:cNvSpPr/>
          <p:nvPr/>
        </p:nvSpPr>
        <p:spPr>
          <a:xfrm>
            <a:off x="90195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g object 661"/>
          <p:cNvSpPr/>
          <p:nvPr/>
        </p:nvSpPr>
        <p:spPr>
          <a:xfrm>
            <a:off x="90424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g object 662"/>
          <p:cNvSpPr/>
          <p:nvPr/>
        </p:nvSpPr>
        <p:spPr>
          <a:xfrm>
            <a:off x="90652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g object 663"/>
          <p:cNvSpPr/>
          <p:nvPr/>
        </p:nvSpPr>
        <p:spPr>
          <a:xfrm>
            <a:off x="90868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g object 664"/>
          <p:cNvSpPr/>
          <p:nvPr/>
        </p:nvSpPr>
        <p:spPr>
          <a:xfrm>
            <a:off x="9109709" y="1249680"/>
            <a:ext cx="21590" cy="91440"/>
          </a:xfrm>
          <a:custGeom>
            <a:avLst/>
            <a:gdLst/>
            <a:ahLst/>
            <a:cxnLst/>
            <a:rect l="l" t="t" r="r" b="b"/>
            <a:pathLst>
              <a:path w="21590" h="91440">
                <a:moveTo>
                  <a:pt x="0" y="91439"/>
                </a:moveTo>
                <a:lnTo>
                  <a:pt x="0" y="0"/>
                </a:lnTo>
                <a:lnTo>
                  <a:pt x="21590" y="0"/>
                </a:lnTo>
                <a:lnTo>
                  <a:pt x="2159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g object 665"/>
          <p:cNvSpPr/>
          <p:nvPr/>
        </p:nvSpPr>
        <p:spPr>
          <a:xfrm>
            <a:off x="9131300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g object 666"/>
          <p:cNvSpPr/>
          <p:nvPr/>
        </p:nvSpPr>
        <p:spPr>
          <a:xfrm>
            <a:off x="0" y="1417319"/>
            <a:ext cx="54610" cy="30480"/>
          </a:xfrm>
          <a:custGeom>
            <a:avLst/>
            <a:gdLst/>
            <a:ahLst/>
            <a:cxnLst/>
            <a:rect l="l" t="t" r="r" b="b"/>
            <a:pathLst>
              <a:path w="54610" h="30480">
                <a:moveTo>
                  <a:pt x="54610" y="0"/>
                </a:moveTo>
                <a:lnTo>
                  <a:pt x="54610" y="0"/>
                </a:lnTo>
                <a:lnTo>
                  <a:pt x="0" y="0"/>
                </a:lnTo>
                <a:lnTo>
                  <a:pt x="0" y="30480"/>
                </a:lnTo>
                <a:lnTo>
                  <a:pt x="54610" y="3048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g object 667"/>
          <p:cNvSpPr/>
          <p:nvPr/>
        </p:nvSpPr>
        <p:spPr>
          <a:xfrm>
            <a:off x="5206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g object 668"/>
          <p:cNvSpPr/>
          <p:nvPr/>
        </p:nvSpPr>
        <p:spPr>
          <a:xfrm>
            <a:off x="711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1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g object 669"/>
          <p:cNvSpPr/>
          <p:nvPr/>
        </p:nvSpPr>
        <p:spPr>
          <a:xfrm>
            <a:off x="889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1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g object 670"/>
          <p:cNvSpPr/>
          <p:nvPr/>
        </p:nvSpPr>
        <p:spPr>
          <a:xfrm>
            <a:off x="1066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2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g object 671"/>
          <p:cNvSpPr/>
          <p:nvPr/>
        </p:nvSpPr>
        <p:spPr>
          <a:xfrm>
            <a:off x="1244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3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g object 672"/>
          <p:cNvSpPr/>
          <p:nvPr/>
        </p:nvSpPr>
        <p:spPr>
          <a:xfrm>
            <a:off x="1422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3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g object 673"/>
          <p:cNvSpPr/>
          <p:nvPr/>
        </p:nvSpPr>
        <p:spPr>
          <a:xfrm>
            <a:off x="1600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4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g object 674"/>
          <p:cNvSpPr/>
          <p:nvPr/>
        </p:nvSpPr>
        <p:spPr>
          <a:xfrm>
            <a:off x="1778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4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g object 675"/>
          <p:cNvSpPr/>
          <p:nvPr/>
        </p:nvSpPr>
        <p:spPr>
          <a:xfrm>
            <a:off x="1955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49" y="0"/>
                </a:lnTo>
                <a:lnTo>
                  <a:pt x="1904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5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g object 676"/>
          <p:cNvSpPr/>
          <p:nvPr/>
        </p:nvSpPr>
        <p:spPr>
          <a:xfrm>
            <a:off x="2133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6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g object 677"/>
          <p:cNvSpPr/>
          <p:nvPr/>
        </p:nvSpPr>
        <p:spPr>
          <a:xfrm>
            <a:off x="2311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6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g object 678"/>
          <p:cNvSpPr/>
          <p:nvPr/>
        </p:nvSpPr>
        <p:spPr>
          <a:xfrm>
            <a:off x="2489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g object 679"/>
          <p:cNvSpPr/>
          <p:nvPr/>
        </p:nvSpPr>
        <p:spPr>
          <a:xfrm>
            <a:off x="2667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7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g object 680"/>
          <p:cNvSpPr/>
          <p:nvPr/>
        </p:nvSpPr>
        <p:spPr>
          <a:xfrm>
            <a:off x="2857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8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g object 681"/>
          <p:cNvSpPr/>
          <p:nvPr/>
        </p:nvSpPr>
        <p:spPr>
          <a:xfrm>
            <a:off x="3035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9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g object 682"/>
          <p:cNvSpPr/>
          <p:nvPr/>
        </p:nvSpPr>
        <p:spPr>
          <a:xfrm>
            <a:off x="3213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909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g object 683"/>
          <p:cNvSpPr/>
          <p:nvPr/>
        </p:nvSpPr>
        <p:spPr>
          <a:xfrm>
            <a:off x="3390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A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g object 684"/>
          <p:cNvSpPr/>
          <p:nvPr/>
        </p:nvSpPr>
        <p:spPr>
          <a:xfrm>
            <a:off x="3568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A0A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bg object 685"/>
          <p:cNvSpPr/>
          <p:nvPr/>
        </p:nvSpPr>
        <p:spPr>
          <a:xfrm>
            <a:off x="3746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B0B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bg object 686"/>
          <p:cNvSpPr/>
          <p:nvPr/>
        </p:nvSpPr>
        <p:spPr>
          <a:xfrm>
            <a:off x="3924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C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bg object 687"/>
          <p:cNvSpPr/>
          <p:nvPr/>
        </p:nvSpPr>
        <p:spPr>
          <a:xfrm>
            <a:off x="4102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C0C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bg object 688"/>
          <p:cNvSpPr/>
          <p:nvPr/>
        </p:nvSpPr>
        <p:spPr>
          <a:xfrm>
            <a:off x="4279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D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bg object 689"/>
          <p:cNvSpPr/>
          <p:nvPr/>
        </p:nvSpPr>
        <p:spPr>
          <a:xfrm>
            <a:off x="4457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D0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bg object 690"/>
          <p:cNvSpPr/>
          <p:nvPr/>
        </p:nvSpPr>
        <p:spPr>
          <a:xfrm>
            <a:off x="4635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E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bg object 691"/>
          <p:cNvSpPr/>
          <p:nvPr/>
        </p:nvSpPr>
        <p:spPr>
          <a:xfrm>
            <a:off x="4813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F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bg object 692"/>
          <p:cNvSpPr/>
          <p:nvPr/>
        </p:nvSpPr>
        <p:spPr>
          <a:xfrm>
            <a:off x="4991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F0F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bg object 693"/>
          <p:cNvSpPr/>
          <p:nvPr/>
        </p:nvSpPr>
        <p:spPr>
          <a:xfrm>
            <a:off x="51688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0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bg object 694"/>
          <p:cNvSpPr/>
          <p:nvPr/>
        </p:nvSpPr>
        <p:spPr>
          <a:xfrm>
            <a:off x="5359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01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bg object 695"/>
          <p:cNvSpPr/>
          <p:nvPr/>
        </p:nvSpPr>
        <p:spPr>
          <a:xfrm>
            <a:off x="5537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1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bg object 696"/>
          <p:cNvSpPr/>
          <p:nvPr/>
        </p:nvSpPr>
        <p:spPr>
          <a:xfrm>
            <a:off x="5715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2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bg object 697"/>
          <p:cNvSpPr/>
          <p:nvPr/>
        </p:nvSpPr>
        <p:spPr>
          <a:xfrm>
            <a:off x="5892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21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bg object 698"/>
          <p:cNvSpPr/>
          <p:nvPr/>
        </p:nvSpPr>
        <p:spPr>
          <a:xfrm>
            <a:off x="6070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313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bg object 699"/>
          <p:cNvSpPr/>
          <p:nvPr/>
        </p:nvSpPr>
        <p:spPr>
          <a:xfrm>
            <a:off x="6248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31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bg object 700"/>
          <p:cNvSpPr/>
          <p:nvPr/>
        </p:nvSpPr>
        <p:spPr>
          <a:xfrm>
            <a:off x="6426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41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bg object 701"/>
          <p:cNvSpPr/>
          <p:nvPr/>
        </p:nvSpPr>
        <p:spPr>
          <a:xfrm>
            <a:off x="6604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51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bg object 702"/>
          <p:cNvSpPr/>
          <p:nvPr/>
        </p:nvSpPr>
        <p:spPr>
          <a:xfrm>
            <a:off x="6781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51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bg object 703"/>
          <p:cNvSpPr/>
          <p:nvPr/>
        </p:nvSpPr>
        <p:spPr>
          <a:xfrm>
            <a:off x="6959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61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bg object 704"/>
          <p:cNvSpPr/>
          <p:nvPr/>
        </p:nvSpPr>
        <p:spPr>
          <a:xfrm>
            <a:off x="7137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61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bg object 705"/>
          <p:cNvSpPr/>
          <p:nvPr/>
        </p:nvSpPr>
        <p:spPr>
          <a:xfrm>
            <a:off x="73152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71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bg object 706"/>
          <p:cNvSpPr/>
          <p:nvPr/>
        </p:nvSpPr>
        <p:spPr>
          <a:xfrm>
            <a:off x="7493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81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bg object 707"/>
          <p:cNvSpPr/>
          <p:nvPr/>
        </p:nvSpPr>
        <p:spPr>
          <a:xfrm>
            <a:off x="7670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81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bg object 708"/>
          <p:cNvSpPr/>
          <p:nvPr/>
        </p:nvSpPr>
        <p:spPr>
          <a:xfrm>
            <a:off x="7861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91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bg object 709"/>
          <p:cNvSpPr/>
          <p:nvPr/>
        </p:nvSpPr>
        <p:spPr>
          <a:xfrm>
            <a:off x="8039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9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bg object 710"/>
          <p:cNvSpPr/>
          <p:nvPr/>
        </p:nvSpPr>
        <p:spPr>
          <a:xfrm>
            <a:off x="8216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A1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bg object 711"/>
          <p:cNvSpPr/>
          <p:nvPr/>
        </p:nvSpPr>
        <p:spPr>
          <a:xfrm>
            <a:off x="8394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B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bg object 712"/>
          <p:cNvSpPr/>
          <p:nvPr/>
        </p:nvSpPr>
        <p:spPr>
          <a:xfrm>
            <a:off x="8572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B1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bg object 713"/>
          <p:cNvSpPr/>
          <p:nvPr/>
        </p:nvSpPr>
        <p:spPr>
          <a:xfrm>
            <a:off x="8750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C1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bg object 714"/>
          <p:cNvSpPr/>
          <p:nvPr/>
        </p:nvSpPr>
        <p:spPr>
          <a:xfrm>
            <a:off x="8928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C1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bg object 715"/>
          <p:cNvSpPr/>
          <p:nvPr/>
        </p:nvSpPr>
        <p:spPr>
          <a:xfrm>
            <a:off x="9105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D1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bg object 716"/>
          <p:cNvSpPr/>
          <p:nvPr/>
        </p:nvSpPr>
        <p:spPr>
          <a:xfrm>
            <a:off x="928370" y="1417319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30" h="30480">
                <a:moveTo>
                  <a:pt x="36830" y="0"/>
                </a:moveTo>
                <a:lnTo>
                  <a:pt x="19050" y="0"/>
                </a:lnTo>
                <a:lnTo>
                  <a:pt x="17780" y="0"/>
                </a:lnTo>
                <a:lnTo>
                  <a:pt x="0" y="0"/>
                </a:lnTo>
                <a:lnTo>
                  <a:pt x="0" y="30480"/>
                </a:lnTo>
                <a:lnTo>
                  <a:pt x="17780" y="30480"/>
                </a:lnTo>
                <a:lnTo>
                  <a:pt x="19050" y="30480"/>
                </a:lnTo>
                <a:lnTo>
                  <a:pt x="36830" y="30480"/>
                </a:lnTo>
                <a:lnTo>
                  <a:pt x="36830" y="0"/>
                </a:lnTo>
                <a:close/>
              </a:path>
            </a:pathLst>
          </a:custGeom>
          <a:solidFill>
            <a:srgbClr val="1E1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bg object 717"/>
          <p:cNvSpPr/>
          <p:nvPr/>
        </p:nvSpPr>
        <p:spPr>
          <a:xfrm>
            <a:off x="9639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F1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bg object 718"/>
          <p:cNvSpPr/>
          <p:nvPr/>
        </p:nvSpPr>
        <p:spPr>
          <a:xfrm>
            <a:off x="98171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F1F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bg object 719"/>
          <p:cNvSpPr/>
          <p:nvPr/>
        </p:nvSpPr>
        <p:spPr>
          <a:xfrm>
            <a:off x="9994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02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bg object 720"/>
          <p:cNvSpPr/>
          <p:nvPr/>
        </p:nvSpPr>
        <p:spPr>
          <a:xfrm>
            <a:off x="10172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12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bg object 721"/>
          <p:cNvSpPr/>
          <p:nvPr/>
        </p:nvSpPr>
        <p:spPr>
          <a:xfrm>
            <a:off x="10363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12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bg object 722"/>
          <p:cNvSpPr/>
          <p:nvPr/>
        </p:nvSpPr>
        <p:spPr>
          <a:xfrm>
            <a:off x="10540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222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bg object 723"/>
          <p:cNvSpPr/>
          <p:nvPr/>
        </p:nvSpPr>
        <p:spPr>
          <a:xfrm>
            <a:off x="10718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222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bg object 724"/>
          <p:cNvSpPr/>
          <p:nvPr/>
        </p:nvSpPr>
        <p:spPr>
          <a:xfrm>
            <a:off x="10896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32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bg object 725"/>
          <p:cNvSpPr/>
          <p:nvPr/>
        </p:nvSpPr>
        <p:spPr>
          <a:xfrm>
            <a:off x="11074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32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bg object 726"/>
          <p:cNvSpPr/>
          <p:nvPr/>
        </p:nvSpPr>
        <p:spPr>
          <a:xfrm>
            <a:off x="11252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42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bg object 727"/>
          <p:cNvSpPr/>
          <p:nvPr/>
        </p:nvSpPr>
        <p:spPr>
          <a:xfrm>
            <a:off x="11429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52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bg object 728"/>
          <p:cNvSpPr/>
          <p:nvPr/>
        </p:nvSpPr>
        <p:spPr>
          <a:xfrm>
            <a:off x="11607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525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bg object 729"/>
          <p:cNvSpPr/>
          <p:nvPr/>
        </p:nvSpPr>
        <p:spPr>
          <a:xfrm>
            <a:off x="11785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62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bg object 730"/>
          <p:cNvSpPr/>
          <p:nvPr/>
        </p:nvSpPr>
        <p:spPr>
          <a:xfrm>
            <a:off x="119633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62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bg object 731"/>
          <p:cNvSpPr/>
          <p:nvPr/>
        </p:nvSpPr>
        <p:spPr>
          <a:xfrm>
            <a:off x="12141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72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bg object 732"/>
          <p:cNvSpPr/>
          <p:nvPr/>
        </p:nvSpPr>
        <p:spPr>
          <a:xfrm>
            <a:off x="123189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82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bg object 733"/>
          <p:cNvSpPr/>
          <p:nvPr/>
        </p:nvSpPr>
        <p:spPr>
          <a:xfrm>
            <a:off x="12496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82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bg object 734"/>
          <p:cNvSpPr/>
          <p:nvPr/>
        </p:nvSpPr>
        <p:spPr>
          <a:xfrm>
            <a:off x="126746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929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bg object 735"/>
          <p:cNvSpPr/>
          <p:nvPr/>
        </p:nvSpPr>
        <p:spPr>
          <a:xfrm>
            <a:off x="12865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92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bg object 736"/>
          <p:cNvSpPr/>
          <p:nvPr/>
        </p:nvSpPr>
        <p:spPr>
          <a:xfrm>
            <a:off x="13042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A2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bg object 737"/>
          <p:cNvSpPr/>
          <p:nvPr/>
        </p:nvSpPr>
        <p:spPr>
          <a:xfrm>
            <a:off x="13220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B2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bg object 738"/>
          <p:cNvSpPr/>
          <p:nvPr/>
        </p:nvSpPr>
        <p:spPr>
          <a:xfrm>
            <a:off x="13398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B2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bg object 739"/>
          <p:cNvSpPr/>
          <p:nvPr/>
        </p:nvSpPr>
        <p:spPr>
          <a:xfrm>
            <a:off x="13576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C2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bg object 740"/>
          <p:cNvSpPr/>
          <p:nvPr/>
        </p:nvSpPr>
        <p:spPr>
          <a:xfrm>
            <a:off x="13754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C2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bg object 741"/>
          <p:cNvSpPr/>
          <p:nvPr/>
        </p:nvSpPr>
        <p:spPr>
          <a:xfrm>
            <a:off x="13931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D2D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bg object 742"/>
          <p:cNvSpPr/>
          <p:nvPr/>
        </p:nvSpPr>
        <p:spPr>
          <a:xfrm>
            <a:off x="14109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E2E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bg object 743"/>
          <p:cNvSpPr/>
          <p:nvPr/>
        </p:nvSpPr>
        <p:spPr>
          <a:xfrm>
            <a:off x="14287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E2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bg object 744"/>
          <p:cNvSpPr/>
          <p:nvPr/>
        </p:nvSpPr>
        <p:spPr>
          <a:xfrm>
            <a:off x="14465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F2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bg object 745"/>
          <p:cNvSpPr/>
          <p:nvPr/>
        </p:nvSpPr>
        <p:spPr>
          <a:xfrm>
            <a:off x="14643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F2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bg object 746"/>
          <p:cNvSpPr/>
          <p:nvPr/>
        </p:nvSpPr>
        <p:spPr>
          <a:xfrm>
            <a:off x="148209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0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bg object 747"/>
          <p:cNvSpPr/>
          <p:nvPr/>
        </p:nvSpPr>
        <p:spPr>
          <a:xfrm>
            <a:off x="149986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13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bg object 748"/>
          <p:cNvSpPr/>
          <p:nvPr/>
        </p:nvSpPr>
        <p:spPr>
          <a:xfrm>
            <a:off x="15189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13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bg object 749"/>
          <p:cNvSpPr/>
          <p:nvPr/>
        </p:nvSpPr>
        <p:spPr>
          <a:xfrm>
            <a:off x="15366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3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bg object 750"/>
          <p:cNvSpPr/>
          <p:nvPr/>
        </p:nvSpPr>
        <p:spPr>
          <a:xfrm>
            <a:off x="15544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33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bg object 751"/>
          <p:cNvSpPr/>
          <p:nvPr/>
        </p:nvSpPr>
        <p:spPr>
          <a:xfrm>
            <a:off x="15722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33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bg object 752"/>
          <p:cNvSpPr/>
          <p:nvPr/>
        </p:nvSpPr>
        <p:spPr>
          <a:xfrm>
            <a:off x="15900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434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bg object 753"/>
          <p:cNvSpPr/>
          <p:nvPr/>
        </p:nvSpPr>
        <p:spPr>
          <a:xfrm>
            <a:off x="16078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43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bg object 754"/>
          <p:cNvSpPr/>
          <p:nvPr/>
        </p:nvSpPr>
        <p:spPr>
          <a:xfrm>
            <a:off x="16255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535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bg object 755"/>
          <p:cNvSpPr/>
          <p:nvPr/>
        </p:nvSpPr>
        <p:spPr>
          <a:xfrm>
            <a:off x="16433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53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bg object 756"/>
          <p:cNvSpPr/>
          <p:nvPr/>
        </p:nvSpPr>
        <p:spPr>
          <a:xfrm>
            <a:off x="16611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636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bg object 757"/>
          <p:cNvSpPr/>
          <p:nvPr/>
        </p:nvSpPr>
        <p:spPr>
          <a:xfrm>
            <a:off x="16789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737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bg object 758"/>
          <p:cNvSpPr/>
          <p:nvPr/>
        </p:nvSpPr>
        <p:spPr>
          <a:xfrm>
            <a:off x="169671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737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bg object 759"/>
          <p:cNvSpPr/>
          <p:nvPr/>
        </p:nvSpPr>
        <p:spPr>
          <a:xfrm>
            <a:off x="17144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83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bg object 760"/>
          <p:cNvSpPr/>
          <p:nvPr/>
        </p:nvSpPr>
        <p:spPr>
          <a:xfrm>
            <a:off x="17322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83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bg object 761"/>
          <p:cNvSpPr/>
          <p:nvPr/>
        </p:nvSpPr>
        <p:spPr>
          <a:xfrm>
            <a:off x="175006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93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bg object 762"/>
          <p:cNvSpPr/>
          <p:nvPr/>
        </p:nvSpPr>
        <p:spPr>
          <a:xfrm>
            <a:off x="17691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A3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bg object 763"/>
          <p:cNvSpPr/>
          <p:nvPr/>
        </p:nvSpPr>
        <p:spPr>
          <a:xfrm>
            <a:off x="17868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A3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bg object 764"/>
          <p:cNvSpPr/>
          <p:nvPr/>
        </p:nvSpPr>
        <p:spPr>
          <a:xfrm>
            <a:off x="18046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B3B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bg object 765"/>
          <p:cNvSpPr/>
          <p:nvPr/>
        </p:nvSpPr>
        <p:spPr>
          <a:xfrm>
            <a:off x="18224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B3B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bg object 766"/>
          <p:cNvSpPr/>
          <p:nvPr/>
        </p:nvSpPr>
        <p:spPr>
          <a:xfrm>
            <a:off x="18402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C3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bg object 767"/>
          <p:cNvSpPr/>
          <p:nvPr/>
        </p:nvSpPr>
        <p:spPr>
          <a:xfrm>
            <a:off x="18580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D3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bg object 768"/>
          <p:cNvSpPr/>
          <p:nvPr/>
        </p:nvSpPr>
        <p:spPr>
          <a:xfrm>
            <a:off x="18757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D3D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bg object 769"/>
          <p:cNvSpPr/>
          <p:nvPr/>
        </p:nvSpPr>
        <p:spPr>
          <a:xfrm>
            <a:off x="18935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E3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bg object 770"/>
          <p:cNvSpPr/>
          <p:nvPr/>
        </p:nvSpPr>
        <p:spPr>
          <a:xfrm>
            <a:off x="19113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E3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bg object 771"/>
          <p:cNvSpPr/>
          <p:nvPr/>
        </p:nvSpPr>
        <p:spPr>
          <a:xfrm>
            <a:off x="19291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F3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bg object 772"/>
          <p:cNvSpPr/>
          <p:nvPr/>
        </p:nvSpPr>
        <p:spPr>
          <a:xfrm>
            <a:off x="194691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04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bg object 773"/>
          <p:cNvSpPr/>
          <p:nvPr/>
        </p:nvSpPr>
        <p:spPr>
          <a:xfrm>
            <a:off x="19646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04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bg object 774"/>
          <p:cNvSpPr/>
          <p:nvPr/>
        </p:nvSpPr>
        <p:spPr>
          <a:xfrm>
            <a:off x="198246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141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bg object 775"/>
          <p:cNvSpPr/>
          <p:nvPr/>
        </p:nvSpPr>
        <p:spPr>
          <a:xfrm>
            <a:off x="200024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14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bg object 776"/>
          <p:cNvSpPr/>
          <p:nvPr/>
        </p:nvSpPr>
        <p:spPr>
          <a:xfrm>
            <a:off x="20193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24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bg object 777"/>
          <p:cNvSpPr/>
          <p:nvPr/>
        </p:nvSpPr>
        <p:spPr>
          <a:xfrm>
            <a:off x="20370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343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bg object 778"/>
          <p:cNvSpPr/>
          <p:nvPr/>
        </p:nvSpPr>
        <p:spPr>
          <a:xfrm>
            <a:off x="20548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343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bg object 779"/>
          <p:cNvSpPr/>
          <p:nvPr/>
        </p:nvSpPr>
        <p:spPr>
          <a:xfrm>
            <a:off x="20726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44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bg object 780"/>
          <p:cNvSpPr/>
          <p:nvPr/>
        </p:nvSpPr>
        <p:spPr>
          <a:xfrm>
            <a:off x="20904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44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bg object 781"/>
          <p:cNvSpPr/>
          <p:nvPr/>
        </p:nvSpPr>
        <p:spPr>
          <a:xfrm>
            <a:off x="21082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5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bg object 782"/>
          <p:cNvSpPr/>
          <p:nvPr/>
        </p:nvSpPr>
        <p:spPr>
          <a:xfrm>
            <a:off x="21259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54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bg object 783"/>
          <p:cNvSpPr/>
          <p:nvPr/>
        </p:nvSpPr>
        <p:spPr>
          <a:xfrm>
            <a:off x="21437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64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bg object 784"/>
          <p:cNvSpPr/>
          <p:nvPr/>
        </p:nvSpPr>
        <p:spPr>
          <a:xfrm>
            <a:off x="21615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74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bg object 785"/>
          <p:cNvSpPr/>
          <p:nvPr/>
        </p:nvSpPr>
        <p:spPr>
          <a:xfrm>
            <a:off x="21793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7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bg object 786"/>
          <p:cNvSpPr/>
          <p:nvPr/>
        </p:nvSpPr>
        <p:spPr>
          <a:xfrm>
            <a:off x="21971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84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bg object 787"/>
          <p:cNvSpPr/>
          <p:nvPr/>
        </p:nvSpPr>
        <p:spPr>
          <a:xfrm>
            <a:off x="22148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84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bg object 788"/>
          <p:cNvSpPr/>
          <p:nvPr/>
        </p:nvSpPr>
        <p:spPr>
          <a:xfrm>
            <a:off x="223265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94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bg object 789"/>
          <p:cNvSpPr/>
          <p:nvPr/>
        </p:nvSpPr>
        <p:spPr>
          <a:xfrm>
            <a:off x="22517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A4A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bg object 790"/>
          <p:cNvSpPr/>
          <p:nvPr/>
        </p:nvSpPr>
        <p:spPr>
          <a:xfrm>
            <a:off x="22694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A4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bg object 791"/>
          <p:cNvSpPr/>
          <p:nvPr/>
        </p:nvSpPr>
        <p:spPr>
          <a:xfrm>
            <a:off x="22872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B4B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bg object 792"/>
          <p:cNvSpPr/>
          <p:nvPr/>
        </p:nvSpPr>
        <p:spPr>
          <a:xfrm>
            <a:off x="23050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B4B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bg object 793"/>
          <p:cNvSpPr/>
          <p:nvPr/>
        </p:nvSpPr>
        <p:spPr>
          <a:xfrm>
            <a:off x="23228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C4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bg object 794"/>
          <p:cNvSpPr/>
          <p:nvPr/>
        </p:nvSpPr>
        <p:spPr>
          <a:xfrm>
            <a:off x="23406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D4D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bg object 795"/>
          <p:cNvSpPr/>
          <p:nvPr/>
        </p:nvSpPr>
        <p:spPr>
          <a:xfrm>
            <a:off x="23583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D4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bg object 796"/>
          <p:cNvSpPr/>
          <p:nvPr/>
        </p:nvSpPr>
        <p:spPr>
          <a:xfrm>
            <a:off x="23761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E4E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bg object 797"/>
          <p:cNvSpPr/>
          <p:nvPr/>
        </p:nvSpPr>
        <p:spPr>
          <a:xfrm>
            <a:off x="23939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E4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bg object 798"/>
          <p:cNvSpPr/>
          <p:nvPr/>
        </p:nvSpPr>
        <p:spPr>
          <a:xfrm>
            <a:off x="24117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F4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bg object 799"/>
          <p:cNvSpPr/>
          <p:nvPr/>
        </p:nvSpPr>
        <p:spPr>
          <a:xfrm>
            <a:off x="24295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05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bg object 800"/>
          <p:cNvSpPr/>
          <p:nvPr/>
        </p:nvSpPr>
        <p:spPr>
          <a:xfrm>
            <a:off x="244729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050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bg object 801"/>
          <p:cNvSpPr/>
          <p:nvPr/>
        </p:nvSpPr>
        <p:spPr>
          <a:xfrm>
            <a:off x="246506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15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bg object 802"/>
          <p:cNvSpPr/>
          <p:nvPr/>
        </p:nvSpPr>
        <p:spPr>
          <a:xfrm>
            <a:off x="24841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151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bg object 803"/>
          <p:cNvSpPr/>
          <p:nvPr/>
        </p:nvSpPr>
        <p:spPr>
          <a:xfrm>
            <a:off x="25019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25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bg object 804"/>
          <p:cNvSpPr/>
          <p:nvPr/>
        </p:nvSpPr>
        <p:spPr>
          <a:xfrm>
            <a:off x="25196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353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bg object 805"/>
          <p:cNvSpPr/>
          <p:nvPr/>
        </p:nvSpPr>
        <p:spPr>
          <a:xfrm>
            <a:off x="25374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35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bg object 806"/>
          <p:cNvSpPr/>
          <p:nvPr/>
        </p:nvSpPr>
        <p:spPr>
          <a:xfrm>
            <a:off x="25552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454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bg object 807"/>
          <p:cNvSpPr/>
          <p:nvPr/>
        </p:nvSpPr>
        <p:spPr>
          <a:xfrm>
            <a:off x="25730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454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bg object 808"/>
          <p:cNvSpPr/>
          <p:nvPr/>
        </p:nvSpPr>
        <p:spPr>
          <a:xfrm>
            <a:off x="25908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555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bg object 809"/>
          <p:cNvSpPr/>
          <p:nvPr/>
        </p:nvSpPr>
        <p:spPr>
          <a:xfrm>
            <a:off x="26085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65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bg object 810"/>
          <p:cNvSpPr/>
          <p:nvPr/>
        </p:nvSpPr>
        <p:spPr>
          <a:xfrm>
            <a:off x="26263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6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bg object 811"/>
          <p:cNvSpPr/>
          <p:nvPr/>
        </p:nvSpPr>
        <p:spPr>
          <a:xfrm>
            <a:off x="26441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757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bg object 812"/>
          <p:cNvSpPr/>
          <p:nvPr/>
        </p:nvSpPr>
        <p:spPr>
          <a:xfrm>
            <a:off x="266191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75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bg object 813"/>
          <p:cNvSpPr/>
          <p:nvPr/>
        </p:nvSpPr>
        <p:spPr>
          <a:xfrm>
            <a:off x="26797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85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bg object 814"/>
          <p:cNvSpPr/>
          <p:nvPr/>
        </p:nvSpPr>
        <p:spPr>
          <a:xfrm>
            <a:off x="26974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95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bg object 815"/>
          <p:cNvSpPr/>
          <p:nvPr/>
        </p:nvSpPr>
        <p:spPr>
          <a:xfrm>
            <a:off x="271525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95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bg object 816"/>
          <p:cNvSpPr/>
          <p:nvPr/>
        </p:nvSpPr>
        <p:spPr>
          <a:xfrm>
            <a:off x="27343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A5A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bg object 817"/>
          <p:cNvSpPr/>
          <p:nvPr/>
        </p:nvSpPr>
        <p:spPr>
          <a:xfrm>
            <a:off x="27520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A5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bg object 818"/>
          <p:cNvSpPr/>
          <p:nvPr/>
        </p:nvSpPr>
        <p:spPr>
          <a:xfrm>
            <a:off x="27698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B5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bg object 819"/>
          <p:cNvSpPr/>
          <p:nvPr/>
        </p:nvSpPr>
        <p:spPr>
          <a:xfrm>
            <a:off x="27876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C5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bg object 820"/>
          <p:cNvSpPr/>
          <p:nvPr/>
        </p:nvSpPr>
        <p:spPr>
          <a:xfrm>
            <a:off x="28054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C5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bg object 821"/>
          <p:cNvSpPr/>
          <p:nvPr/>
        </p:nvSpPr>
        <p:spPr>
          <a:xfrm>
            <a:off x="28232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D5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bg object 822"/>
          <p:cNvSpPr/>
          <p:nvPr/>
        </p:nvSpPr>
        <p:spPr>
          <a:xfrm>
            <a:off x="28409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D5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bg object 823"/>
          <p:cNvSpPr/>
          <p:nvPr/>
        </p:nvSpPr>
        <p:spPr>
          <a:xfrm>
            <a:off x="28587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E5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bg object 824"/>
          <p:cNvSpPr/>
          <p:nvPr/>
        </p:nvSpPr>
        <p:spPr>
          <a:xfrm>
            <a:off x="28765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F5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bg object 825"/>
          <p:cNvSpPr/>
          <p:nvPr/>
        </p:nvSpPr>
        <p:spPr>
          <a:xfrm>
            <a:off x="28943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F5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bg object 826"/>
          <p:cNvSpPr/>
          <p:nvPr/>
        </p:nvSpPr>
        <p:spPr>
          <a:xfrm>
            <a:off x="291210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0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bg object 827"/>
          <p:cNvSpPr/>
          <p:nvPr/>
        </p:nvSpPr>
        <p:spPr>
          <a:xfrm>
            <a:off x="29298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06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bg object 828"/>
          <p:cNvSpPr/>
          <p:nvPr/>
        </p:nvSpPr>
        <p:spPr>
          <a:xfrm>
            <a:off x="294766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16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bg object 829"/>
          <p:cNvSpPr/>
          <p:nvPr/>
        </p:nvSpPr>
        <p:spPr>
          <a:xfrm>
            <a:off x="29654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26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bg object 830"/>
          <p:cNvSpPr/>
          <p:nvPr/>
        </p:nvSpPr>
        <p:spPr>
          <a:xfrm>
            <a:off x="29845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26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bg object 831"/>
          <p:cNvSpPr/>
          <p:nvPr/>
        </p:nvSpPr>
        <p:spPr>
          <a:xfrm>
            <a:off x="30022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36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bg object 832"/>
          <p:cNvSpPr/>
          <p:nvPr/>
        </p:nvSpPr>
        <p:spPr>
          <a:xfrm>
            <a:off x="30200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36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bg object 833"/>
          <p:cNvSpPr/>
          <p:nvPr/>
        </p:nvSpPr>
        <p:spPr>
          <a:xfrm>
            <a:off x="30378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46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bg object 834"/>
          <p:cNvSpPr/>
          <p:nvPr/>
        </p:nvSpPr>
        <p:spPr>
          <a:xfrm>
            <a:off x="3055620" y="1417319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30" h="30480">
                <a:moveTo>
                  <a:pt x="36830" y="0"/>
                </a:moveTo>
                <a:lnTo>
                  <a:pt x="19050" y="0"/>
                </a:lnTo>
                <a:lnTo>
                  <a:pt x="17780" y="0"/>
                </a:lnTo>
                <a:lnTo>
                  <a:pt x="0" y="0"/>
                </a:lnTo>
                <a:lnTo>
                  <a:pt x="0" y="30480"/>
                </a:lnTo>
                <a:lnTo>
                  <a:pt x="17780" y="30480"/>
                </a:lnTo>
                <a:lnTo>
                  <a:pt x="19050" y="30480"/>
                </a:lnTo>
                <a:lnTo>
                  <a:pt x="36830" y="3048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bg object 835"/>
          <p:cNvSpPr/>
          <p:nvPr/>
        </p:nvSpPr>
        <p:spPr>
          <a:xfrm>
            <a:off x="30911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66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bg object 836"/>
          <p:cNvSpPr/>
          <p:nvPr/>
        </p:nvSpPr>
        <p:spPr>
          <a:xfrm>
            <a:off x="31089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66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bg object 837"/>
          <p:cNvSpPr/>
          <p:nvPr/>
        </p:nvSpPr>
        <p:spPr>
          <a:xfrm>
            <a:off x="31267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76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bg object 838"/>
          <p:cNvSpPr/>
          <p:nvPr/>
        </p:nvSpPr>
        <p:spPr>
          <a:xfrm>
            <a:off x="31445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76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bg object 839"/>
          <p:cNvSpPr/>
          <p:nvPr/>
        </p:nvSpPr>
        <p:spPr>
          <a:xfrm>
            <a:off x="31623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86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bg object 840"/>
          <p:cNvSpPr/>
          <p:nvPr/>
        </p:nvSpPr>
        <p:spPr>
          <a:xfrm>
            <a:off x="31800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96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bg object 841"/>
          <p:cNvSpPr/>
          <p:nvPr/>
        </p:nvSpPr>
        <p:spPr>
          <a:xfrm>
            <a:off x="31978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96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bg object 842"/>
          <p:cNvSpPr/>
          <p:nvPr/>
        </p:nvSpPr>
        <p:spPr>
          <a:xfrm>
            <a:off x="32156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A6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bg object 843"/>
          <p:cNvSpPr/>
          <p:nvPr/>
        </p:nvSpPr>
        <p:spPr>
          <a:xfrm>
            <a:off x="32334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A6A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bg object 844"/>
          <p:cNvSpPr/>
          <p:nvPr/>
        </p:nvSpPr>
        <p:spPr>
          <a:xfrm>
            <a:off x="32512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B6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bg object 845"/>
          <p:cNvSpPr/>
          <p:nvPr/>
        </p:nvSpPr>
        <p:spPr>
          <a:xfrm>
            <a:off x="32689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C6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bg object 846"/>
          <p:cNvSpPr/>
          <p:nvPr/>
        </p:nvSpPr>
        <p:spPr>
          <a:xfrm>
            <a:off x="32880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C6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bg object 847"/>
          <p:cNvSpPr/>
          <p:nvPr/>
        </p:nvSpPr>
        <p:spPr>
          <a:xfrm>
            <a:off x="33045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D6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bg object 848"/>
          <p:cNvSpPr/>
          <p:nvPr/>
        </p:nvSpPr>
        <p:spPr>
          <a:xfrm>
            <a:off x="33235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D6D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bg object 849"/>
          <p:cNvSpPr/>
          <p:nvPr/>
        </p:nvSpPr>
        <p:spPr>
          <a:xfrm>
            <a:off x="33413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E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bg object 850"/>
          <p:cNvSpPr/>
          <p:nvPr/>
        </p:nvSpPr>
        <p:spPr>
          <a:xfrm>
            <a:off x="33591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F6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bg object 851"/>
          <p:cNvSpPr/>
          <p:nvPr/>
        </p:nvSpPr>
        <p:spPr>
          <a:xfrm>
            <a:off x="33769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F6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bg object 852"/>
          <p:cNvSpPr/>
          <p:nvPr/>
        </p:nvSpPr>
        <p:spPr>
          <a:xfrm>
            <a:off x="33947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070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bg object 853"/>
          <p:cNvSpPr/>
          <p:nvPr/>
        </p:nvSpPr>
        <p:spPr>
          <a:xfrm>
            <a:off x="34124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07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bg object 854"/>
          <p:cNvSpPr/>
          <p:nvPr/>
        </p:nvSpPr>
        <p:spPr>
          <a:xfrm>
            <a:off x="34302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17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bg object 855"/>
          <p:cNvSpPr/>
          <p:nvPr/>
        </p:nvSpPr>
        <p:spPr>
          <a:xfrm>
            <a:off x="34480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2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bg object 856"/>
          <p:cNvSpPr/>
          <p:nvPr/>
        </p:nvSpPr>
        <p:spPr>
          <a:xfrm>
            <a:off x="34658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27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bg object 857"/>
          <p:cNvSpPr/>
          <p:nvPr/>
        </p:nvSpPr>
        <p:spPr>
          <a:xfrm>
            <a:off x="34836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37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bg object 858"/>
          <p:cNvSpPr/>
          <p:nvPr/>
        </p:nvSpPr>
        <p:spPr>
          <a:xfrm>
            <a:off x="350139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37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bg object 859"/>
          <p:cNvSpPr/>
          <p:nvPr/>
        </p:nvSpPr>
        <p:spPr>
          <a:xfrm>
            <a:off x="351916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47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bg object 860"/>
          <p:cNvSpPr/>
          <p:nvPr/>
        </p:nvSpPr>
        <p:spPr>
          <a:xfrm>
            <a:off x="35382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57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bg object 861"/>
          <p:cNvSpPr/>
          <p:nvPr/>
        </p:nvSpPr>
        <p:spPr>
          <a:xfrm>
            <a:off x="35547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57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bg object 862"/>
          <p:cNvSpPr/>
          <p:nvPr/>
        </p:nvSpPr>
        <p:spPr>
          <a:xfrm>
            <a:off x="35737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67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bg object 863"/>
          <p:cNvSpPr/>
          <p:nvPr/>
        </p:nvSpPr>
        <p:spPr>
          <a:xfrm>
            <a:off x="35915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67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bg object 864"/>
          <p:cNvSpPr/>
          <p:nvPr/>
        </p:nvSpPr>
        <p:spPr>
          <a:xfrm>
            <a:off x="36093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77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bg object 865"/>
          <p:cNvSpPr/>
          <p:nvPr/>
        </p:nvSpPr>
        <p:spPr>
          <a:xfrm>
            <a:off x="36271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87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bg object 866"/>
          <p:cNvSpPr/>
          <p:nvPr/>
        </p:nvSpPr>
        <p:spPr>
          <a:xfrm>
            <a:off x="36449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87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bg object 867"/>
          <p:cNvSpPr/>
          <p:nvPr/>
        </p:nvSpPr>
        <p:spPr>
          <a:xfrm>
            <a:off x="36626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97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bg object 868"/>
          <p:cNvSpPr/>
          <p:nvPr/>
        </p:nvSpPr>
        <p:spPr>
          <a:xfrm>
            <a:off x="36804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97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bg object 869"/>
          <p:cNvSpPr/>
          <p:nvPr/>
        </p:nvSpPr>
        <p:spPr>
          <a:xfrm>
            <a:off x="36982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A7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bg object 870"/>
          <p:cNvSpPr/>
          <p:nvPr/>
        </p:nvSpPr>
        <p:spPr>
          <a:xfrm>
            <a:off x="371602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B7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bg object 871"/>
          <p:cNvSpPr/>
          <p:nvPr/>
        </p:nvSpPr>
        <p:spPr>
          <a:xfrm>
            <a:off x="37338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B7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bg object 872"/>
          <p:cNvSpPr/>
          <p:nvPr/>
        </p:nvSpPr>
        <p:spPr>
          <a:xfrm>
            <a:off x="37528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C7C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bg object 873"/>
          <p:cNvSpPr/>
          <p:nvPr/>
        </p:nvSpPr>
        <p:spPr>
          <a:xfrm>
            <a:off x="376935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C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bg object 874"/>
          <p:cNvSpPr/>
          <p:nvPr/>
        </p:nvSpPr>
        <p:spPr>
          <a:xfrm>
            <a:off x="37884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D7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bg object 875"/>
          <p:cNvSpPr/>
          <p:nvPr/>
        </p:nvSpPr>
        <p:spPr>
          <a:xfrm>
            <a:off x="38061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E7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bg object 876"/>
          <p:cNvSpPr/>
          <p:nvPr/>
        </p:nvSpPr>
        <p:spPr>
          <a:xfrm>
            <a:off x="38239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E7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bg object 877"/>
          <p:cNvSpPr/>
          <p:nvPr/>
        </p:nvSpPr>
        <p:spPr>
          <a:xfrm>
            <a:off x="38417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F7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bg object 878"/>
          <p:cNvSpPr/>
          <p:nvPr/>
        </p:nvSpPr>
        <p:spPr>
          <a:xfrm>
            <a:off x="38595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F7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bg object 879"/>
          <p:cNvSpPr/>
          <p:nvPr/>
        </p:nvSpPr>
        <p:spPr>
          <a:xfrm>
            <a:off x="38773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08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bg object 880"/>
          <p:cNvSpPr/>
          <p:nvPr/>
        </p:nvSpPr>
        <p:spPr>
          <a:xfrm>
            <a:off x="38950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18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bg object 881"/>
          <p:cNvSpPr/>
          <p:nvPr/>
        </p:nvSpPr>
        <p:spPr>
          <a:xfrm>
            <a:off x="39128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1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bg object 882"/>
          <p:cNvSpPr/>
          <p:nvPr/>
        </p:nvSpPr>
        <p:spPr>
          <a:xfrm>
            <a:off x="39306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28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bg object 883"/>
          <p:cNvSpPr/>
          <p:nvPr/>
        </p:nvSpPr>
        <p:spPr>
          <a:xfrm>
            <a:off x="39484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28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bg object 884"/>
          <p:cNvSpPr/>
          <p:nvPr/>
        </p:nvSpPr>
        <p:spPr>
          <a:xfrm>
            <a:off x="396620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38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bg object 885"/>
          <p:cNvSpPr/>
          <p:nvPr/>
        </p:nvSpPr>
        <p:spPr>
          <a:xfrm>
            <a:off x="398398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484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bg object 886"/>
          <p:cNvSpPr/>
          <p:nvPr/>
        </p:nvSpPr>
        <p:spPr>
          <a:xfrm>
            <a:off x="40030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48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bg object 887"/>
          <p:cNvSpPr/>
          <p:nvPr/>
        </p:nvSpPr>
        <p:spPr>
          <a:xfrm>
            <a:off x="40195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58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bg object 888"/>
          <p:cNvSpPr/>
          <p:nvPr/>
        </p:nvSpPr>
        <p:spPr>
          <a:xfrm>
            <a:off x="40386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bg object 889"/>
          <p:cNvSpPr/>
          <p:nvPr/>
        </p:nvSpPr>
        <p:spPr>
          <a:xfrm>
            <a:off x="40563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68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bg object 890"/>
          <p:cNvSpPr/>
          <p:nvPr/>
        </p:nvSpPr>
        <p:spPr>
          <a:xfrm>
            <a:off x="40741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78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bg object 891"/>
          <p:cNvSpPr/>
          <p:nvPr/>
        </p:nvSpPr>
        <p:spPr>
          <a:xfrm>
            <a:off x="40919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78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bg object 892"/>
          <p:cNvSpPr/>
          <p:nvPr/>
        </p:nvSpPr>
        <p:spPr>
          <a:xfrm>
            <a:off x="41097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88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bg object 893"/>
          <p:cNvSpPr/>
          <p:nvPr/>
        </p:nvSpPr>
        <p:spPr>
          <a:xfrm>
            <a:off x="41275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88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bg object 894"/>
          <p:cNvSpPr/>
          <p:nvPr/>
        </p:nvSpPr>
        <p:spPr>
          <a:xfrm>
            <a:off x="41452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989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bg object 895"/>
          <p:cNvSpPr/>
          <p:nvPr/>
        </p:nvSpPr>
        <p:spPr>
          <a:xfrm>
            <a:off x="41630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98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bg object 896"/>
          <p:cNvSpPr/>
          <p:nvPr/>
        </p:nvSpPr>
        <p:spPr>
          <a:xfrm>
            <a:off x="41808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A8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bg object 897"/>
          <p:cNvSpPr/>
          <p:nvPr/>
        </p:nvSpPr>
        <p:spPr>
          <a:xfrm>
            <a:off x="41986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B8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bg object 898"/>
          <p:cNvSpPr/>
          <p:nvPr/>
        </p:nvSpPr>
        <p:spPr>
          <a:xfrm>
            <a:off x="42164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B8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bg object 899"/>
          <p:cNvSpPr/>
          <p:nvPr/>
        </p:nvSpPr>
        <p:spPr>
          <a:xfrm>
            <a:off x="42341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C8C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bg object 900"/>
          <p:cNvSpPr/>
          <p:nvPr/>
        </p:nvSpPr>
        <p:spPr>
          <a:xfrm>
            <a:off x="42532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C8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bg object 901"/>
          <p:cNvSpPr/>
          <p:nvPr/>
        </p:nvSpPr>
        <p:spPr>
          <a:xfrm>
            <a:off x="426973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D8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bg object 902"/>
          <p:cNvSpPr/>
          <p:nvPr/>
        </p:nvSpPr>
        <p:spPr>
          <a:xfrm>
            <a:off x="42887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E8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bg object 903"/>
          <p:cNvSpPr/>
          <p:nvPr/>
        </p:nvSpPr>
        <p:spPr>
          <a:xfrm>
            <a:off x="43065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E8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bg object 904"/>
          <p:cNvSpPr/>
          <p:nvPr/>
        </p:nvSpPr>
        <p:spPr>
          <a:xfrm>
            <a:off x="43243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F8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bg object 905"/>
          <p:cNvSpPr/>
          <p:nvPr/>
        </p:nvSpPr>
        <p:spPr>
          <a:xfrm>
            <a:off x="43421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F8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bg object 906"/>
          <p:cNvSpPr/>
          <p:nvPr/>
        </p:nvSpPr>
        <p:spPr>
          <a:xfrm>
            <a:off x="43599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09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bg object 907"/>
          <p:cNvSpPr/>
          <p:nvPr/>
        </p:nvSpPr>
        <p:spPr>
          <a:xfrm>
            <a:off x="43776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19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bg object 908"/>
          <p:cNvSpPr/>
          <p:nvPr/>
        </p:nvSpPr>
        <p:spPr>
          <a:xfrm>
            <a:off x="43954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19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bg object 909"/>
          <p:cNvSpPr/>
          <p:nvPr/>
        </p:nvSpPr>
        <p:spPr>
          <a:xfrm>
            <a:off x="44132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29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bg object 910"/>
          <p:cNvSpPr/>
          <p:nvPr/>
        </p:nvSpPr>
        <p:spPr>
          <a:xfrm>
            <a:off x="44310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29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bg object 911"/>
          <p:cNvSpPr/>
          <p:nvPr/>
        </p:nvSpPr>
        <p:spPr>
          <a:xfrm>
            <a:off x="44488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39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bg object 912"/>
          <p:cNvSpPr/>
          <p:nvPr/>
        </p:nvSpPr>
        <p:spPr>
          <a:xfrm>
            <a:off x="446658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49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bg object 913"/>
          <p:cNvSpPr/>
          <p:nvPr/>
        </p:nvSpPr>
        <p:spPr>
          <a:xfrm>
            <a:off x="44843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494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bg object 914"/>
          <p:cNvSpPr/>
          <p:nvPr/>
        </p:nvSpPr>
        <p:spPr>
          <a:xfrm>
            <a:off x="45034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59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bg object 915"/>
          <p:cNvSpPr/>
          <p:nvPr/>
        </p:nvSpPr>
        <p:spPr>
          <a:xfrm>
            <a:off x="45199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59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bg object 916"/>
          <p:cNvSpPr/>
          <p:nvPr/>
        </p:nvSpPr>
        <p:spPr>
          <a:xfrm>
            <a:off x="45389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69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bg object 917"/>
          <p:cNvSpPr/>
          <p:nvPr/>
        </p:nvSpPr>
        <p:spPr>
          <a:xfrm>
            <a:off x="45567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79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bg object 918"/>
          <p:cNvSpPr/>
          <p:nvPr/>
        </p:nvSpPr>
        <p:spPr>
          <a:xfrm>
            <a:off x="45745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bg object 919"/>
          <p:cNvSpPr/>
          <p:nvPr/>
        </p:nvSpPr>
        <p:spPr>
          <a:xfrm>
            <a:off x="45923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797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bg object 920"/>
          <p:cNvSpPr/>
          <p:nvPr/>
        </p:nvSpPr>
        <p:spPr>
          <a:xfrm>
            <a:off x="46101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79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bg object 921"/>
          <p:cNvSpPr/>
          <p:nvPr/>
        </p:nvSpPr>
        <p:spPr>
          <a:xfrm>
            <a:off x="46278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69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bg object 922"/>
          <p:cNvSpPr/>
          <p:nvPr/>
        </p:nvSpPr>
        <p:spPr>
          <a:xfrm>
            <a:off x="46456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69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bg object 923"/>
          <p:cNvSpPr/>
          <p:nvPr/>
        </p:nvSpPr>
        <p:spPr>
          <a:xfrm>
            <a:off x="46634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59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bg object 924"/>
          <p:cNvSpPr/>
          <p:nvPr/>
        </p:nvSpPr>
        <p:spPr>
          <a:xfrm>
            <a:off x="46812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494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bg object 925"/>
          <p:cNvSpPr/>
          <p:nvPr/>
        </p:nvSpPr>
        <p:spPr>
          <a:xfrm>
            <a:off x="46990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49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bg object 926"/>
          <p:cNvSpPr/>
          <p:nvPr/>
        </p:nvSpPr>
        <p:spPr>
          <a:xfrm>
            <a:off x="47180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39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bg object 927"/>
          <p:cNvSpPr/>
          <p:nvPr/>
        </p:nvSpPr>
        <p:spPr>
          <a:xfrm>
            <a:off x="473455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39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bg object 928"/>
          <p:cNvSpPr/>
          <p:nvPr/>
        </p:nvSpPr>
        <p:spPr>
          <a:xfrm>
            <a:off x="47536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29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bg object 929"/>
          <p:cNvSpPr/>
          <p:nvPr/>
        </p:nvSpPr>
        <p:spPr>
          <a:xfrm>
            <a:off x="477012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19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bg object 930"/>
          <p:cNvSpPr/>
          <p:nvPr/>
        </p:nvSpPr>
        <p:spPr>
          <a:xfrm>
            <a:off x="47891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19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bg object 931"/>
          <p:cNvSpPr/>
          <p:nvPr/>
        </p:nvSpPr>
        <p:spPr>
          <a:xfrm>
            <a:off x="48069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09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bg object 932"/>
          <p:cNvSpPr/>
          <p:nvPr/>
        </p:nvSpPr>
        <p:spPr>
          <a:xfrm>
            <a:off x="48247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09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bg object 933"/>
          <p:cNvSpPr/>
          <p:nvPr/>
        </p:nvSpPr>
        <p:spPr>
          <a:xfrm>
            <a:off x="48425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F8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bg object 934"/>
          <p:cNvSpPr/>
          <p:nvPr/>
        </p:nvSpPr>
        <p:spPr>
          <a:xfrm>
            <a:off x="48602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E8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bg object 935"/>
          <p:cNvSpPr/>
          <p:nvPr/>
        </p:nvSpPr>
        <p:spPr>
          <a:xfrm>
            <a:off x="48780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E8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bg object 936"/>
          <p:cNvSpPr/>
          <p:nvPr/>
        </p:nvSpPr>
        <p:spPr>
          <a:xfrm>
            <a:off x="48958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D8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bg object 937"/>
          <p:cNvSpPr/>
          <p:nvPr/>
        </p:nvSpPr>
        <p:spPr>
          <a:xfrm>
            <a:off x="49136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D8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bg object 938"/>
          <p:cNvSpPr/>
          <p:nvPr/>
        </p:nvSpPr>
        <p:spPr>
          <a:xfrm>
            <a:off x="49314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C8C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bg object 939"/>
          <p:cNvSpPr/>
          <p:nvPr/>
        </p:nvSpPr>
        <p:spPr>
          <a:xfrm>
            <a:off x="494918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B8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bg object 940"/>
          <p:cNvSpPr/>
          <p:nvPr/>
        </p:nvSpPr>
        <p:spPr>
          <a:xfrm>
            <a:off x="49682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B8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bg object 941"/>
          <p:cNvSpPr/>
          <p:nvPr/>
        </p:nvSpPr>
        <p:spPr>
          <a:xfrm>
            <a:off x="49847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A8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bg object 942"/>
          <p:cNvSpPr/>
          <p:nvPr/>
        </p:nvSpPr>
        <p:spPr>
          <a:xfrm>
            <a:off x="50038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A8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bg object 943"/>
          <p:cNvSpPr/>
          <p:nvPr/>
        </p:nvSpPr>
        <p:spPr>
          <a:xfrm>
            <a:off x="50215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989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bg object 944"/>
          <p:cNvSpPr/>
          <p:nvPr/>
        </p:nvSpPr>
        <p:spPr>
          <a:xfrm>
            <a:off x="50393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88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bg object 945"/>
          <p:cNvSpPr/>
          <p:nvPr/>
        </p:nvSpPr>
        <p:spPr>
          <a:xfrm>
            <a:off x="50571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88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bg object 946"/>
          <p:cNvSpPr/>
          <p:nvPr/>
        </p:nvSpPr>
        <p:spPr>
          <a:xfrm>
            <a:off x="50749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78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bg object 947"/>
          <p:cNvSpPr/>
          <p:nvPr/>
        </p:nvSpPr>
        <p:spPr>
          <a:xfrm>
            <a:off x="50927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78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bg object 948"/>
          <p:cNvSpPr/>
          <p:nvPr/>
        </p:nvSpPr>
        <p:spPr>
          <a:xfrm>
            <a:off x="51104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68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bg object 949"/>
          <p:cNvSpPr/>
          <p:nvPr/>
        </p:nvSpPr>
        <p:spPr>
          <a:xfrm>
            <a:off x="51282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bg object 950"/>
          <p:cNvSpPr/>
          <p:nvPr/>
        </p:nvSpPr>
        <p:spPr>
          <a:xfrm>
            <a:off x="51460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58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bg object 951"/>
          <p:cNvSpPr/>
          <p:nvPr/>
        </p:nvSpPr>
        <p:spPr>
          <a:xfrm>
            <a:off x="51638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48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bg object 952"/>
          <p:cNvSpPr/>
          <p:nvPr/>
        </p:nvSpPr>
        <p:spPr>
          <a:xfrm>
            <a:off x="51816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484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bg object 953"/>
          <p:cNvSpPr/>
          <p:nvPr/>
        </p:nvSpPr>
        <p:spPr>
          <a:xfrm>
            <a:off x="51993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38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bg object 954"/>
          <p:cNvSpPr/>
          <p:nvPr/>
        </p:nvSpPr>
        <p:spPr>
          <a:xfrm>
            <a:off x="52184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28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bg object 955"/>
          <p:cNvSpPr/>
          <p:nvPr/>
        </p:nvSpPr>
        <p:spPr>
          <a:xfrm>
            <a:off x="523493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28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bg object 956"/>
          <p:cNvSpPr/>
          <p:nvPr/>
        </p:nvSpPr>
        <p:spPr>
          <a:xfrm>
            <a:off x="52539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1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bg object 957"/>
          <p:cNvSpPr/>
          <p:nvPr/>
        </p:nvSpPr>
        <p:spPr>
          <a:xfrm>
            <a:off x="52717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18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bg object 958"/>
          <p:cNvSpPr/>
          <p:nvPr/>
        </p:nvSpPr>
        <p:spPr>
          <a:xfrm>
            <a:off x="52895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08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bg object 959"/>
          <p:cNvSpPr/>
          <p:nvPr/>
        </p:nvSpPr>
        <p:spPr>
          <a:xfrm>
            <a:off x="53073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F7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bg object 960"/>
          <p:cNvSpPr/>
          <p:nvPr/>
        </p:nvSpPr>
        <p:spPr>
          <a:xfrm>
            <a:off x="53251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F7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bg object 961"/>
          <p:cNvSpPr/>
          <p:nvPr/>
        </p:nvSpPr>
        <p:spPr>
          <a:xfrm>
            <a:off x="53428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E7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bg object 962"/>
          <p:cNvSpPr/>
          <p:nvPr/>
        </p:nvSpPr>
        <p:spPr>
          <a:xfrm>
            <a:off x="53606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E7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bg object 963"/>
          <p:cNvSpPr/>
          <p:nvPr/>
        </p:nvSpPr>
        <p:spPr>
          <a:xfrm>
            <a:off x="53784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D7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bg object 964"/>
          <p:cNvSpPr/>
          <p:nvPr/>
        </p:nvSpPr>
        <p:spPr>
          <a:xfrm>
            <a:off x="53962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C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bg object 965"/>
          <p:cNvSpPr/>
          <p:nvPr/>
        </p:nvSpPr>
        <p:spPr>
          <a:xfrm>
            <a:off x="54140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C7C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bg object 966"/>
          <p:cNvSpPr/>
          <p:nvPr/>
        </p:nvSpPr>
        <p:spPr>
          <a:xfrm>
            <a:off x="543178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B7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bg object 967"/>
          <p:cNvSpPr/>
          <p:nvPr/>
        </p:nvSpPr>
        <p:spPr>
          <a:xfrm>
            <a:off x="54495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B7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bg object 968"/>
          <p:cNvSpPr/>
          <p:nvPr/>
        </p:nvSpPr>
        <p:spPr>
          <a:xfrm>
            <a:off x="54686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A7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bg object 969"/>
          <p:cNvSpPr/>
          <p:nvPr/>
        </p:nvSpPr>
        <p:spPr>
          <a:xfrm>
            <a:off x="54851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97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bg object 970"/>
          <p:cNvSpPr/>
          <p:nvPr/>
        </p:nvSpPr>
        <p:spPr>
          <a:xfrm>
            <a:off x="55041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97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bg object 971"/>
          <p:cNvSpPr/>
          <p:nvPr/>
        </p:nvSpPr>
        <p:spPr>
          <a:xfrm>
            <a:off x="55219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87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bg object 972"/>
          <p:cNvSpPr/>
          <p:nvPr/>
        </p:nvSpPr>
        <p:spPr>
          <a:xfrm>
            <a:off x="55397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87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bg object 973"/>
          <p:cNvSpPr/>
          <p:nvPr/>
        </p:nvSpPr>
        <p:spPr>
          <a:xfrm>
            <a:off x="55575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77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bg object 974"/>
          <p:cNvSpPr/>
          <p:nvPr/>
        </p:nvSpPr>
        <p:spPr>
          <a:xfrm>
            <a:off x="55753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67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bg object 975"/>
          <p:cNvSpPr/>
          <p:nvPr/>
        </p:nvSpPr>
        <p:spPr>
          <a:xfrm>
            <a:off x="55930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67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bg object 976"/>
          <p:cNvSpPr/>
          <p:nvPr/>
        </p:nvSpPr>
        <p:spPr>
          <a:xfrm>
            <a:off x="56108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57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bg object 977"/>
          <p:cNvSpPr/>
          <p:nvPr/>
        </p:nvSpPr>
        <p:spPr>
          <a:xfrm>
            <a:off x="56286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57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bg object 978"/>
          <p:cNvSpPr/>
          <p:nvPr/>
        </p:nvSpPr>
        <p:spPr>
          <a:xfrm>
            <a:off x="56464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47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bg object 979"/>
          <p:cNvSpPr/>
          <p:nvPr/>
        </p:nvSpPr>
        <p:spPr>
          <a:xfrm>
            <a:off x="56642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47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bg object 980"/>
          <p:cNvSpPr/>
          <p:nvPr/>
        </p:nvSpPr>
        <p:spPr>
          <a:xfrm>
            <a:off x="56819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37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bg object 981"/>
          <p:cNvSpPr/>
          <p:nvPr/>
        </p:nvSpPr>
        <p:spPr>
          <a:xfrm>
            <a:off x="569975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27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bg object 982"/>
          <p:cNvSpPr/>
          <p:nvPr/>
        </p:nvSpPr>
        <p:spPr>
          <a:xfrm>
            <a:off x="57188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2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bg object 983"/>
          <p:cNvSpPr/>
          <p:nvPr/>
        </p:nvSpPr>
        <p:spPr>
          <a:xfrm>
            <a:off x="573532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17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bg object 984"/>
          <p:cNvSpPr/>
          <p:nvPr/>
        </p:nvSpPr>
        <p:spPr>
          <a:xfrm>
            <a:off x="57543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17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bg object 985"/>
          <p:cNvSpPr/>
          <p:nvPr/>
        </p:nvSpPr>
        <p:spPr>
          <a:xfrm>
            <a:off x="57721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070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bg object 986"/>
          <p:cNvSpPr/>
          <p:nvPr/>
        </p:nvSpPr>
        <p:spPr>
          <a:xfrm>
            <a:off x="57899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F6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bg object 987"/>
          <p:cNvSpPr/>
          <p:nvPr/>
        </p:nvSpPr>
        <p:spPr>
          <a:xfrm>
            <a:off x="58077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F6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bg object 988"/>
          <p:cNvSpPr/>
          <p:nvPr/>
        </p:nvSpPr>
        <p:spPr>
          <a:xfrm>
            <a:off x="58254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E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bg object 989"/>
          <p:cNvSpPr/>
          <p:nvPr/>
        </p:nvSpPr>
        <p:spPr>
          <a:xfrm>
            <a:off x="58432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E6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bg object 990"/>
          <p:cNvSpPr/>
          <p:nvPr/>
        </p:nvSpPr>
        <p:spPr>
          <a:xfrm>
            <a:off x="58610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D6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bg object 991"/>
          <p:cNvSpPr/>
          <p:nvPr/>
        </p:nvSpPr>
        <p:spPr>
          <a:xfrm>
            <a:off x="58788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C6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bg object 992"/>
          <p:cNvSpPr/>
          <p:nvPr/>
        </p:nvSpPr>
        <p:spPr>
          <a:xfrm>
            <a:off x="58966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C6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bg object 993"/>
          <p:cNvSpPr/>
          <p:nvPr/>
        </p:nvSpPr>
        <p:spPr>
          <a:xfrm>
            <a:off x="591438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B6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bg object 994"/>
          <p:cNvSpPr/>
          <p:nvPr/>
        </p:nvSpPr>
        <p:spPr>
          <a:xfrm>
            <a:off x="59321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B6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bg object 995"/>
          <p:cNvSpPr/>
          <p:nvPr/>
        </p:nvSpPr>
        <p:spPr>
          <a:xfrm>
            <a:off x="59499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A6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bg object 996"/>
          <p:cNvSpPr/>
          <p:nvPr/>
        </p:nvSpPr>
        <p:spPr>
          <a:xfrm>
            <a:off x="59690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96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bg object 997"/>
          <p:cNvSpPr/>
          <p:nvPr/>
        </p:nvSpPr>
        <p:spPr>
          <a:xfrm>
            <a:off x="598550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96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bg object 998"/>
          <p:cNvSpPr/>
          <p:nvPr/>
        </p:nvSpPr>
        <p:spPr>
          <a:xfrm>
            <a:off x="60045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86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bg object 999"/>
          <p:cNvSpPr/>
          <p:nvPr/>
        </p:nvSpPr>
        <p:spPr>
          <a:xfrm>
            <a:off x="60223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86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bg object 1000"/>
          <p:cNvSpPr/>
          <p:nvPr/>
        </p:nvSpPr>
        <p:spPr>
          <a:xfrm>
            <a:off x="60401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76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bg object 1001"/>
          <p:cNvSpPr/>
          <p:nvPr/>
        </p:nvSpPr>
        <p:spPr>
          <a:xfrm>
            <a:off x="60579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66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bg object 1002"/>
          <p:cNvSpPr/>
          <p:nvPr/>
        </p:nvSpPr>
        <p:spPr>
          <a:xfrm>
            <a:off x="60756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66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bg object 1003"/>
          <p:cNvSpPr/>
          <p:nvPr/>
        </p:nvSpPr>
        <p:spPr>
          <a:xfrm>
            <a:off x="60934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66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bg object 1004"/>
          <p:cNvSpPr/>
          <p:nvPr/>
        </p:nvSpPr>
        <p:spPr>
          <a:xfrm>
            <a:off x="61112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66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bg object 1005"/>
          <p:cNvSpPr/>
          <p:nvPr/>
        </p:nvSpPr>
        <p:spPr>
          <a:xfrm>
            <a:off x="61290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464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bg object 1006"/>
          <p:cNvSpPr/>
          <p:nvPr/>
        </p:nvSpPr>
        <p:spPr>
          <a:xfrm>
            <a:off x="61468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36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bg object 1007"/>
          <p:cNvSpPr/>
          <p:nvPr/>
        </p:nvSpPr>
        <p:spPr>
          <a:xfrm>
            <a:off x="61645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363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bg object 1008"/>
          <p:cNvSpPr/>
          <p:nvPr/>
        </p:nvSpPr>
        <p:spPr>
          <a:xfrm>
            <a:off x="61836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26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bg object 1009"/>
          <p:cNvSpPr/>
          <p:nvPr/>
        </p:nvSpPr>
        <p:spPr>
          <a:xfrm>
            <a:off x="620013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26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bg object 1010"/>
          <p:cNvSpPr/>
          <p:nvPr/>
        </p:nvSpPr>
        <p:spPr>
          <a:xfrm>
            <a:off x="62191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16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bg object 1011"/>
          <p:cNvSpPr/>
          <p:nvPr/>
        </p:nvSpPr>
        <p:spPr>
          <a:xfrm>
            <a:off x="62369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0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bg object 1012"/>
          <p:cNvSpPr/>
          <p:nvPr/>
        </p:nvSpPr>
        <p:spPr>
          <a:xfrm>
            <a:off x="62547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0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bg object 1013"/>
          <p:cNvSpPr/>
          <p:nvPr/>
        </p:nvSpPr>
        <p:spPr>
          <a:xfrm>
            <a:off x="62725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F5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bg object 1014"/>
          <p:cNvSpPr/>
          <p:nvPr/>
        </p:nvSpPr>
        <p:spPr>
          <a:xfrm>
            <a:off x="62903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F5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bg object 1015"/>
          <p:cNvSpPr/>
          <p:nvPr/>
        </p:nvSpPr>
        <p:spPr>
          <a:xfrm>
            <a:off x="63080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E5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bg object 1016"/>
          <p:cNvSpPr/>
          <p:nvPr/>
        </p:nvSpPr>
        <p:spPr>
          <a:xfrm>
            <a:off x="63258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D5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bg object 1017"/>
          <p:cNvSpPr/>
          <p:nvPr/>
        </p:nvSpPr>
        <p:spPr>
          <a:xfrm>
            <a:off x="63436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D5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bg object 1018"/>
          <p:cNvSpPr/>
          <p:nvPr/>
        </p:nvSpPr>
        <p:spPr>
          <a:xfrm>
            <a:off x="63614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C5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bg object 1019"/>
          <p:cNvSpPr/>
          <p:nvPr/>
        </p:nvSpPr>
        <p:spPr>
          <a:xfrm>
            <a:off x="63792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C5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bg object 1020"/>
          <p:cNvSpPr/>
          <p:nvPr/>
        </p:nvSpPr>
        <p:spPr>
          <a:xfrm>
            <a:off x="63969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B5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bg object 1021"/>
          <p:cNvSpPr/>
          <p:nvPr/>
        </p:nvSpPr>
        <p:spPr>
          <a:xfrm>
            <a:off x="64147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A5A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bg object 1022"/>
          <p:cNvSpPr/>
          <p:nvPr/>
        </p:nvSpPr>
        <p:spPr>
          <a:xfrm>
            <a:off x="64338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A5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bg object 1023"/>
          <p:cNvSpPr/>
          <p:nvPr/>
        </p:nvSpPr>
        <p:spPr>
          <a:xfrm>
            <a:off x="64503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95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bg object 1024"/>
          <p:cNvSpPr/>
          <p:nvPr/>
        </p:nvSpPr>
        <p:spPr>
          <a:xfrm>
            <a:off x="64693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95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bg object 1025"/>
          <p:cNvSpPr/>
          <p:nvPr/>
        </p:nvSpPr>
        <p:spPr>
          <a:xfrm>
            <a:off x="64871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49" y="0"/>
                </a:lnTo>
                <a:lnTo>
                  <a:pt x="1904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858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bg object 1026"/>
          <p:cNvSpPr/>
          <p:nvPr/>
        </p:nvSpPr>
        <p:spPr>
          <a:xfrm>
            <a:off x="65049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757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bg object 1027"/>
          <p:cNvSpPr/>
          <p:nvPr/>
        </p:nvSpPr>
        <p:spPr>
          <a:xfrm>
            <a:off x="65227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75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bg object 1028"/>
          <p:cNvSpPr/>
          <p:nvPr/>
        </p:nvSpPr>
        <p:spPr>
          <a:xfrm>
            <a:off x="65405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65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bg object 1029"/>
          <p:cNvSpPr/>
          <p:nvPr/>
        </p:nvSpPr>
        <p:spPr>
          <a:xfrm>
            <a:off x="65582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656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bg object 1030"/>
          <p:cNvSpPr/>
          <p:nvPr/>
        </p:nvSpPr>
        <p:spPr>
          <a:xfrm>
            <a:off x="65760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55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bg object 1031"/>
          <p:cNvSpPr/>
          <p:nvPr/>
        </p:nvSpPr>
        <p:spPr>
          <a:xfrm>
            <a:off x="65938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454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bg object 1032"/>
          <p:cNvSpPr/>
          <p:nvPr/>
        </p:nvSpPr>
        <p:spPr>
          <a:xfrm>
            <a:off x="66116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454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bg object 1033"/>
          <p:cNvSpPr/>
          <p:nvPr/>
        </p:nvSpPr>
        <p:spPr>
          <a:xfrm>
            <a:off x="66294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353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bg object 1034"/>
          <p:cNvSpPr/>
          <p:nvPr/>
        </p:nvSpPr>
        <p:spPr>
          <a:xfrm>
            <a:off x="66471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353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bg object 1035"/>
          <p:cNvSpPr/>
          <p:nvPr/>
        </p:nvSpPr>
        <p:spPr>
          <a:xfrm>
            <a:off x="666495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25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bg object 1036"/>
          <p:cNvSpPr/>
          <p:nvPr/>
        </p:nvSpPr>
        <p:spPr>
          <a:xfrm>
            <a:off x="66840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25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bg object 1037"/>
          <p:cNvSpPr/>
          <p:nvPr/>
        </p:nvSpPr>
        <p:spPr>
          <a:xfrm>
            <a:off x="670052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151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bg object 1038"/>
          <p:cNvSpPr/>
          <p:nvPr/>
        </p:nvSpPr>
        <p:spPr>
          <a:xfrm>
            <a:off x="67195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05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bg object 1039"/>
          <p:cNvSpPr/>
          <p:nvPr/>
        </p:nvSpPr>
        <p:spPr>
          <a:xfrm>
            <a:off x="67373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05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bg object 1040"/>
          <p:cNvSpPr/>
          <p:nvPr/>
        </p:nvSpPr>
        <p:spPr>
          <a:xfrm>
            <a:off x="67551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F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bg object 1041"/>
          <p:cNvSpPr/>
          <p:nvPr/>
        </p:nvSpPr>
        <p:spPr>
          <a:xfrm>
            <a:off x="67729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F4F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bg object 1042"/>
          <p:cNvSpPr/>
          <p:nvPr/>
        </p:nvSpPr>
        <p:spPr>
          <a:xfrm>
            <a:off x="67906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E4E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bg object 1043"/>
          <p:cNvSpPr/>
          <p:nvPr/>
        </p:nvSpPr>
        <p:spPr>
          <a:xfrm>
            <a:off x="68084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D4D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bg object 1044"/>
          <p:cNvSpPr/>
          <p:nvPr/>
        </p:nvSpPr>
        <p:spPr>
          <a:xfrm>
            <a:off x="68262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D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bg object 1045"/>
          <p:cNvSpPr/>
          <p:nvPr/>
        </p:nvSpPr>
        <p:spPr>
          <a:xfrm>
            <a:off x="68440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C4C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bg object 1046"/>
          <p:cNvSpPr/>
          <p:nvPr/>
        </p:nvSpPr>
        <p:spPr>
          <a:xfrm>
            <a:off x="68618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C4C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bg object 1047"/>
          <p:cNvSpPr/>
          <p:nvPr/>
        </p:nvSpPr>
        <p:spPr>
          <a:xfrm>
            <a:off x="687958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B4B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bg object 1048"/>
          <p:cNvSpPr/>
          <p:nvPr/>
        </p:nvSpPr>
        <p:spPr>
          <a:xfrm>
            <a:off x="68973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A4A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bg object 1049"/>
          <p:cNvSpPr/>
          <p:nvPr/>
        </p:nvSpPr>
        <p:spPr>
          <a:xfrm>
            <a:off x="691514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A4A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bg object 1050"/>
          <p:cNvSpPr/>
          <p:nvPr/>
        </p:nvSpPr>
        <p:spPr>
          <a:xfrm>
            <a:off x="69341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9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bg object 1051"/>
          <p:cNvSpPr/>
          <p:nvPr/>
        </p:nvSpPr>
        <p:spPr>
          <a:xfrm>
            <a:off x="695071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94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bg object 1052"/>
          <p:cNvSpPr/>
          <p:nvPr/>
        </p:nvSpPr>
        <p:spPr>
          <a:xfrm>
            <a:off x="69697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8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bg object 1053"/>
          <p:cNvSpPr/>
          <p:nvPr/>
        </p:nvSpPr>
        <p:spPr>
          <a:xfrm>
            <a:off x="69875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74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bg object 1054"/>
          <p:cNvSpPr/>
          <p:nvPr/>
        </p:nvSpPr>
        <p:spPr>
          <a:xfrm>
            <a:off x="70053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747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bg object 1055"/>
          <p:cNvSpPr/>
          <p:nvPr/>
        </p:nvSpPr>
        <p:spPr>
          <a:xfrm>
            <a:off x="70230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64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bg object 1056"/>
          <p:cNvSpPr/>
          <p:nvPr/>
        </p:nvSpPr>
        <p:spPr>
          <a:xfrm>
            <a:off x="70408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64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bg object 1057"/>
          <p:cNvSpPr/>
          <p:nvPr/>
        </p:nvSpPr>
        <p:spPr>
          <a:xfrm>
            <a:off x="70586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54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bg object 1058"/>
          <p:cNvSpPr/>
          <p:nvPr/>
        </p:nvSpPr>
        <p:spPr>
          <a:xfrm>
            <a:off x="70764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44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bg object 1059"/>
          <p:cNvSpPr/>
          <p:nvPr/>
        </p:nvSpPr>
        <p:spPr>
          <a:xfrm>
            <a:off x="70942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444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bg object 1060"/>
          <p:cNvSpPr/>
          <p:nvPr/>
        </p:nvSpPr>
        <p:spPr>
          <a:xfrm>
            <a:off x="71119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343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bg object 1061"/>
          <p:cNvSpPr/>
          <p:nvPr/>
        </p:nvSpPr>
        <p:spPr>
          <a:xfrm>
            <a:off x="71297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34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bg object 1062"/>
          <p:cNvSpPr/>
          <p:nvPr/>
        </p:nvSpPr>
        <p:spPr>
          <a:xfrm>
            <a:off x="71475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242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bg object 1063"/>
          <p:cNvSpPr/>
          <p:nvPr/>
        </p:nvSpPr>
        <p:spPr>
          <a:xfrm>
            <a:off x="716533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141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bg object 1064"/>
          <p:cNvSpPr/>
          <p:nvPr/>
        </p:nvSpPr>
        <p:spPr>
          <a:xfrm>
            <a:off x="71843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14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bg object 1065"/>
          <p:cNvSpPr/>
          <p:nvPr/>
        </p:nvSpPr>
        <p:spPr>
          <a:xfrm>
            <a:off x="72021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04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bg object 1066"/>
          <p:cNvSpPr/>
          <p:nvPr/>
        </p:nvSpPr>
        <p:spPr>
          <a:xfrm>
            <a:off x="72199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0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bg object 1067"/>
          <p:cNvSpPr/>
          <p:nvPr/>
        </p:nvSpPr>
        <p:spPr>
          <a:xfrm>
            <a:off x="72377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F3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bg object 1068"/>
          <p:cNvSpPr/>
          <p:nvPr/>
        </p:nvSpPr>
        <p:spPr>
          <a:xfrm>
            <a:off x="72555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E3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bg object 1069"/>
          <p:cNvSpPr/>
          <p:nvPr/>
        </p:nvSpPr>
        <p:spPr>
          <a:xfrm>
            <a:off x="72732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E3E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bg object 1070"/>
          <p:cNvSpPr/>
          <p:nvPr/>
        </p:nvSpPr>
        <p:spPr>
          <a:xfrm>
            <a:off x="7291070" y="1417319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830" y="0"/>
                </a:moveTo>
                <a:lnTo>
                  <a:pt x="19050" y="0"/>
                </a:lnTo>
                <a:lnTo>
                  <a:pt x="17780" y="0"/>
                </a:lnTo>
                <a:lnTo>
                  <a:pt x="0" y="0"/>
                </a:lnTo>
                <a:lnTo>
                  <a:pt x="0" y="30480"/>
                </a:lnTo>
                <a:lnTo>
                  <a:pt x="17780" y="30480"/>
                </a:lnTo>
                <a:lnTo>
                  <a:pt x="19050" y="30480"/>
                </a:lnTo>
                <a:lnTo>
                  <a:pt x="36830" y="30480"/>
                </a:lnTo>
                <a:lnTo>
                  <a:pt x="36830" y="0"/>
                </a:lnTo>
                <a:close/>
              </a:path>
            </a:pathLst>
          </a:custGeom>
          <a:solidFill>
            <a:srgbClr val="3D3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bg object 1071"/>
          <p:cNvSpPr/>
          <p:nvPr/>
        </p:nvSpPr>
        <p:spPr>
          <a:xfrm>
            <a:off x="73266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C3C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bg object 1072"/>
          <p:cNvSpPr/>
          <p:nvPr/>
        </p:nvSpPr>
        <p:spPr>
          <a:xfrm>
            <a:off x="73444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B3B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bg object 1073"/>
          <p:cNvSpPr/>
          <p:nvPr/>
        </p:nvSpPr>
        <p:spPr>
          <a:xfrm>
            <a:off x="73621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B3B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bg object 1074"/>
          <p:cNvSpPr/>
          <p:nvPr/>
        </p:nvSpPr>
        <p:spPr>
          <a:xfrm>
            <a:off x="73799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A3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bg object 1075"/>
          <p:cNvSpPr/>
          <p:nvPr/>
        </p:nvSpPr>
        <p:spPr>
          <a:xfrm>
            <a:off x="739774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A3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bg object 1076"/>
          <p:cNvSpPr/>
          <p:nvPr/>
        </p:nvSpPr>
        <p:spPr>
          <a:xfrm>
            <a:off x="74155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93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bg object 1077"/>
          <p:cNvSpPr/>
          <p:nvPr/>
        </p:nvSpPr>
        <p:spPr>
          <a:xfrm>
            <a:off x="74345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83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bg object 1078"/>
          <p:cNvSpPr/>
          <p:nvPr/>
        </p:nvSpPr>
        <p:spPr>
          <a:xfrm>
            <a:off x="74523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838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bg object 1079"/>
          <p:cNvSpPr/>
          <p:nvPr/>
        </p:nvSpPr>
        <p:spPr>
          <a:xfrm>
            <a:off x="74701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737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bg object 1080"/>
          <p:cNvSpPr/>
          <p:nvPr/>
        </p:nvSpPr>
        <p:spPr>
          <a:xfrm>
            <a:off x="74879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737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bg object 1081"/>
          <p:cNvSpPr/>
          <p:nvPr/>
        </p:nvSpPr>
        <p:spPr>
          <a:xfrm>
            <a:off x="75056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636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bg object 1082"/>
          <p:cNvSpPr/>
          <p:nvPr/>
        </p:nvSpPr>
        <p:spPr>
          <a:xfrm>
            <a:off x="75234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535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bg object 1083"/>
          <p:cNvSpPr/>
          <p:nvPr/>
        </p:nvSpPr>
        <p:spPr>
          <a:xfrm>
            <a:off x="75412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53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bg object 1084"/>
          <p:cNvSpPr/>
          <p:nvPr/>
        </p:nvSpPr>
        <p:spPr>
          <a:xfrm>
            <a:off x="75590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434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bg object 1085"/>
          <p:cNvSpPr/>
          <p:nvPr/>
        </p:nvSpPr>
        <p:spPr>
          <a:xfrm>
            <a:off x="75768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434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bg object 1086"/>
          <p:cNvSpPr/>
          <p:nvPr/>
        </p:nvSpPr>
        <p:spPr>
          <a:xfrm>
            <a:off x="75945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33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bg object 1087"/>
          <p:cNvSpPr/>
          <p:nvPr/>
        </p:nvSpPr>
        <p:spPr>
          <a:xfrm>
            <a:off x="7612379" y="1417319"/>
            <a:ext cx="38100" cy="30480"/>
          </a:xfrm>
          <a:custGeom>
            <a:avLst/>
            <a:gdLst/>
            <a:ahLst/>
            <a:cxnLst/>
            <a:rect l="l" t="t" r="r" b="b"/>
            <a:pathLst>
              <a:path w="38100" h="30480">
                <a:moveTo>
                  <a:pt x="38100" y="0"/>
                </a:moveTo>
                <a:lnTo>
                  <a:pt x="19050" y="0"/>
                </a:lnTo>
                <a:lnTo>
                  <a:pt x="17780" y="0"/>
                </a:lnTo>
                <a:lnTo>
                  <a:pt x="0" y="0"/>
                </a:lnTo>
                <a:lnTo>
                  <a:pt x="0" y="30480"/>
                </a:lnTo>
                <a:lnTo>
                  <a:pt x="17780" y="30480"/>
                </a:lnTo>
                <a:lnTo>
                  <a:pt x="19050" y="30480"/>
                </a:lnTo>
                <a:lnTo>
                  <a:pt x="38100" y="30480"/>
                </a:lnTo>
                <a:lnTo>
                  <a:pt x="38100" y="0"/>
                </a:lnTo>
                <a:close/>
              </a:path>
            </a:pathLst>
          </a:custGeom>
          <a:solidFill>
            <a:srgbClr val="33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bg object 1088"/>
          <p:cNvSpPr/>
          <p:nvPr/>
        </p:nvSpPr>
        <p:spPr>
          <a:xfrm>
            <a:off x="764793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13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bg object 1089"/>
          <p:cNvSpPr/>
          <p:nvPr/>
        </p:nvSpPr>
        <p:spPr>
          <a:xfrm>
            <a:off x="766572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13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bg object 1090"/>
          <p:cNvSpPr/>
          <p:nvPr/>
        </p:nvSpPr>
        <p:spPr>
          <a:xfrm>
            <a:off x="76847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0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bg object 1091"/>
          <p:cNvSpPr/>
          <p:nvPr/>
        </p:nvSpPr>
        <p:spPr>
          <a:xfrm>
            <a:off x="77025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03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bg object 1092"/>
          <p:cNvSpPr/>
          <p:nvPr/>
        </p:nvSpPr>
        <p:spPr>
          <a:xfrm>
            <a:off x="77203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F2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bg object 1093"/>
          <p:cNvSpPr/>
          <p:nvPr/>
        </p:nvSpPr>
        <p:spPr>
          <a:xfrm>
            <a:off x="77381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E2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bg object 1094"/>
          <p:cNvSpPr/>
          <p:nvPr/>
        </p:nvSpPr>
        <p:spPr>
          <a:xfrm>
            <a:off x="77558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E2E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bg object 1095"/>
          <p:cNvSpPr/>
          <p:nvPr/>
        </p:nvSpPr>
        <p:spPr>
          <a:xfrm>
            <a:off x="77736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D2D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bg object 1096"/>
          <p:cNvSpPr/>
          <p:nvPr/>
        </p:nvSpPr>
        <p:spPr>
          <a:xfrm>
            <a:off x="77914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D2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bg object 1097"/>
          <p:cNvSpPr/>
          <p:nvPr/>
        </p:nvSpPr>
        <p:spPr>
          <a:xfrm>
            <a:off x="78092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C2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bg object 1098"/>
          <p:cNvSpPr/>
          <p:nvPr/>
        </p:nvSpPr>
        <p:spPr>
          <a:xfrm>
            <a:off x="78270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B2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bg object 1099"/>
          <p:cNvSpPr/>
          <p:nvPr/>
        </p:nvSpPr>
        <p:spPr>
          <a:xfrm>
            <a:off x="784478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B2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bg object 1100"/>
          <p:cNvSpPr/>
          <p:nvPr/>
        </p:nvSpPr>
        <p:spPr>
          <a:xfrm>
            <a:off x="78625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A2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bg object 1101"/>
          <p:cNvSpPr/>
          <p:nvPr/>
        </p:nvSpPr>
        <p:spPr>
          <a:xfrm>
            <a:off x="788034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A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bg object 1102"/>
          <p:cNvSpPr/>
          <p:nvPr/>
        </p:nvSpPr>
        <p:spPr>
          <a:xfrm>
            <a:off x="78981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929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bg object 1103"/>
          <p:cNvSpPr/>
          <p:nvPr/>
        </p:nvSpPr>
        <p:spPr>
          <a:xfrm>
            <a:off x="791591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82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bg object 1104"/>
          <p:cNvSpPr/>
          <p:nvPr/>
        </p:nvSpPr>
        <p:spPr>
          <a:xfrm>
            <a:off x="79349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82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bg object 1105"/>
          <p:cNvSpPr/>
          <p:nvPr/>
        </p:nvSpPr>
        <p:spPr>
          <a:xfrm>
            <a:off x="79527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72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bg object 1106"/>
          <p:cNvSpPr/>
          <p:nvPr/>
        </p:nvSpPr>
        <p:spPr>
          <a:xfrm>
            <a:off x="79705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72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bg object 1107"/>
          <p:cNvSpPr/>
          <p:nvPr/>
        </p:nvSpPr>
        <p:spPr>
          <a:xfrm>
            <a:off x="79882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62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bg object 1108"/>
          <p:cNvSpPr/>
          <p:nvPr/>
        </p:nvSpPr>
        <p:spPr>
          <a:xfrm>
            <a:off x="80060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525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bg object 1109"/>
          <p:cNvSpPr/>
          <p:nvPr/>
        </p:nvSpPr>
        <p:spPr>
          <a:xfrm>
            <a:off x="80238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52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bg object 1110"/>
          <p:cNvSpPr/>
          <p:nvPr/>
        </p:nvSpPr>
        <p:spPr>
          <a:xfrm>
            <a:off x="80416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42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bg object 1111"/>
          <p:cNvSpPr/>
          <p:nvPr/>
        </p:nvSpPr>
        <p:spPr>
          <a:xfrm>
            <a:off x="80594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424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bg object 1112"/>
          <p:cNvSpPr/>
          <p:nvPr/>
        </p:nvSpPr>
        <p:spPr>
          <a:xfrm>
            <a:off x="80771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32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bg object 1113"/>
          <p:cNvSpPr/>
          <p:nvPr/>
        </p:nvSpPr>
        <p:spPr>
          <a:xfrm>
            <a:off x="80949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222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bg object 1114"/>
          <p:cNvSpPr/>
          <p:nvPr/>
        </p:nvSpPr>
        <p:spPr>
          <a:xfrm>
            <a:off x="81127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222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bg object 1115"/>
          <p:cNvSpPr/>
          <p:nvPr/>
        </p:nvSpPr>
        <p:spPr>
          <a:xfrm>
            <a:off x="813053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12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bg object 1116"/>
          <p:cNvSpPr/>
          <p:nvPr/>
        </p:nvSpPr>
        <p:spPr>
          <a:xfrm>
            <a:off x="81495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12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bg object 1117"/>
          <p:cNvSpPr/>
          <p:nvPr/>
        </p:nvSpPr>
        <p:spPr>
          <a:xfrm>
            <a:off x="81673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02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bg object 1118"/>
          <p:cNvSpPr/>
          <p:nvPr/>
        </p:nvSpPr>
        <p:spPr>
          <a:xfrm>
            <a:off x="81851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F1F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bg object 1119"/>
          <p:cNvSpPr/>
          <p:nvPr/>
        </p:nvSpPr>
        <p:spPr>
          <a:xfrm>
            <a:off x="82029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F1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bg object 1120"/>
          <p:cNvSpPr/>
          <p:nvPr/>
        </p:nvSpPr>
        <p:spPr>
          <a:xfrm>
            <a:off x="8220710" y="1417319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830" y="0"/>
                </a:moveTo>
                <a:lnTo>
                  <a:pt x="19050" y="0"/>
                </a:lnTo>
                <a:lnTo>
                  <a:pt x="17780" y="0"/>
                </a:lnTo>
                <a:lnTo>
                  <a:pt x="0" y="0"/>
                </a:lnTo>
                <a:lnTo>
                  <a:pt x="0" y="30480"/>
                </a:lnTo>
                <a:lnTo>
                  <a:pt x="17780" y="30480"/>
                </a:lnTo>
                <a:lnTo>
                  <a:pt x="19050" y="30480"/>
                </a:lnTo>
                <a:lnTo>
                  <a:pt x="36830" y="30480"/>
                </a:lnTo>
                <a:lnTo>
                  <a:pt x="36830" y="0"/>
                </a:lnTo>
                <a:close/>
              </a:path>
            </a:pathLst>
          </a:custGeom>
          <a:solidFill>
            <a:srgbClr val="1E1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bg object 1121"/>
          <p:cNvSpPr/>
          <p:nvPr/>
        </p:nvSpPr>
        <p:spPr>
          <a:xfrm>
            <a:off x="82562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D1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bg object 1122"/>
          <p:cNvSpPr/>
          <p:nvPr/>
        </p:nvSpPr>
        <p:spPr>
          <a:xfrm>
            <a:off x="82740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C1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bg object 1123"/>
          <p:cNvSpPr/>
          <p:nvPr/>
        </p:nvSpPr>
        <p:spPr>
          <a:xfrm>
            <a:off x="82918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C1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bg object 1124"/>
          <p:cNvSpPr/>
          <p:nvPr/>
        </p:nvSpPr>
        <p:spPr>
          <a:xfrm>
            <a:off x="83096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B1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bg object 1125"/>
          <p:cNvSpPr/>
          <p:nvPr/>
        </p:nvSpPr>
        <p:spPr>
          <a:xfrm>
            <a:off x="83273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B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bg object 1126"/>
          <p:cNvSpPr/>
          <p:nvPr/>
        </p:nvSpPr>
        <p:spPr>
          <a:xfrm>
            <a:off x="83451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A1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bg object 1127"/>
          <p:cNvSpPr/>
          <p:nvPr/>
        </p:nvSpPr>
        <p:spPr>
          <a:xfrm>
            <a:off x="83629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9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bg object 1128"/>
          <p:cNvSpPr/>
          <p:nvPr/>
        </p:nvSpPr>
        <p:spPr>
          <a:xfrm>
            <a:off x="83807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91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bg object 1129"/>
          <p:cNvSpPr/>
          <p:nvPr/>
        </p:nvSpPr>
        <p:spPr>
          <a:xfrm>
            <a:off x="83997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81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bg object 1130"/>
          <p:cNvSpPr/>
          <p:nvPr/>
        </p:nvSpPr>
        <p:spPr>
          <a:xfrm>
            <a:off x="84175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81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bg object 1131"/>
          <p:cNvSpPr/>
          <p:nvPr/>
        </p:nvSpPr>
        <p:spPr>
          <a:xfrm>
            <a:off x="84353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71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bg object 1132"/>
          <p:cNvSpPr/>
          <p:nvPr/>
        </p:nvSpPr>
        <p:spPr>
          <a:xfrm>
            <a:off x="84531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61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bg object 1133"/>
          <p:cNvSpPr/>
          <p:nvPr/>
        </p:nvSpPr>
        <p:spPr>
          <a:xfrm>
            <a:off x="84708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61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bg object 1134"/>
          <p:cNvSpPr/>
          <p:nvPr/>
        </p:nvSpPr>
        <p:spPr>
          <a:xfrm>
            <a:off x="84886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51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bg object 1135"/>
          <p:cNvSpPr/>
          <p:nvPr/>
        </p:nvSpPr>
        <p:spPr>
          <a:xfrm>
            <a:off x="85064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51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bg object 1136"/>
          <p:cNvSpPr/>
          <p:nvPr/>
        </p:nvSpPr>
        <p:spPr>
          <a:xfrm>
            <a:off x="85242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41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bg object 1137"/>
          <p:cNvSpPr/>
          <p:nvPr/>
        </p:nvSpPr>
        <p:spPr>
          <a:xfrm>
            <a:off x="85420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31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bg object 1138"/>
          <p:cNvSpPr/>
          <p:nvPr/>
        </p:nvSpPr>
        <p:spPr>
          <a:xfrm>
            <a:off x="85597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313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bg object 1139"/>
          <p:cNvSpPr/>
          <p:nvPr/>
        </p:nvSpPr>
        <p:spPr>
          <a:xfrm>
            <a:off x="85775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21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bg object 1140"/>
          <p:cNvSpPr/>
          <p:nvPr/>
        </p:nvSpPr>
        <p:spPr>
          <a:xfrm>
            <a:off x="859536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2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bg object 1141"/>
          <p:cNvSpPr/>
          <p:nvPr/>
        </p:nvSpPr>
        <p:spPr>
          <a:xfrm>
            <a:off x="86131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1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bg object 1142"/>
          <p:cNvSpPr/>
          <p:nvPr/>
        </p:nvSpPr>
        <p:spPr>
          <a:xfrm>
            <a:off x="863092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01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bg object 1143"/>
          <p:cNvSpPr/>
          <p:nvPr/>
        </p:nvSpPr>
        <p:spPr>
          <a:xfrm>
            <a:off x="86499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0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bg object 1144"/>
          <p:cNvSpPr/>
          <p:nvPr/>
        </p:nvSpPr>
        <p:spPr>
          <a:xfrm>
            <a:off x="86677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F0F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bg object 1145"/>
          <p:cNvSpPr/>
          <p:nvPr/>
        </p:nvSpPr>
        <p:spPr>
          <a:xfrm>
            <a:off x="86855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F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bg object 1146"/>
          <p:cNvSpPr/>
          <p:nvPr/>
        </p:nvSpPr>
        <p:spPr>
          <a:xfrm>
            <a:off x="87033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E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bg object 1147"/>
          <p:cNvSpPr/>
          <p:nvPr/>
        </p:nvSpPr>
        <p:spPr>
          <a:xfrm>
            <a:off x="87210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E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bg object 1148"/>
          <p:cNvSpPr/>
          <p:nvPr/>
        </p:nvSpPr>
        <p:spPr>
          <a:xfrm>
            <a:off x="87388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D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bg object 1149"/>
          <p:cNvSpPr/>
          <p:nvPr/>
        </p:nvSpPr>
        <p:spPr>
          <a:xfrm>
            <a:off x="875664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C0C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bg object 1150"/>
          <p:cNvSpPr/>
          <p:nvPr/>
        </p:nvSpPr>
        <p:spPr>
          <a:xfrm>
            <a:off x="87744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C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bg object 1151"/>
          <p:cNvSpPr/>
          <p:nvPr/>
        </p:nvSpPr>
        <p:spPr>
          <a:xfrm>
            <a:off x="87922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B0B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bg object 1152"/>
          <p:cNvSpPr/>
          <p:nvPr/>
        </p:nvSpPr>
        <p:spPr>
          <a:xfrm>
            <a:off x="88099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B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bg object 1153"/>
          <p:cNvSpPr/>
          <p:nvPr/>
        </p:nvSpPr>
        <p:spPr>
          <a:xfrm>
            <a:off x="88277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A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bg object 1154"/>
          <p:cNvSpPr/>
          <p:nvPr/>
        </p:nvSpPr>
        <p:spPr>
          <a:xfrm>
            <a:off x="884554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909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bg object 1155"/>
          <p:cNvSpPr/>
          <p:nvPr/>
        </p:nvSpPr>
        <p:spPr>
          <a:xfrm>
            <a:off x="88633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9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bg object 1156"/>
          <p:cNvSpPr/>
          <p:nvPr/>
        </p:nvSpPr>
        <p:spPr>
          <a:xfrm>
            <a:off x="888111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8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bg object 1157"/>
          <p:cNvSpPr/>
          <p:nvPr/>
        </p:nvSpPr>
        <p:spPr>
          <a:xfrm>
            <a:off x="89001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808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bg object 1158"/>
          <p:cNvSpPr/>
          <p:nvPr/>
        </p:nvSpPr>
        <p:spPr>
          <a:xfrm>
            <a:off x="89179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bg object 1159"/>
          <p:cNvSpPr/>
          <p:nvPr/>
        </p:nvSpPr>
        <p:spPr>
          <a:xfrm>
            <a:off x="89357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6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bg object 1160"/>
          <p:cNvSpPr/>
          <p:nvPr/>
        </p:nvSpPr>
        <p:spPr>
          <a:xfrm>
            <a:off x="895349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6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bg object 1161"/>
          <p:cNvSpPr/>
          <p:nvPr/>
        </p:nvSpPr>
        <p:spPr>
          <a:xfrm>
            <a:off x="89712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5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bg object 1162"/>
          <p:cNvSpPr/>
          <p:nvPr/>
        </p:nvSpPr>
        <p:spPr>
          <a:xfrm>
            <a:off x="89890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505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bg object 1163"/>
          <p:cNvSpPr/>
          <p:nvPr/>
        </p:nvSpPr>
        <p:spPr>
          <a:xfrm>
            <a:off x="90068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4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bg object 1164"/>
          <p:cNvSpPr/>
          <p:nvPr/>
        </p:nvSpPr>
        <p:spPr>
          <a:xfrm>
            <a:off x="90246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3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bg object 1165"/>
          <p:cNvSpPr/>
          <p:nvPr/>
        </p:nvSpPr>
        <p:spPr>
          <a:xfrm>
            <a:off x="90424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3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bg object 1166"/>
          <p:cNvSpPr/>
          <p:nvPr/>
        </p:nvSpPr>
        <p:spPr>
          <a:xfrm>
            <a:off x="906018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2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bg object 1167"/>
          <p:cNvSpPr/>
          <p:nvPr/>
        </p:nvSpPr>
        <p:spPr>
          <a:xfrm>
            <a:off x="90779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202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bg object 1168"/>
          <p:cNvSpPr/>
          <p:nvPr/>
        </p:nvSpPr>
        <p:spPr>
          <a:xfrm>
            <a:off x="90957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1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bg object 1169"/>
          <p:cNvSpPr/>
          <p:nvPr/>
        </p:nvSpPr>
        <p:spPr>
          <a:xfrm>
            <a:off x="9113520" y="1417319"/>
            <a:ext cx="17780" cy="30480"/>
          </a:xfrm>
          <a:custGeom>
            <a:avLst/>
            <a:gdLst/>
            <a:ahLst/>
            <a:cxnLst/>
            <a:rect l="l" t="t" r="r" b="b"/>
            <a:pathLst>
              <a:path w="17779" h="30480">
                <a:moveTo>
                  <a:pt x="0" y="30479"/>
                </a:moveTo>
                <a:lnTo>
                  <a:pt x="0" y="0"/>
                </a:lnTo>
                <a:lnTo>
                  <a:pt x="17779" y="0"/>
                </a:lnTo>
                <a:lnTo>
                  <a:pt x="1777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bg object 1170"/>
          <p:cNvSpPr/>
          <p:nvPr/>
        </p:nvSpPr>
        <p:spPr>
          <a:xfrm>
            <a:off x="9131300" y="1417319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bg object 1171"/>
          <p:cNvSpPr/>
          <p:nvPr/>
        </p:nvSpPr>
        <p:spPr>
          <a:xfrm>
            <a:off x="0" y="93980"/>
            <a:ext cx="1308100" cy="1267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bg object 1172"/>
          <p:cNvSpPr/>
          <p:nvPr/>
        </p:nvSpPr>
        <p:spPr>
          <a:xfrm>
            <a:off x="0" y="266700"/>
            <a:ext cx="1099820" cy="922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bg object 1173"/>
          <p:cNvSpPr/>
          <p:nvPr/>
        </p:nvSpPr>
        <p:spPr>
          <a:xfrm>
            <a:off x="157479" y="288290"/>
            <a:ext cx="779780" cy="8775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bg object 1174"/>
          <p:cNvSpPr/>
          <p:nvPr/>
        </p:nvSpPr>
        <p:spPr>
          <a:xfrm>
            <a:off x="448309" y="615949"/>
            <a:ext cx="195580" cy="2197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0339" y="444500"/>
            <a:ext cx="62433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03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70" y="0"/>
            <a:ext cx="9146540" cy="57150"/>
          </a:xfrm>
          <a:custGeom>
            <a:avLst/>
            <a:gdLst/>
            <a:ahLst/>
            <a:cxnLst/>
            <a:rect l="l" t="t" r="r" b="b"/>
            <a:pathLst>
              <a:path w="9146540" h="57150">
                <a:moveTo>
                  <a:pt x="9146540" y="0"/>
                </a:moveTo>
                <a:lnTo>
                  <a:pt x="0" y="0"/>
                </a:lnTo>
                <a:lnTo>
                  <a:pt x="0" y="26670"/>
                </a:lnTo>
                <a:lnTo>
                  <a:pt x="0" y="29210"/>
                </a:lnTo>
                <a:lnTo>
                  <a:pt x="0" y="57150"/>
                </a:lnTo>
                <a:lnTo>
                  <a:pt x="9146540" y="57150"/>
                </a:lnTo>
                <a:lnTo>
                  <a:pt x="9146540" y="29210"/>
                </a:lnTo>
                <a:lnTo>
                  <a:pt x="9146540" y="2667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533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800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1066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1333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16001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1879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2146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2413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2679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2946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3213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3492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3759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4025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4292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4559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4838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5105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5372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5638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59054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6172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1270" y="6451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-1270" y="6718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-1270" y="69849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-1270" y="7251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-1270" y="75183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-1270" y="7797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-1270" y="80644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-1270" y="8331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-1270" y="8597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-1270" y="8864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-1270" y="9131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-1270" y="9410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-1270" y="9677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-1270" y="9944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1270" y="10210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-1270" y="104774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-1270" y="10756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-1270" y="11023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-1270" y="11290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-1270" y="115569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-1270" y="11823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-1270" y="120904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-1270" y="12369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-1270" y="126364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-1270" y="12903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-1270" y="13169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-1270" y="13436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-1270" y="1370329"/>
            <a:ext cx="9146540" cy="57150"/>
          </a:xfrm>
          <a:custGeom>
            <a:avLst/>
            <a:gdLst/>
            <a:ahLst/>
            <a:cxnLst/>
            <a:rect l="l" t="t" r="r" b="b"/>
            <a:pathLst>
              <a:path w="9146540" h="57150">
                <a:moveTo>
                  <a:pt x="9146540" y="0"/>
                </a:moveTo>
                <a:lnTo>
                  <a:pt x="0" y="0"/>
                </a:lnTo>
                <a:lnTo>
                  <a:pt x="0" y="27940"/>
                </a:lnTo>
                <a:lnTo>
                  <a:pt x="0" y="30480"/>
                </a:lnTo>
                <a:lnTo>
                  <a:pt x="0" y="57150"/>
                </a:lnTo>
                <a:lnTo>
                  <a:pt x="9146540" y="57150"/>
                </a:lnTo>
                <a:lnTo>
                  <a:pt x="9146540" y="30480"/>
                </a:lnTo>
                <a:lnTo>
                  <a:pt x="9146540" y="2794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-1270" y="14249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-1270" y="14516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-1270" y="14782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-1270" y="150494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-1270" y="15328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-1270" y="15595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-1270" y="15862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-1270" y="161289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-1270" y="16395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-1270" y="166624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-1270" y="16941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-1270" y="17208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-1270" y="17475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-1270" y="17741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-1270" y="180085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-1270" y="18288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-1270" y="18554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-1270" y="18821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-1270" y="19088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-1270" y="19354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-1270" y="196215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-1270" y="19900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-1270" y="20167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-1270" y="20434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-1270" y="20701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-1270" y="209676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-1270" y="21247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-1270" y="21513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-1270" y="21780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-1270" y="22047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-1270" y="22313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-1270" y="225805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-1270" y="22860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-1270" y="23126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-1270" y="23393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-1270" y="23660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-1270" y="239267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-1270" y="24206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-1270" y="24472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-1270" y="24739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-1270" y="25006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-1270" y="25273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-1270" y="255396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-1270" y="25819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-1270" y="26085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-1270" y="26352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-1270" y="26619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-1270" y="268859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-1270" y="27165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-1270" y="2743199"/>
            <a:ext cx="9146540" cy="55880"/>
          </a:xfrm>
          <a:custGeom>
            <a:avLst/>
            <a:gdLst/>
            <a:ahLst/>
            <a:cxnLst/>
            <a:rect l="l" t="t" r="r" b="b"/>
            <a:pathLst>
              <a:path w="9146540" h="55880">
                <a:moveTo>
                  <a:pt x="9146540" y="0"/>
                </a:moveTo>
                <a:lnTo>
                  <a:pt x="0" y="0"/>
                </a:lnTo>
                <a:lnTo>
                  <a:pt x="0" y="26670"/>
                </a:lnTo>
                <a:lnTo>
                  <a:pt x="0" y="29210"/>
                </a:lnTo>
                <a:lnTo>
                  <a:pt x="0" y="55880"/>
                </a:lnTo>
                <a:lnTo>
                  <a:pt x="9146540" y="55880"/>
                </a:lnTo>
                <a:lnTo>
                  <a:pt x="9146540" y="29210"/>
                </a:lnTo>
                <a:lnTo>
                  <a:pt x="9146540" y="2667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-1270" y="27965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-1270" y="28232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-1270" y="284987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-1270" y="28778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-1270" y="29044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-1270" y="29311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-1270" y="29578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-1270" y="29845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-1270" y="30124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-1270" y="30391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-1270" y="30657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-1270" y="30924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-1270" y="3120390"/>
            <a:ext cx="9146540" cy="27940"/>
          </a:xfrm>
          <a:custGeom>
            <a:avLst/>
            <a:gdLst/>
            <a:ahLst/>
            <a:cxnLst/>
            <a:rect l="l" t="t" r="r" b="b"/>
            <a:pathLst>
              <a:path w="9146540" h="27939">
                <a:moveTo>
                  <a:pt x="9146540" y="0"/>
                </a:moveTo>
                <a:lnTo>
                  <a:pt x="0" y="0"/>
                </a:lnTo>
                <a:lnTo>
                  <a:pt x="0" y="27939"/>
                </a:lnTo>
                <a:lnTo>
                  <a:pt x="9146540" y="2793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-1270" y="314579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-1270" y="31737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-1270" y="32004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-1270" y="32270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-1270" y="32537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-1270" y="32804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-1270" y="33083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-1270" y="33350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-1270" y="33616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-1270" y="33883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-1270" y="3416300"/>
            <a:ext cx="9146540" cy="27940"/>
          </a:xfrm>
          <a:custGeom>
            <a:avLst/>
            <a:gdLst/>
            <a:ahLst/>
            <a:cxnLst/>
            <a:rect l="l" t="t" r="r" b="b"/>
            <a:pathLst>
              <a:path w="9146540" h="27939">
                <a:moveTo>
                  <a:pt x="9146540" y="0"/>
                </a:moveTo>
                <a:lnTo>
                  <a:pt x="0" y="0"/>
                </a:lnTo>
                <a:lnTo>
                  <a:pt x="0" y="27939"/>
                </a:lnTo>
                <a:lnTo>
                  <a:pt x="9146540" y="2793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-1270" y="34417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-1270" y="34696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-1270" y="34963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-1270" y="35229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-1270" y="35496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-1270" y="35775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-1270" y="36042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-1270" y="36309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-1270" y="36576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-1270" y="368427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-1270" y="3712209"/>
            <a:ext cx="9146540" cy="27940"/>
          </a:xfrm>
          <a:custGeom>
            <a:avLst/>
            <a:gdLst/>
            <a:ahLst/>
            <a:cxnLst/>
            <a:rect l="l" t="t" r="r" b="b"/>
            <a:pathLst>
              <a:path w="9146540" h="27939">
                <a:moveTo>
                  <a:pt x="9146540" y="0"/>
                </a:moveTo>
                <a:lnTo>
                  <a:pt x="0" y="0"/>
                </a:lnTo>
                <a:lnTo>
                  <a:pt x="0" y="27939"/>
                </a:lnTo>
                <a:lnTo>
                  <a:pt x="9146540" y="2793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-1270" y="37376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-1270" y="37655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-1270" y="37922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-1270" y="38188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-1270" y="38455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-1270" y="38735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-1270" y="39001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-1270" y="39268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-1270" y="39535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-1270" y="398017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-1270" y="4008120"/>
            <a:ext cx="9146540" cy="27940"/>
          </a:xfrm>
          <a:custGeom>
            <a:avLst/>
            <a:gdLst/>
            <a:ahLst/>
            <a:cxnLst/>
            <a:rect l="l" t="t" r="r" b="b"/>
            <a:pathLst>
              <a:path w="9146540" h="27939">
                <a:moveTo>
                  <a:pt x="9146540" y="0"/>
                </a:moveTo>
                <a:lnTo>
                  <a:pt x="0" y="0"/>
                </a:lnTo>
                <a:lnTo>
                  <a:pt x="0" y="27939"/>
                </a:lnTo>
                <a:lnTo>
                  <a:pt x="9146540" y="2793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-1270" y="40347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-1270" y="40614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-1270" y="40881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-1270" y="4114799"/>
            <a:ext cx="9146540" cy="57150"/>
          </a:xfrm>
          <a:custGeom>
            <a:avLst/>
            <a:gdLst/>
            <a:ahLst/>
            <a:cxnLst/>
            <a:rect l="l" t="t" r="r" b="b"/>
            <a:pathLst>
              <a:path w="9146540" h="57150">
                <a:moveTo>
                  <a:pt x="9146540" y="0"/>
                </a:moveTo>
                <a:lnTo>
                  <a:pt x="0" y="0"/>
                </a:lnTo>
                <a:lnTo>
                  <a:pt x="0" y="26670"/>
                </a:lnTo>
                <a:lnTo>
                  <a:pt x="0" y="29210"/>
                </a:lnTo>
                <a:lnTo>
                  <a:pt x="0" y="57150"/>
                </a:lnTo>
                <a:lnTo>
                  <a:pt x="9146540" y="57150"/>
                </a:lnTo>
                <a:lnTo>
                  <a:pt x="9146540" y="29210"/>
                </a:lnTo>
                <a:lnTo>
                  <a:pt x="9146540" y="2667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-1270" y="41694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-1270" y="41960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-1270" y="42227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-1270" y="42494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-1270" y="427608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-1270" y="4304029"/>
            <a:ext cx="9146540" cy="27940"/>
          </a:xfrm>
          <a:custGeom>
            <a:avLst/>
            <a:gdLst/>
            <a:ahLst/>
            <a:cxnLst/>
            <a:rect l="l" t="t" r="r" b="b"/>
            <a:pathLst>
              <a:path w="9146540" h="27939">
                <a:moveTo>
                  <a:pt x="9146540" y="0"/>
                </a:moveTo>
                <a:lnTo>
                  <a:pt x="0" y="0"/>
                </a:lnTo>
                <a:lnTo>
                  <a:pt x="0" y="27940"/>
                </a:lnTo>
                <a:lnTo>
                  <a:pt x="9146540" y="2794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-1270" y="43307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-1270" y="43573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-1270" y="43840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-1270" y="44107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-1270" y="443737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-1270" y="44653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-1270" y="44919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-1270" y="45186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-1270" y="45453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-1270" y="45720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-1270" y="45999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-1270" y="46266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-1270" y="46532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-1270" y="46799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-1270" y="47066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-1270" y="473328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-1270" y="47612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-1270" y="47879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-1270" y="48145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-1270" y="48412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-1270" y="48679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-1270" y="48958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-1270" y="49225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-1270" y="49491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-1270" y="49758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-1270" y="50025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-1270" y="50292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-1270" y="50571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-1270" y="50838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-1270" y="51104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-1270" y="51371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-1270" y="51638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-1270" y="51917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-1270" y="52184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-1270" y="52451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-1270" y="52717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-1270" y="52984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-1270" y="53251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-1270" y="53530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-1270" y="53797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-1270" y="54063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-1270" y="54330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-1270" y="54597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-1270" y="5487669"/>
            <a:ext cx="9146540" cy="55880"/>
          </a:xfrm>
          <a:custGeom>
            <a:avLst/>
            <a:gdLst/>
            <a:ahLst/>
            <a:cxnLst/>
            <a:rect l="l" t="t" r="r" b="b"/>
            <a:pathLst>
              <a:path w="9146540" h="55879">
                <a:moveTo>
                  <a:pt x="9146540" y="0"/>
                </a:moveTo>
                <a:lnTo>
                  <a:pt x="0" y="0"/>
                </a:lnTo>
                <a:lnTo>
                  <a:pt x="0" y="26670"/>
                </a:lnTo>
                <a:lnTo>
                  <a:pt x="0" y="29210"/>
                </a:lnTo>
                <a:lnTo>
                  <a:pt x="0" y="55880"/>
                </a:lnTo>
                <a:lnTo>
                  <a:pt x="9146540" y="55880"/>
                </a:lnTo>
                <a:lnTo>
                  <a:pt x="9146540" y="29210"/>
                </a:lnTo>
                <a:lnTo>
                  <a:pt x="9146540" y="2667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-1270" y="55410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-1270" y="55676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-1270" y="55943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-1270" y="56210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-1270" y="56489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-1270" y="56756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-1270" y="57023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-1270" y="57289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-1270" y="57556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-1270" y="57823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-1270" y="58102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-1270" y="58369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-1270" y="58635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-1270" y="58902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-1270" y="59169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-1270" y="59448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-1270" y="59715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-1270" y="59982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-1270" y="60248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-1270" y="60515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-1270" y="60782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-1270" y="61061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-1270" y="61328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-1270" y="61595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-1270" y="61861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-1270" y="621283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-1270" y="62407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-1270" y="62674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-1270" y="62941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-1270" y="63207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-1270" y="63474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-1270" y="63741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-1270" y="64020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-1270" y="64287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-1270" y="64554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-1270" y="64820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-1270" y="650874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-1270" y="65366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-1270" y="65633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-1270" y="65900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-1270" y="661669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-1270" y="66433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-1270" y="667003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79"/>
                </a:lnTo>
                <a:lnTo>
                  <a:pt x="9146540" y="304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-1270" y="66979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-1270" y="672464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10"/>
                </a:lnTo>
                <a:lnTo>
                  <a:pt x="9146540" y="2921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-1270" y="67513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-1270" y="67779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9146540" y="0"/>
                </a:moveTo>
                <a:lnTo>
                  <a:pt x="0" y="0"/>
                </a:lnTo>
                <a:lnTo>
                  <a:pt x="0" y="29209"/>
                </a:lnTo>
                <a:lnTo>
                  <a:pt x="9146540" y="29209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-1270" y="680466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9146540" y="0"/>
                </a:moveTo>
                <a:lnTo>
                  <a:pt x="0" y="0"/>
                </a:lnTo>
                <a:lnTo>
                  <a:pt x="0" y="30480"/>
                </a:lnTo>
                <a:lnTo>
                  <a:pt x="9146540" y="30480"/>
                </a:lnTo>
                <a:lnTo>
                  <a:pt x="9146540" y="0"/>
                </a:lnTo>
                <a:close/>
              </a:path>
            </a:pathLst>
          </a:custGeom>
          <a:solidFill>
            <a:srgbClr val="0000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0" y="6832599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0" y="1249692"/>
            <a:ext cx="68580" cy="91440"/>
          </a:xfrm>
          <a:custGeom>
            <a:avLst/>
            <a:gdLst/>
            <a:ahLst/>
            <a:cxnLst/>
            <a:rect l="l" t="t" r="r" b="b"/>
            <a:pathLst>
              <a:path w="68580" h="91440">
                <a:moveTo>
                  <a:pt x="68580" y="0"/>
                </a:moveTo>
                <a:lnTo>
                  <a:pt x="68580" y="0"/>
                </a:lnTo>
                <a:lnTo>
                  <a:pt x="0" y="0"/>
                </a:lnTo>
                <a:lnTo>
                  <a:pt x="0" y="91427"/>
                </a:lnTo>
                <a:lnTo>
                  <a:pt x="68580" y="91427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6603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8763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11048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1333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15493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1778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6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19938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2222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2438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2667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2895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B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3111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3340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3556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3784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4000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4229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4457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4673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4902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5118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5346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5575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5791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6019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62356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6464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66801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69088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7137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73533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7581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7810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8026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8255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84708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8699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89153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9144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9372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9588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9817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g object 309"/>
          <p:cNvSpPr/>
          <p:nvPr/>
        </p:nvSpPr>
        <p:spPr>
          <a:xfrm>
            <a:off x="10033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g object 310"/>
          <p:cNvSpPr/>
          <p:nvPr/>
        </p:nvSpPr>
        <p:spPr>
          <a:xfrm>
            <a:off x="10261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g object 311"/>
          <p:cNvSpPr/>
          <p:nvPr/>
        </p:nvSpPr>
        <p:spPr>
          <a:xfrm>
            <a:off x="10477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g object 312"/>
          <p:cNvSpPr/>
          <p:nvPr/>
        </p:nvSpPr>
        <p:spPr>
          <a:xfrm>
            <a:off x="10706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g object 313"/>
          <p:cNvSpPr/>
          <p:nvPr/>
        </p:nvSpPr>
        <p:spPr>
          <a:xfrm>
            <a:off x="10934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g object 314"/>
          <p:cNvSpPr/>
          <p:nvPr/>
        </p:nvSpPr>
        <p:spPr>
          <a:xfrm>
            <a:off x="11150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g object 315"/>
          <p:cNvSpPr/>
          <p:nvPr/>
        </p:nvSpPr>
        <p:spPr>
          <a:xfrm>
            <a:off x="11379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g object 316"/>
          <p:cNvSpPr/>
          <p:nvPr/>
        </p:nvSpPr>
        <p:spPr>
          <a:xfrm>
            <a:off x="115951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90" h="91440">
                <a:moveTo>
                  <a:pt x="46990" y="0"/>
                </a:moveTo>
                <a:lnTo>
                  <a:pt x="25400" y="0"/>
                </a:lnTo>
                <a:lnTo>
                  <a:pt x="22860" y="0"/>
                </a:lnTo>
                <a:lnTo>
                  <a:pt x="0" y="0"/>
                </a:lnTo>
                <a:lnTo>
                  <a:pt x="0" y="91427"/>
                </a:lnTo>
                <a:lnTo>
                  <a:pt x="22860" y="91427"/>
                </a:lnTo>
                <a:lnTo>
                  <a:pt x="2540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g object 317"/>
          <p:cNvSpPr/>
          <p:nvPr/>
        </p:nvSpPr>
        <p:spPr>
          <a:xfrm>
            <a:off x="120396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g object 318"/>
          <p:cNvSpPr/>
          <p:nvPr/>
        </p:nvSpPr>
        <p:spPr>
          <a:xfrm>
            <a:off x="12268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g object 319"/>
          <p:cNvSpPr/>
          <p:nvPr/>
        </p:nvSpPr>
        <p:spPr>
          <a:xfrm>
            <a:off x="12496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g object 320"/>
          <p:cNvSpPr/>
          <p:nvPr/>
        </p:nvSpPr>
        <p:spPr>
          <a:xfrm>
            <a:off x="12712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g object 321"/>
          <p:cNvSpPr/>
          <p:nvPr/>
        </p:nvSpPr>
        <p:spPr>
          <a:xfrm>
            <a:off x="12941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g object 322"/>
          <p:cNvSpPr/>
          <p:nvPr/>
        </p:nvSpPr>
        <p:spPr>
          <a:xfrm>
            <a:off x="131571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g object 323"/>
          <p:cNvSpPr/>
          <p:nvPr/>
        </p:nvSpPr>
        <p:spPr>
          <a:xfrm>
            <a:off x="13385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g object 324"/>
          <p:cNvSpPr/>
          <p:nvPr/>
        </p:nvSpPr>
        <p:spPr>
          <a:xfrm>
            <a:off x="136016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g object 325"/>
          <p:cNvSpPr/>
          <p:nvPr/>
        </p:nvSpPr>
        <p:spPr>
          <a:xfrm>
            <a:off x="138303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g object 326"/>
          <p:cNvSpPr/>
          <p:nvPr/>
        </p:nvSpPr>
        <p:spPr>
          <a:xfrm>
            <a:off x="140588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g object 327"/>
          <p:cNvSpPr/>
          <p:nvPr/>
        </p:nvSpPr>
        <p:spPr>
          <a:xfrm>
            <a:off x="14287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g object 328"/>
          <p:cNvSpPr/>
          <p:nvPr/>
        </p:nvSpPr>
        <p:spPr>
          <a:xfrm>
            <a:off x="145033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g object 329"/>
          <p:cNvSpPr/>
          <p:nvPr/>
        </p:nvSpPr>
        <p:spPr>
          <a:xfrm>
            <a:off x="14732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g object 330"/>
          <p:cNvSpPr/>
          <p:nvPr/>
        </p:nvSpPr>
        <p:spPr>
          <a:xfrm>
            <a:off x="149478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g object 331"/>
          <p:cNvSpPr/>
          <p:nvPr/>
        </p:nvSpPr>
        <p:spPr>
          <a:xfrm>
            <a:off x="15176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g object 332"/>
          <p:cNvSpPr/>
          <p:nvPr/>
        </p:nvSpPr>
        <p:spPr>
          <a:xfrm>
            <a:off x="153923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g object 333"/>
          <p:cNvSpPr/>
          <p:nvPr/>
        </p:nvSpPr>
        <p:spPr>
          <a:xfrm>
            <a:off x="15621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g object 334"/>
          <p:cNvSpPr/>
          <p:nvPr/>
        </p:nvSpPr>
        <p:spPr>
          <a:xfrm>
            <a:off x="15849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g object 335"/>
          <p:cNvSpPr/>
          <p:nvPr/>
        </p:nvSpPr>
        <p:spPr>
          <a:xfrm>
            <a:off x="16065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g object 336"/>
          <p:cNvSpPr/>
          <p:nvPr/>
        </p:nvSpPr>
        <p:spPr>
          <a:xfrm>
            <a:off x="16294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g object 337"/>
          <p:cNvSpPr/>
          <p:nvPr/>
        </p:nvSpPr>
        <p:spPr>
          <a:xfrm>
            <a:off x="16510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g object 338"/>
          <p:cNvSpPr/>
          <p:nvPr/>
        </p:nvSpPr>
        <p:spPr>
          <a:xfrm>
            <a:off x="16738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g object 339"/>
          <p:cNvSpPr/>
          <p:nvPr/>
        </p:nvSpPr>
        <p:spPr>
          <a:xfrm>
            <a:off x="16954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g object 340"/>
          <p:cNvSpPr/>
          <p:nvPr/>
        </p:nvSpPr>
        <p:spPr>
          <a:xfrm>
            <a:off x="17183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g object 341"/>
          <p:cNvSpPr/>
          <p:nvPr/>
        </p:nvSpPr>
        <p:spPr>
          <a:xfrm>
            <a:off x="17411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g object 342"/>
          <p:cNvSpPr/>
          <p:nvPr/>
        </p:nvSpPr>
        <p:spPr>
          <a:xfrm>
            <a:off x="17627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g object 343"/>
          <p:cNvSpPr/>
          <p:nvPr/>
        </p:nvSpPr>
        <p:spPr>
          <a:xfrm>
            <a:off x="17856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g object 344"/>
          <p:cNvSpPr/>
          <p:nvPr/>
        </p:nvSpPr>
        <p:spPr>
          <a:xfrm>
            <a:off x="180721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g object 345"/>
          <p:cNvSpPr/>
          <p:nvPr/>
        </p:nvSpPr>
        <p:spPr>
          <a:xfrm>
            <a:off x="18300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g object 346"/>
          <p:cNvSpPr/>
          <p:nvPr/>
        </p:nvSpPr>
        <p:spPr>
          <a:xfrm>
            <a:off x="185166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g object 347"/>
          <p:cNvSpPr/>
          <p:nvPr/>
        </p:nvSpPr>
        <p:spPr>
          <a:xfrm>
            <a:off x="18745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g object 348"/>
          <p:cNvSpPr/>
          <p:nvPr/>
        </p:nvSpPr>
        <p:spPr>
          <a:xfrm>
            <a:off x="18973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g object 349"/>
          <p:cNvSpPr/>
          <p:nvPr/>
        </p:nvSpPr>
        <p:spPr>
          <a:xfrm>
            <a:off x="19189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g object 350"/>
          <p:cNvSpPr/>
          <p:nvPr/>
        </p:nvSpPr>
        <p:spPr>
          <a:xfrm>
            <a:off x="19418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g object 351"/>
          <p:cNvSpPr/>
          <p:nvPr/>
        </p:nvSpPr>
        <p:spPr>
          <a:xfrm>
            <a:off x="196342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g object 352"/>
          <p:cNvSpPr/>
          <p:nvPr/>
        </p:nvSpPr>
        <p:spPr>
          <a:xfrm>
            <a:off x="19862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g object 353"/>
          <p:cNvSpPr/>
          <p:nvPr/>
        </p:nvSpPr>
        <p:spPr>
          <a:xfrm>
            <a:off x="20078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g object 354"/>
          <p:cNvSpPr/>
          <p:nvPr/>
        </p:nvSpPr>
        <p:spPr>
          <a:xfrm>
            <a:off x="20307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g object 355"/>
          <p:cNvSpPr/>
          <p:nvPr/>
        </p:nvSpPr>
        <p:spPr>
          <a:xfrm>
            <a:off x="205358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g object 356"/>
          <p:cNvSpPr/>
          <p:nvPr/>
        </p:nvSpPr>
        <p:spPr>
          <a:xfrm>
            <a:off x="20751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g object 357"/>
          <p:cNvSpPr/>
          <p:nvPr/>
        </p:nvSpPr>
        <p:spPr>
          <a:xfrm>
            <a:off x="209803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g object 358"/>
          <p:cNvSpPr/>
          <p:nvPr/>
        </p:nvSpPr>
        <p:spPr>
          <a:xfrm>
            <a:off x="21209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g object 359"/>
          <p:cNvSpPr/>
          <p:nvPr/>
        </p:nvSpPr>
        <p:spPr>
          <a:xfrm>
            <a:off x="214248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g object 360"/>
          <p:cNvSpPr/>
          <p:nvPr/>
        </p:nvSpPr>
        <p:spPr>
          <a:xfrm>
            <a:off x="21653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g object 361"/>
          <p:cNvSpPr/>
          <p:nvPr/>
        </p:nvSpPr>
        <p:spPr>
          <a:xfrm>
            <a:off x="218693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g object 362"/>
          <p:cNvSpPr/>
          <p:nvPr/>
        </p:nvSpPr>
        <p:spPr>
          <a:xfrm>
            <a:off x="22098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g object 363"/>
          <p:cNvSpPr/>
          <p:nvPr/>
        </p:nvSpPr>
        <p:spPr>
          <a:xfrm>
            <a:off x="223138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g object 364"/>
          <p:cNvSpPr/>
          <p:nvPr/>
        </p:nvSpPr>
        <p:spPr>
          <a:xfrm>
            <a:off x="22542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g object 365"/>
          <p:cNvSpPr/>
          <p:nvPr/>
        </p:nvSpPr>
        <p:spPr>
          <a:xfrm>
            <a:off x="22771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g object 366"/>
          <p:cNvSpPr/>
          <p:nvPr/>
        </p:nvSpPr>
        <p:spPr>
          <a:xfrm>
            <a:off x="229870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89" h="91440">
                <a:moveTo>
                  <a:pt x="46990" y="0"/>
                </a:moveTo>
                <a:lnTo>
                  <a:pt x="24130" y="0"/>
                </a:lnTo>
                <a:lnTo>
                  <a:pt x="22860" y="0"/>
                </a:lnTo>
                <a:lnTo>
                  <a:pt x="0" y="0"/>
                </a:lnTo>
                <a:lnTo>
                  <a:pt x="0" y="91427"/>
                </a:lnTo>
                <a:lnTo>
                  <a:pt x="22860" y="91427"/>
                </a:lnTo>
                <a:lnTo>
                  <a:pt x="2413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g object 367"/>
          <p:cNvSpPr/>
          <p:nvPr/>
        </p:nvSpPr>
        <p:spPr>
          <a:xfrm>
            <a:off x="23431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g object 368"/>
          <p:cNvSpPr/>
          <p:nvPr/>
        </p:nvSpPr>
        <p:spPr>
          <a:xfrm>
            <a:off x="23660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g object 369"/>
          <p:cNvSpPr/>
          <p:nvPr/>
        </p:nvSpPr>
        <p:spPr>
          <a:xfrm>
            <a:off x="23888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g object 370"/>
          <p:cNvSpPr/>
          <p:nvPr/>
        </p:nvSpPr>
        <p:spPr>
          <a:xfrm>
            <a:off x="24104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g object 371"/>
          <p:cNvSpPr/>
          <p:nvPr/>
        </p:nvSpPr>
        <p:spPr>
          <a:xfrm>
            <a:off x="24333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g object 372"/>
          <p:cNvSpPr/>
          <p:nvPr/>
        </p:nvSpPr>
        <p:spPr>
          <a:xfrm>
            <a:off x="245491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g object 373"/>
          <p:cNvSpPr/>
          <p:nvPr/>
        </p:nvSpPr>
        <p:spPr>
          <a:xfrm>
            <a:off x="24777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g object 374"/>
          <p:cNvSpPr/>
          <p:nvPr/>
        </p:nvSpPr>
        <p:spPr>
          <a:xfrm>
            <a:off x="249936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g object 375"/>
          <p:cNvSpPr/>
          <p:nvPr/>
        </p:nvSpPr>
        <p:spPr>
          <a:xfrm>
            <a:off x="25222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g object 376"/>
          <p:cNvSpPr/>
          <p:nvPr/>
        </p:nvSpPr>
        <p:spPr>
          <a:xfrm>
            <a:off x="25450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g object 377"/>
          <p:cNvSpPr/>
          <p:nvPr/>
        </p:nvSpPr>
        <p:spPr>
          <a:xfrm>
            <a:off x="25666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g object 378"/>
          <p:cNvSpPr/>
          <p:nvPr/>
        </p:nvSpPr>
        <p:spPr>
          <a:xfrm>
            <a:off x="25895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g object 379"/>
          <p:cNvSpPr/>
          <p:nvPr/>
        </p:nvSpPr>
        <p:spPr>
          <a:xfrm>
            <a:off x="261112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g object 380"/>
          <p:cNvSpPr/>
          <p:nvPr/>
        </p:nvSpPr>
        <p:spPr>
          <a:xfrm>
            <a:off x="26339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g object 381"/>
          <p:cNvSpPr/>
          <p:nvPr/>
        </p:nvSpPr>
        <p:spPr>
          <a:xfrm>
            <a:off x="26555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g object 382"/>
          <p:cNvSpPr/>
          <p:nvPr/>
        </p:nvSpPr>
        <p:spPr>
          <a:xfrm>
            <a:off x="26784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g object 383"/>
          <p:cNvSpPr/>
          <p:nvPr/>
        </p:nvSpPr>
        <p:spPr>
          <a:xfrm>
            <a:off x="270128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g object 384"/>
          <p:cNvSpPr/>
          <p:nvPr/>
        </p:nvSpPr>
        <p:spPr>
          <a:xfrm>
            <a:off x="27228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g object 385"/>
          <p:cNvSpPr/>
          <p:nvPr/>
        </p:nvSpPr>
        <p:spPr>
          <a:xfrm>
            <a:off x="274573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g object 386"/>
          <p:cNvSpPr/>
          <p:nvPr/>
        </p:nvSpPr>
        <p:spPr>
          <a:xfrm>
            <a:off x="276732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g object 387"/>
          <p:cNvSpPr/>
          <p:nvPr/>
        </p:nvSpPr>
        <p:spPr>
          <a:xfrm>
            <a:off x="279018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g object 388"/>
          <p:cNvSpPr/>
          <p:nvPr/>
        </p:nvSpPr>
        <p:spPr>
          <a:xfrm>
            <a:off x="28130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g object 389"/>
          <p:cNvSpPr/>
          <p:nvPr/>
        </p:nvSpPr>
        <p:spPr>
          <a:xfrm>
            <a:off x="283463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g object 390"/>
          <p:cNvSpPr/>
          <p:nvPr/>
        </p:nvSpPr>
        <p:spPr>
          <a:xfrm>
            <a:off x="28575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g object 391"/>
          <p:cNvSpPr/>
          <p:nvPr/>
        </p:nvSpPr>
        <p:spPr>
          <a:xfrm>
            <a:off x="287908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g object 392"/>
          <p:cNvSpPr/>
          <p:nvPr/>
        </p:nvSpPr>
        <p:spPr>
          <a:xfrm>
            <a:off x="29019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g object 393"/>
          <p:cNvSpPr/>
          <p:nvPr/>
        </p:nvSpPr>
        <p:spPr>
          <a:xfrm>
            <a:off x="29248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g object 394"/>
          <p:cNvSpPr/>
          <p:nvPr/>
        </p:nvSpPr>
        <p:spPr>
          <a:xfrm>
            <a:off x="29464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g object 395"/>
          <p:cNvSpPr/>
          <p:nvPr/>
        </p:nvSpPr>
        <p:spPr>
          <a:xfrm>
            <a:off x="296926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g object 396"/>
          <p:cNvSpPr/>
          <p:nvPr/>
        </p:nvSpPr>
        <p:spPr>
          <a:xfrm>
            <a:off x="29908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g object 397"/>
          <p:cNvSpPr/>
          <p:nvPr/>
        </p:nvSpPr>
        <p:spPr>
          <a:xfrm>
            <a:off x="30137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g object 398"/>
          <p:cNvSpPr/>
          <p:nvPr/>
        </p:nvSpPr>
        <p:spPr>
          <a:xfrm>
            <a:off x="30353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g object 399"/>
          <p:cNvSpPr/>
          <p:nvPr/>
        </p:nvSpPr>
        <p:spPr>
          <a:xfrm>
            <a:off x="305816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89" h="91440">
                <a:moveTo>
                  <a:pt x="46990" y="0"/>
                </a:moveTo>
                <a:lnTo>
                  <a:pt x="24130" y="0"/>
                </a:lnTo>
                <a:lnTo>
                  <a:pt x="22860" y="0"/>
                </a:lnTo>
                <a:lnTo>
                  <a:pt x="0" y="0"/>
                </a:lnTo>
                <a:lnTo>
                  <a:pt x="0" y="91427"/>
                </a:lnTo>
                <a:lnTo>
                  <a:pt x="22860" y="91427"/>
                </a:lnTo>
                <a:lnTo>
                  <a:pt x="2413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g object 400"/>
          <p:cNvSpPr/>
          <p:nvPr/>
        </p:nvSpPr>
        <p:spPr>
          <a:xfrm>
            <a:off x="310261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g object 401"/>
          <p:cNvSpPr/>
          <p:nvPr/>
        </p:nvSpPr>
        <p:spPr>
          <a:xfrm>
            <a:off x="31254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g object 402"/>
          <p:cNvSpPr/>
          <p:nvPr/>
        </p:nvSpPr>
        <p:spPr>
          <a:xfrm>
            <a:off x="314706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g object 403"/>
          <p:cNvSpPr/>
          <p:nvPr/>
        </p:nvSpPr>
        <p:spPr>
          <a:xfrm>
            <a:off x="31699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g object 404"/>
          <p:cNvSpPr/>
          <p:nvPr/>
        </p:nvSpPr>
        <p:spPr>
          <a:xfrm>
            <a:off x="319151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g object 405"/>
          <p:cNvSpPr/>
          <p:nvPr/>
        </p:nvSpPr>
        <p:spPr>
          <a:xfrm>
            <a:off x="32143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g object 406"/>
          <p:cNvSpPr/>
          <p:nvPr/>
        </p:nvSpPr>
        <p:spPr>
          <a:xfrm>
            <a:off x="32372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g object 407"/>
          <p:cNvSpPr/>
          <p:nvPr/>
        </p:nvSpPr>
        <p:spPr>
          <a:xfrm>
            <a:off x="32588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g object 408"/>
          <p:cNvSpPr/>
          <p:nvPr/>
        </p:nvSpPr>
        <p:spPr>
          <a:xfrm>
            <a:off x="32804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g object 409"/>
          <p:cNvSpPr/>
          <p:nvPr/>
        </p:nvSpPr>
        <p:spPr>
          <a:xfrm>
            <a:off x="33032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g object 410"/>
          <p:cNvSpPr/>
          <p:nvPr/>
        </p:nvSpPr>
        <p:spPr>
          <a:xfrm>
            <a:off x="33261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g object 411"/>
          <p:cNvSpPr/>
          <p:nvPr/>
        </p:nvSpPr>
        <p:spPr>
          <a:xfrm>
            <a:off x="33477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g object 412"/>
          <p:cNvSpPr/>
          <p:nvPr/>
        </p:nvSpPr>
        <p:spPr>
          <a:xfrm>
            <a:off x="33705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g object 413"/>
          <p:cNvSpPr/>
          <p:nvPr/>
        </p:nvSpPr>
        <p:spPr>
          <a:xfrm>
            <a:off x="33921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g object 414"/>
          <p:cNvSpPr/>
          <p:nvPr/>
        </p:nvSpPr>
        <p:spPr>
          <a:xfrm>
            <a:off x="34150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g object 415"/>
          <p:cNvSpPr/>
          <p:nvPr/>
        </p:nvSpPr>
        <p:spPr>
          <a:xfrm>
            <a:off x="34378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g object 416"/>
          <p:cNvSpPr/>
          <p:nvPr/>
        </p:nvSpPr>
        <p:spPr>
          <a:xfrm>
            <a:off x="345948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89" h="91440">
                <a:moveTo>
                  <a:pt x="46990" y="0"/>
                </a:moveTo>
                <a:lnTo>
                  <a:pt x="24130" y="0"/>
                </a:lnTo>
                <a:lnTo>
                  <a:pt x="22860" y="0"/>
                </a:lnTo>
                <a:lnTo>
                  <a:pt x="0" y="0"/>
                </a:lnTo>
                <a:lnTo>
                  <a:pt x="0" y="91427"/>
                </a:lnTo>
                <a:lnTo>
                  <a:pt x="22860" y="91427"/>
                </a:lnTo>
                <a:lnTo>
                  <a:pt x="2413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g object 417"/>
          <p:cNvSpPr/>
          <p:nvPr/>
        </p:nvSpPr>
        <p:spPr>
          <a:xfrm>
            <a:off x="350392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g object 418"/>
          <p:cNvSpPr/>
          <p:nvPr/>
        </p:nvSpPr>
        <p:spPr>
          <a:xfrm>
            <a:off x="35267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g object 419"/>
          <p:cNvSpPr/>
          <p:nvPr/>
        </p:nvSpPr>
        <p:spPr>
          <a:xfrm>
            <a:off x="35496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g object 420"/>
          <p:cNvSpPr/>
          <p:nvPr/>
        </p:nvSpPr>
        <p:spPr>
          <a:xfrm>
            <a:off x="35712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g object 421"/>
          <p:cNvSpPr/>
          <p:nvPr/>
        </p:nvSpPr>
        <p:spPr>
          <a:xfrm>
            <a:off x="35941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g object 422"/>
          <p:cNvSpPr/>
          <p:nvPr/>
        </p:nvSpPr>
        <p:spPr>
          <a:xfrm>
            <a:off x="36156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g object 423"/>
          <p:cNvSpPr/>
          <p:nvPr/>
        </p:nvSpPr>
        <p:spPr>
          <a:xfrm>
            <a:off x="36385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g object 424"/>
          <p:cNvSpPr/>
          <p:nvPr/>
        </p:nvSpPr>
        <p:spPr>
          <a:xfrm>
            <a:off x="36614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g object 425"/>
          <p:cNvSpPr/>
          <p:nvPr/>
        </p:nvSpPr>
        <p:spPr>
          <a:xfrm>
            <a:off x="36830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g object 426"/>
          <p:cNvSpPr/>
          <p:nvPr/>
        </p:nvSpPr>
        <p:spPr>
          <a:xfrm>
            <a:off x="37058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g object 427"/>
          <p:cNvSpPr/>
          <p:nvPr/>
        </p:nvSpPr>
        <p:spPr>
          <a:xfrm>
            <a:off x="37274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g object 428"/>
          <p:cNvSpPr/>
          <p:nvPr/>
        </p:nvSpPr>
        <p:spPr>
          <a:xfrm>
            <a:off x="37503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g object 429"/>
          <p:cNvSpPr/>
          <p:nvPr/>
        </p:nvSpPr>
        <p:spPr>
          <a:xfrm>
            <a:off x="37719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g object 430"/>
          <p:cNvSpPr/>
          <p:nvPr/>
        </p:nvSpPr>
        <p:spPr>
          <a:xfrm>
            <a:off x="37947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g object 431"/>
          <p:cNvSpPr/>
          <p:nvPr/>
        </p:nvSpPr>
        <p:spPr>
          <a:xfrm>
            <a:off x="38176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g object 432"/>
          <p:cNvSpPr/>
          <p:nvPr/>
        </p:nvSpPr>
        <p:spPr>
          <a:xfrm>
            <a:off x="38392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g object 433"/>
          <p:cNvSpPr/>
          <p:nvPr/>
        </p:nvSpPr>
        <p:spPr>
          <a:xfrm>
            <a:off x="38620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g object 434"/>
          <p:cNvSpPr/>
          <p:nvPr/>
        </p:nvSpPr>
        <p:spPr>
          <a:xfrm>
            <a:off x="38836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g object 435"/>
          <p:cNvSpPr/>
          <p:nvPr/>
        </p:nvSpPr>
        <p:spPr>
          <a:xfrm>
            <a:off x="39065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g object 436"/>
          <p:cNvSpPr/>
          <p:nvPr/>
        </p:nvSpPr>
        <p:spPr>
          <a:xfrm>
            <a:off x="39281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g object 437"/>
          <p:cNvSpPr/>
          <p:nvPr/>
        </p:nvSpPr>
        <p:spPr>
          <a:xfrm>
            <a:off x="39509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g object 438"/>
          <p:cNvSpPr/>
          <p:nvPr/>
        </p:nvSpPr>
        <p:spPr>
          <a:xfrm>
            <a:off x="39738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g object 439"/>
          <p:cNvSpPr/>
          <p:nvPr/>
        </p:nvSpPr>
        <p:spPr>
          <a:xfrm>
            <a:off x="39954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g object 440"/>
          <p:cNvSpPr/>
          <p:nvPr/>
        </p:nvSpPr>
        <p:spPr>
          <a:xfrm>
            <a:off x="40182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g object 441"/>
          <p:cNvSpPr/>
          <p:nvPr/>
        </p:nvSpPr>
        <p:spPr>
          <a:xfrm>
            <a:off x="40398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g object 442"/>
          <p:cNvSpPr/>
          <p:nvPr/>
        </p:nvSpPr>
        <p:spPr>
          <a:xfrm>
            <a:off x="40627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g object 443"/>
          <p:cNvSpPr/>
          <p:nvPr/>
        </p:nvSpPr>
        <p:spPr>
          <a:xfrm>
            <a:off x="408432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g object 444"/>
          <p:cNvSpPr/>
          <p:nvPr/>
        </p:nvSpPr>
        <p:spPr>
          <a:xfrm>
            <a:off x="41071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g object 445"/>
          <p:cNvSpPr/>
          <p:nvPr/>
        </p:nvSpPr>
        <p:spPr>
          <a:xfrm>
            <a:off x="41300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g object 446"/>
          <p:cNvSpPr/>
          <p:nvPr/>
        </p:nvSpPr>
        <p:spPr>
          <a:xfrm>
            <a:off x="41516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g object 447"/>
          <p:cNvSpPr/>
          <p:nvPr/>
        </p:nvSpPr>
        <p:spPr>
          <a:xfrm>
            <a:off x="41744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g object 448"/>
          <p:cNvSpPr/>
          <p:nvPr/>
        </p:nvSpPr>
        <p:spPr>
          <a:xfrm>
            <a:off x="419607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g object 449"/>
          <p:cNvSpPr/>
          <p:nvPr/>
        </p:nvSpPr>
        <p:spPr>
          <a:xfrm>
            <a:off x="42189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g object 450"/>
          <p:cNvSpPr/>
          <p:nvPr/>
        </p:nvSpPr>
        <p:spPr>
          <a:xfrm>
            <a:off x="42418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g object 451"/>
          <p:cNvSpPr/>
          <p:nvPr/>
        </p:nvSpPr>
        <p:spPr>
          <a:xfrm>
            <a:off x="42633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g object 452"/>
          <p:cNvSpPr/>
          <p:nvPr/>
        </p:nvSpPr>
        <p:spPr>
          <a:xfrm>
            <a:off x="42862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g object 453"/>
          <p:cNvSpPr/>
          <p:nvPr/>
        </p:nvSpPr>
        <p:spPr>
          <a:xfrm>
            <a:off x="43091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g object 454"/>
          <p:cNvSpPr/>
          <p:nvPr/>
        </p:nvSpPr>
        <p:spPr>
          <a:xfrm>
            <a:off x="43307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g object 455"/>
          <p:cNvSpPr/>
          <p:nvPr/>
        </p:nvSpPr>
        <p:spPr>
          <a:xfrm>
            <a:off x="43535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g object 456"/>
          <p:cNvSpPr/>
          <p:nvPr/>
        </p:nvSpPr>
        <p:spPr>
          <a:xfrm>
            <a:off x="43751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g object 457"/>
          <p:cNvSpPr/>
          <p:nvPr/>
        </p:nvSpPr>
        <p:spPr>
          <a:xfrm>
            <a:off x="43980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g object 458"/>
          <p:cNvSpPr/>
          <p:nvPr/>
        </p:nvSpPr>
        <p:spPr>
          <a:xfrm>
            <a:off x="44196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g object 459"/>
          <p:cNvSpPr/>
          <p:nvPr/>
        </p:nvSpPr>
        <p:spPr>
          <a:xfrm>
            <a:off x="44424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g object 460"/>
          <p:cNvSpPr/>
          <p:nvPr/>
        </p:nvSpPr>
        <p:spPr>
          <a:xfrm>
            <a:off x="44653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g object 461"/>
          <p:cNvSpPr/>
          <p:nvPr/>
        </p:nvSpPr>
        <p:spPr>
          <a:xfrm>
            <a:off x="44869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g object 462"/>
          <p:cNvSpPr/>
          <p:nvPr/>
        </p:nvSpPr>
        <p:spPr>
          <a:xfrm>
            <a:off x="45097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g object 463"/>
          <p:cNvSpPr/>
          <p:nvPr/>
        </p:nvSpPr>
        <p:spPr>
          <a:xfrm>
            <a:off x="45313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g object 464"/>
          <p:cNvSpPr/>
          <p:nvPr/>
        </p:nvSpPr>
        <p:spPr>
          <a:xfrm>
            <a:off x="45542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g object 465"/>
          <p:cNvSpPr/>
          <p:nvPr/>
        </p:nvSpPr>
        <p:spPr>
          <a:xfrm>
            <a:off x="45758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g object 466"/>
          <p:cNvSpPr/>
          <p:nvPr/>
        </p:nvSpPr>
        <p:spPr>
          <a:xfrm>
            <a:off x="45986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g object 467"/>
          <p:cNvSpPr/>
          <p:nvPr/>
        </p:nvSpPr>
        <p:spPr>
          <a:xfrm>
            <a:off x="46215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g object 468"/>
          <p:cNvSpPr/>
          <p:nvPr/>
        </p:nvSpPr>
        <p:spPr>
          <a:xfrm>
            <a:off x="46431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g object 469"/>
          <p:cNvSpPr/>
          <p:nvPr/>
        </p:nvSpPr>
        <p:spPr>
          <a:xfrm>
            <a:off x="46659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g object 470"/>
          <p:cNvSpPr/>
          <p:nvPr/>
        </p:nvSpPr>
        <p:spPr>
          <a:xfrm>
            <a:off x="46875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g object 471"/>
          <p:cNvSpPr/>
          <p:nvPr/>
        </p:nvSpPr>
        <p:spPr>
          <a:xfrm>
            <a:off x="47104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g object 472"/>
          <p:cNvSpPr/>
          <p:nvPr/>
        </p:nvSpPr>
        <p:spPr>
          <a:xfrm>
            <a:off x="473202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g object 473"/>
          <p:cNvSpPr/>
          <p:nvPr/>
        </p:nvSpPr>
        <p:spPr>
          <a:xfrm>
            <a:off x="47548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g object 474"/>
          <p:cNvSpPr/>
          <p:nvPr/>
        </p:nvSpPr>
        <p:spPr>
          <a:xfrm>
            <a:off x="47777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g object 475"/>
          <p:cNvSpPr/>
          <p:nvPr/>
        </p:nvSpPr>
        <p:spPr>
          <a:xfrm>
            <a:off x="47993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g object 476"/>
          <p:cNvSpPr/>
          <p:nvPr/>
        </p:nvSpPr>
        <p:spPr>
          <a:xfrm>
            <a:off x="48221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g object 477"/>
          <p:cNvSpPr/>
          <p:nvPr/>
        </p:nvSpPr>
        <p:spPr>
          <a:xfrm>
            <a:off x="484377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g object 478"/>
          <p:cNvSpPr/>
          <p:nvPr/>
        </p:nvSpPr>
        <p:spPr>
          <a:xfrm>
            <a:off x="48666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g object 479"/>
          <p:cNvSpPr/>
          <p:nvPr/>
        </p:nvSpPr>
        <p:spPr>
          <a:xfrm>
            <a:off x="488822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g object 480"/>
          <p:cNvSpPr/>
          <p:nvPr/>
        </p:nvSpPr>
        <p:spPr>
          <a:xfrm>
            <a:off x="49110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g object 481"/>
          <p:cNvSpPr/>
          <p:nvPr/>
        </p:nvSpPr>
        <p:spPr>
          <a:xfrm>
            <a:off x="49339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g object 482"/>
          <p:cNvSpPr/>
          <p:nvPr/>
        </p:nvSpPr>
        <p:spPr>
          <a:xfrm>
            <a:off x="49555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g object 483"/>
          <p:cNvSpPr/>
          <p:nvPr/>
        </p:nvSpPr>
        <p:spPr>
          <a:xfrm>
            <a:off x="49784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g object 484"/>
          <p:cNvSpPr/>
          <p:nvPr/>
        </p:nvSpPr>
        <p:spPr>
          <a:xfrm>
            <a:off x="50012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g object 485"/>
          <p:cNvSpPr/>
          <p:nvPr/>
        </p:nvSpPr>
        <p:spPr>
          <a:xfrm>
            <a:off x="50228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g object 486"/>
          <p:cNvSpPr/>
          <p:nvPr/>
        </p:nvSpPr>
        <p:spPr>
          <a:xfrm>
            <a:off x="50457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g object 487"/>
          <p:cNvSpPr/>
          <p:nvPr/>
        </p:nvSpPr>
        <p:spPr>
          <a:xfrm>
            <a:off x="50673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g object 488"/>
          <p:cNvSpPr/>
          <p:nvPr/>
        </p:nvSpPr>
        <p:spPr>
          <a:xfrm>
            <a:off x="50901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g object 489"/>
          <p:cNvSpPr/>
          <p:nvPr/>
        </p:nvSpPr>
        <p:spPr>
          <a:xfrm>
            <a:off x="51117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g object 490"/>
          <p:cNvSpPr/>
          <p:nvPr/>
        </p:nvSpPr>
        <p:spPr>
          <a:xfrm>
            <a:off x="51346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g object 491"/>
          <p:cNvSpPr/>
          <p:nvPr/>
        </p:nvSpPr>
        <p:spPr>
          <a:xfrm>
            <a:off x="51574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g object 492"/>
          <p:cNvSpPr/>
          <p:nvPr/>
        </p:nvSpPr>
        <p:spPr>
          <a:xfrm>
            <a:off x="51790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g object 493"/>
          <p:cNvSpPr/>
          <p:nvPr/>
        </p:nvSpPr>
        <p:spPr>
          <a:xfrm>
            <a:off x="52019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g object 494"/>
          <p:cNvSpPr/>
          <p:nvPr/>
        </p:nvSpPr>
        <p:spPr>
          <a:xfrm>
            <a:off x="52235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g object 495"/>
          <p:cNvSpPr/>
          <p:nvPr/>
        </p:nvSpPr>
        <p:spPr>
          <a:xfrm>
            <a:off x="52463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g object 496"/>
          <p:cNvSpPr/>
          <p:nvPr/>
        </p:nvSpPr>
        <p:spPr>
          <a:xfrm>
            <a:off x="52692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g object 497"/>
          <p:cNvSpPr/>
          <p:nvPr/>
        </p:nvSpPr>
        <p:spPr>
          <a:xfrm>
            <a:off x="52908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g object 498"/>
          <p:cNvSpPr/>
          <p:nvPr/>
        </p:nvSpPr>
        <p:spPr>
          <a:xfrm>
            <a:off x="53136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g object 499"/>
          <p:cNvSpPr/>
          <p:nvPr/>
        </p:nvSpPr>
        <p:spPr>
          <a:xfrm>
            <a:off x="53352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g object 500"/>
          <p:cNvSpPr/>
          <p:nvPr/>
        </p:nvSpPr>
        <p:spPr>
          <a:xfrm>
            <a:off x="53581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g object 501"/>
          <p:cNvSpPr/>
          <p:nvPr/>
        </p:nvSpPr>
        <p:spPr>
          <a:xfrm>
            <a:off x="537972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g object 502"/>
          <p:cNvSpPr/>
          <p:nvPr/>
        </p:nvSpPr>
        <p:spPr>
          <a:xfrm>
            <a:off x="54025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g object 503"/>
          <p:cNvSpPr/>
          <p:nvPr/>
        </p:nvSpPr>
        <p:spPr>
          <a:xfrm>
            <a:off x="54254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g object 504"/>
          <p:cNvSpPr/>
          <p:nvPr/>
        </p:nvSpPr>
        <p:spPr>
          <a:xfrm>
            <a:off x="54470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g object 505"/>
          <p:cNvSpPr/>
          <p:nvPr/>
        </p:nvSpPr>
        <p:spPr>
          <a:xfrm>
            <a:off x="54698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g object 506"/>
          <p:cNvSpPr/>
          <p:nvPr/>
        </p:nvSpPr>
        <p:spPr>
          <a:xfrm>
            <a:off x="549147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g object 507"/>
          <p:cNvSpPr/>
          <p:nvPr/>
        </p:nvSpPr>
        <p:spPr>
          <a:xfrm>
            <a:off x="55143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g object 508"/>
          <p:cNvSpPr/>
          <p:nvPr/>
        </p:nvSpPr>
        <p:spPr>
          <a:xfrm>
            <a:off x="553592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g object 509"/>
          <p:cNvSpPr/>
          <p:nvPr/>
        </p:nvSpPr>
        <p:spPr>
          <a:xfrm>
            <a:off x="55587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g object 510"/>
          <p:cNvSpPr/>
          <p:nvPr/>
        </p:nvSpPr>
        <p:spPr>
          <a:xfrm>
            <a:off x="55816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g object 511"/>
          <p:cNvSpPr/>
          <p:nvPr/>
        </p:nvSpPr>
        <p:spPr>
          <a:xfrm>
            <a:off x="56032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g object 512"/>
          <p:cNvSpPr/>
          <p:nvPr/>
        </p:nvSpPr>
        <p:spPr>
          <a:xfrm>
            <a:off x="56261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g object 513"/>
          <p:cNvSpPr/>
          <p:nvPr/>
        </p:nvSpPr>
        <p:spPr>
          <a:xfrm>
            <a:off x="56489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g object 514"/>
          <p:cNvSpPr/>
          <p:nvPr/>
        </p:nvSpPr>
        <p:spPr>
          <a:xfrm>
            <a:off x="56705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g object 515"/>
          <p:cNvSpPr/>
          <p:nvPr/>
        </p:nvSpPr>
        <p:spPr>
          <a:xfrm>
            <a:off x="569341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89" h="91440">
                <a:moveTo>
                  <a:pt x="46990" y="0"/>
                </a:moveTo>
                <a:lnTo>
                  <a:pt x="24130" y="0"/>
                </a:lnTo>
                <a:lnTo>
                  <a:pt x="21590" y="0"/>
                </a:lnTo>
                <a:lnTo>
                  <a:pt x="0" y="0"/>
                </a:lnTo>
                <a:lnTo>
                  <a:pt x="0" y="91427"/>
                </a:lnTo>
                <a:lnTo>
                  <a:pt x="21590" y="91427"/>
                </a:lnTo>
                <a:lnTo>
                  <a:pt x="2413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g object 516"/>
          <p:cNvSpPr/>
          <p:nvPr/>
        </p:nvSpPr>
        <p:spPr>
          <a:xfrm>
            <a:off x="57378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g object 517"/>
          <p:cNvSpPr/>
          <p:nvPr/>
        </p:nvSpPr>
        <p:spPr>
          <a:xfrm>
            <a:off x="57594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g object 518"/>
          <p:cNvSpPr/>
          <p:nvPr/>
        </p:nvSpPr>
        <p:spPr>
          <a:xfrm>
            <a:off x="57823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g object 519"/>
          <p:cNvSpPr/>
          <p:nvPr/>
        </p:nvSpPr>
        <p:spPr>
          <a:xfrm>
            <a:off x="58051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g object 520"/>
          <p:cNvSpPr/>
          <p:nvPr/>
        </p:nvSpPr>
        <p:spPr>
          <a:xfrm>
            <a:off x="58267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g object 521"/>
          <p:cNvSpPr/>
          <p:nvPr/>
        </p:nvSpPr>
        <p:spPr>
          <a:xfrm>
            <a:off x="58496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g object 522"/>
          <p:cNvSpPr/>
          <p:nvPr/>
        </p:nvSpPr>
        <p:spPr>
          <a:xfrm>
            <a:off x="58712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g object 523"/>
          <p:cNvSpPr/>
          <p:nvPr/>
        </p:nvSpPr>
        <p:spPr>
          <a:xfrm>
            <a:off x="58940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g object 524"/>
          <p:cNvSpPr/>
          <p:nvPr/>
        </p:nvSpPr>
        <p:spPr>
          <a:xfrm>
            <a:off x="59156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g object 525"/>
          <p:cNvSpPr/>
          <p:nvPr/>
        </p:nvSpPr>
        <p:spPr>
          <a:xfrm>
            <a:off x="59385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g object 526"/>
          <p:cNvSpPr/>
          <p:nvPr/>
        </p:nvSpPr>
        <p:spPr>
          <a:xfrm>
            <a:off x="59613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g object 527"/>
          <p:cNvSpPr/>
          <p:nvPr/>
        </p:nvSpPr>
        <p:spPr>
          <a:xfrm>
            <a:off x="59829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g object 528"/>
          <p:cNvSpPr/>
          <p:nvPr/>
        </p:nvSpPr>
        <p:spPr>
          <a:xfrm>
            <a:off x="60058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g object 529"/>
          <p:cNvSpPr/>
          <p:nvPr/>
        </p:nvSpPr>
        <p:spPr>
          <a:xfrm>
            <a:off x="602742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g object 530"/>
          <p:cNvSpPr/>
          <p:nvPr/>
        </p:nvSpPr>
        <p:spPr>
          <a:xfrm>
            <a:off x="60502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g object 531"/>
          <p:cNvSpPr/>
          <p:nvPr/>
        </p:nvSpPr>
        <p:spPr>
          <a:xfrm>
            <a:off x="607187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g object 532"/>
          <p:cNvSpPr/>
          <p:nvPr/>
        </p:nvSpPr>
        <p:spPr>
          <a:xfrm>
            <a:off x="609472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g object 533"/>
          <p:cNvSpPr/>
          <p:nvPr/>
        </p:nvSpPr>
        <p:spPr>
          <a:xfrm>
            <a:off x="61175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g object 534"/>
          <p:cNvSpPr/>
          <p:nvPr/>
        </p:nvSpPr>
        <p:spPr>
          <a:xfrm>
            <a:off x="613917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g object 535"/>
          <p:cNvSpPr/>
          <p:nvPr/>
        </p:nvSpPr>
        <p:spPr>
          <a:xfrm>
            <a:off x="61620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g object 536"/>
          <p:cNvSpPr/>
          <p:nvPr/>
        </p:nvSpPr>
        <p:spPr>
          <a:xfrm>
            <a:off x="618362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g object 537"/>
          <p:cNvSpPr/>
          <p:nvPr/>
        </p:nvSpPr>
        <p:spPr>
          <a:xfrm>
            <a:off x="62064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g object 538"/>
          <p:cNvSpPr/>
          <p:nvPr/>
        </p:nvSpPr>
        <p:spPr>
          <a:xfrm>
            <a:off x="62293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g object 539"/>
          <p:cNvSpPr/>
          <p:nvPr/>
        </p:nvSpPr>
        <p:spPr>
          <a:xfrm>
            <a:off x="62509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g object 540"/>
          <p:cNvSpPr/>
          <p:nvPr/>
        </p:nvSpPr>
        <p:spPr>
          <a:xfrm>
            <a:off x="62738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g object 541"/>
          <p:cNvSpPr/>
          <p:nvPr/>
        </p:nvSpPr>
        <p:spPr>
          <a:xfrm>
            <a:off x="62953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g object 542"/>
          <p:cNvSpPr/>
          <p:nvPr/>
        </p:nvSpPr>
        <p:spPr>
          <a:xfrm>
            <a:off x="63182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g object 543"/>
          <p:cNvSpPr/>
          <p:nvPr/>
        </p:nvSpPr>
        <p:spPr>
          <a:xfrm>
            <a:off x="63411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g object 544"/>
          <p:cNvSpPr/>
          <p:nvPr/>
        </p:nvSpPr>
        <p:spPr>
          <a:xfrm>
            <a:off x="63627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g object 545"/>
          <p:cNvSpPr/>
          <p:nvPr/>
        </p:nvSpPr>
        <p:spPr>
          <a:xfrm>
            <a:off x="63855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g object 546"/>
          <p:cNvSpPr/>
          <p:nvPr/>
        </p:nvSpPr>
        <p:spPr>
          <a:xfrm>
            <a:off x="64071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g object 547"/>
          <p:cNvSpPr/>
          <p:nvPr/>
        </p:nvSpPr>
        <p:spPr>
          <a:xfrm>
            <a:off x="64300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g object 548"/>
          <p:cNvSpPr/>
          <p:nvPr/>
        </p:nvSpPr>
        <p:spPr>
          <a:xfrm>
            <a:off x="645287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g object 549"/>
          <p:cNvSpPr/>
          <p:nvPr/>
        </p:nvSpPr>
        <p:spPr>
          <a:xfrm>
            <a:off x="64744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g object 550"/>
          <p:cNvSpPr/>
          <p:nvPr/>
        </p:nvSpPr>
        <p:spPr>
          <a:xfrm>
            <a:off x="649732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g object 551"/>
          <p:cNvSpPr/>
          <p:nvPr/>
        </p:nvSpPr>
        <p:spPr>
          <a:xfrm>
            <a:off x="65189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g object 552"/>
          <p:cNvSpPr/>
          <p:nvPr/>
        </p:nvSpPr>
        <p:spPr>
          <a:xfrm>
            <a:off x="65417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g object 553"/>
          <p:cNvSpPr/>
          <p:nvPr/>
        </p:nvSpPr>
        <p:spPr>
          <a:xfrm>
            <a:off x="65633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g object 554"/>
          <p:cNvSpPr/>
          <p:nvPr/>
        </p:nvSpPr>
        <p:spPr>
          <a:xfrm>
            <a:off x="65862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g object 555"/>
          <p:cNvSpPr/>
          <p:nvPr/>
        </p:nvSpPr>
        <p:spPr>
          <a:xfrm>
            <a:off x="66090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g object 556"/>
          <p:cNvSpPr/>
          <p:nvPr/>
        </p:nvSpPr>
        <p:spPr>
          <a:xfrm>
            <a:off x="66306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g object 557"/>
          <p:cNvSpPr/>
          <p:nvPr/>
        </p:nvSpPr>
        <p:spPr>
          <a:xfrm>
            <a:off x="66535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g object 558"/>
          <p:cNvSpPr/>
          <p:nvPr/>
        </p:nvSpPr>
        <p:spPr>
          <a:xfrm>
            <a:off x="667511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g object 559"/>
          <p:cNvSpPr/>
          <p:nvPr/>
        </p:nvSpPr>
        <p:spPr>
          <a:xfrm>
            <a:off x="66979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g object 560"/>
          <p:cNvSpPr/>
          <p:nvPr/>
        </p:nvSpPr>
        <p:spPr>
          <a:xfrm>
            <a:off x="671956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g object 561"/>
          <p:cNvSpPr/>
          <p:nvPr/>
        </p:nvSpPr>
        <p:spPr>
          <a:xfrm>
            <a:off x="67424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g object 562"/>
          <p:cNvSpPr/>
          <p:nvPr/>
        </p:nvSpPr>
        <p:spPr>
          <a:xfrm>
            <a:off x="67652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g object 563"/>
          <p:cNvSpPr/>
          <p:nvPr/>
        </p:nvSpPr>
        <p:spPr>
          <a:xfrm>
            <a:off x="67868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g object 564"/>
          <p:cNvSpPr/>
          <p:nvPr/>
        </p:nvSpPr>
        <p:spPr>
          <a:xfrm>
            <a:off x="68097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g object 565"/>
          <p:cNvSpPr/>
          <p:nvPr/>
        </p:nvSpPr>
        <p:spPr>
          <a:xfrm>
            <a:off x="683133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90" h="91440">
                <a:moveTo>
                  <a:pt x="46990" y="0"/>
                </a:moveTo>
                <a:lnTo>
                  <a:pt x="25400" y="0"/>
                </a:lnTo>
                <a:lnTo>
                  <a:pt x="22860" y="0"/>
                </a:lnTo>
                <a:lnTo>
                  <a:pt x="0" y="0"/>
                </a:lnTo>
                <a:lnTo>
                  <a:pt x="0" y="91427"/>
                </a:lnTo>
                <a:lnTo>
                  <a:pt x="22860" y="91427"/>
                </a:lnTo>
                <a:lnTo>
                  <a:pt x="2540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g object 566"/>
          <p:cNvSpPr/>
          <p:nvPr/>
        </p:nvSpPr>
        <p:spPr>
          <a:xfrm>
            <a:off x="687578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g object 567"/>
          <p:cNvSpPr/>
          <p:nvPr/>
        </p:nvSpPr>
        <p:spPr>
          <a:xfrm>
            <a:off x="68986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g object 568"/>
          <p:cNvSpPr/>
          <p:nvPr/>
        </p:nvSpPr>
        <p:spPr>
          <a:xfrm>
            <a:off x="69215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g object 569"/>
          <p:cNvSpPr/>
          <p:nvPr/>
        </p:nvSpPr>
        <p:spPr>
          <a:xfrm>
            <a:off x="69430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g object 570"/>
          <p:cNvSpPr/>
          <p:nvPr/>
        </p:nvSpPr>
        <p:spPr>
          <a:xfrm>
            <a:off x="69659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g object 571"/>
          <p:cNvSpPr/>
          <p:nvPr/>
        </p:nvSpPr>
        <p:spPr>
          <a:xfrm>
            <a:off x="69875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g object 572"/>
          <p:cNvSpPr/>
          <p:nvPr/>
        </p:nvSpPr>
        <p:spPr>
          <a:xfrm>
            <a:off x="70104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g object 573"/>
          <p:cNvSpPr/>
          <p:nvPr/>
        </p:nvSpPr>
        <p:spPr>
          <a:xfrm>
            <a:off x="70332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g object 574"/>
          <p:cNvSpPr/>
          <p:nvPr/>
        </p:nvSpPr>
        <p:spPr>
          <a:xfrm>
            <a:off x="705485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g object 575"/>
          <p:cNvSpPr/>
          <p:nvPr/>
        </p:nvSpPr>
        <p:spPr>
          <a:xfrm>
            <a:off x="70777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g object 576"/>
          <p:cNvSpPr/>
          <p:nvPr/>
        </p:nvSpPr>
        <p:spPr>
          <a:xfrm>
            <a:off x="70993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g object 577"/>
          <p:cNvSpPr/>
          <p:nvPr/>
        </p:nvSpPr>
        <p:spPr>
          <a:xfrm>
            <a:off x="71221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g object 578"/>
          <p:cNvSpPr/>
          <p:nvPr/>
        </p:nvSpPr>
        <p:spPr>
          <a:xfrm>
            <a:off x="71450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g object 579"/>
          <p:cNvSpPr/>
          <p:nvPr/>
        </p:nvSpPr>
        <p:spPr>
          <a:xfrm>
            <a:off x="71666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g object 580"/>
          <p:cNvSpPr/>
          <p:nvPr/>
        </p:nvSpPr>
        <p:spPr>
          <a:xfrm>
            <a:off x="71894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g object 581"/>
          <p:cNvSpPr/>
          <p:nvPr/>
        </p:nvSpPr>
        <p:spPr>
          <a:xfrm>
            <a:off x="72110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g object 582"/>
          <p:cNvSpPr/>
          <p:nvPr/>
        </p:nvSpPr>
        <p:spPr>
          <a:xfrm>
            <a:off x="72339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g object 583"/>
          <p:cNvSpPr/>
          <p:nvPr/>
        </p:nvSpPr>
        <p:spPr>
          <a:xfrm>
            <a:off x="72567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g object 584"/>
          <p:cNvSpPr/>
          <p:nvPr/>
        </p:nvSpPr>
        <p:spPr>
          <a:xfrm>
            <a:off x="72783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g object 585"/>
          <p:cNvSpPr/>
          <p:nvPr/>
        </p:nvSpPr>
        <p:spPr>
          <a:xfrm>
            <a:off x="73012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g object 586"/>
          <p:cNvSpPr/>
          <p:nvPr/>
        </p:nvSpPr>
        <p:spPr>
          <a:xfrm>
            <a:off x="732281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g object 587"/>
          <p:cNvSpPr/>
          <p:nvPr/>
        </p:nvSpPr>
        <p:spPr>
          <a:xfrm>
            <a:off x="73456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g object 588"/>
          <p:cNvSpPr/>
          <p:nvPr/>
        </p:nvSpPr>
        <p:spPr>
          <a:xfrm>
            <a:off x="736726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g object 589"/>
          <p:cNvSpPr/>
          <p:nvPr/>
        </p:nvSpPr>
        <p:spPr>
          <a:xfrm>
            <a:off x="73901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g object 590"/>
          <p:cNvSpPr/>
          <p:nvPr/>
        </p:nvSpPr>
        <p:spPr>
          <a:xfrm>
            <a:off x="74129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g object 591"/>
          <p:cNvSpPr/>
          <p:nvPr/>
        </p:nvSpPr>
        <p:spPr>
          <a:xfrm>
            <a:off x="74345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g object 592"/>
          <p:cNvSpPr/>
          <p:nvPr/>
        </p:nvSpPr>
        <p:spPr>
          <a:xfrm>
            <a:off x="74574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g object 593"/>
          <p:cNvSpPr/>
          <p:nvPr/>
        </p:nvSpPr>
        <p:spPr>
          <a:xfrm>
            <a:off x="747903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g object 594"/>
          <p:cNvSpPr/>
          <p:nvPr/>
        </p:nvSpPr>
        <p:spPr>
          <a:xfrm>
            <a:off x="75018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g object 595"/>
          <p:cNvSpPr/>
          <p:nvPr/>
        </p:nvSpPr>
        <p:spPr>
          <a:xfrm>
            <a:off x="752348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g object 596"/>
          <p:cNvSpPr/>
          <p:nvPr/>
        </p:nvSpPr>
        <p:spPr>
          <a:xfrm>
            <a:off x="75463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g object 597"/>
          <p:cNvSpPr/>
          <p:nvPr/>
        </p:nvSpPr>
        <p:spPr>
          <a:xfrm>
            <a:off x="75692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g object 598"/>
          <p:cNvSpPr/>
          <p:nvPr/>
        </p:nvSpPr>
        <p:spPr>
          <a:xfrm>
            <a:off x="75907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g object 599"/>
          <p:cNvSpPr/>
          <p:nvPr/>
        </p:nvSpPr>
        <p:spPr>
          <a:xfrm>
            <a:off x="761365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90" h="91440">
                <a:moveTo>
                  <a:pt x="46990" y="0"/>
                </a:moveTo>
                <a:lnTo>
                  <a:pt x="24130" y="0"/>
                </a:lnTo>
                <a:lnTo>
                  <a:pt x="21590" y="0"/>
                </a:lnTo>
                <a:lnTo>
                  <a:pt x="0" y="0"/>
                </a:lnTo>
                <a:lnTo>
                  <a:pt x="0" y="91427"/>
                </a:lnTo>
                <a:lnTo>
                  <a:pt x="21590" y="91427"/>
                </a:lnTo>
                <a:lnTo>
                  <a:pt x="2413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g object 600"/>
          <p:cNvSpPr/>
          <p:nvPr/>
        </p:nvSpPr>
        <p:spPr>
          <a:xfrm>
            <a:off x="76581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g object 601"/>
          <p:cNvSpPr/>
          <p:nvPr/>
        </p:nvSpPr>
        <p:spPr>
          <a:xfrm>
            <a:off x="76796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g object 602"/>
          <p:cNvSpPr/>
          <p:nvPr/>
        </p:nvSpPr>
        <p:spPr>
          <a:xfrm>
            <a:off x="77025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g object 603"/>
          <p:cNvSpPr/>
          <p:nvPr/>
        </p:nvSpPr>
        <p:spPr>
          <a:xfrm>
            <a:off x="77254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g object 604"/>
          <p:cNvSpPr/>
          <p:nvPr/>
        </p:nvSpPr>
        <p:spPr>
          <a:xfrm>
            <a:off x="774700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g object 605"/>
          <p:cNvSpPr/>
          <p:nvPr/>
        </p:nvSpPr>
        <p:spPr>
          <a:xfrm>
            <a:off x="77698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g object 606"/>
          <p:cNvSpPr/>
          <p:nvPr/>
        </p:nvSpPr>
        <p:spPr>
          <a:xfrm>
            <a:off x="77927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g object 607"/>
          <p:cNvSpPr/>
          <p:nvPr/>
        </p:nvSpPr>
        <p:spPr>
          <a:xfrm>
            <a:off x="78143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g object 608"/>
          <p:cNvSpPr/>
          <p:nvPr/>
        </p:nvSpPr>
        <p:spPr>
          <a:xfrm>
            <a:off x="78371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g object 609"/>
          <p:cNvSpPr/>
          <p:nvPr/>
        </p:nvSpPr>
        <p:spPr>
          <a:xfrm>
            <a:off x="78587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g object 610"/>
          <p:cNvSpPr/>
          <p:nvPr/>
        </p:nvSpPr>
        <p:spPr>
          <a:xfrm>
            <a:off x="78816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g object 611"/>
          <p:cNvSpPr/>
          <p:nvPr/>
        </p:nvSpPr>
        <p:spPr>
          <a:xfrm>
            <a:off x="79032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g object 612"/>
          <p:cNvSpPr/>
          <p:nvPr/>
        </p:nvSpPr>
        <p:spPr>
          <a:xfrm>
            <a:off x="79260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g object 613"/>
          <p:cNvSpPr/>
          <p:nvPr/>
        </p:nvSpPr>
        <p:spPr>
          <a:xfrm>
            <a:off x="79489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g object 614"/>
          <p:cNvSpPr/>
          <p:nvPr/>
        </p:nvSpPr>
        <p:spPr>
          <a:xfrm>
            <a:off x="79705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g object 615"/>
          <p:cNvSpPr/>
          <p:nvPr/>
        </p:nvSpPr>
        <p:spPr>
          <a:xfrm>
            <a:off x="7993380" y="1249692"/>
            <a:ext cx="46990" cy="91440"/>
          </a:xfrm>
          <a:custGeom>
            <a:avLst/>
            <a:gdLst/>
            <a:ahLst/>
            <a:cxnLst/>
            <a:rect l="l" t="t" r="r" b="b"/>
            <a:pathLst>
              <a:path w="46990" h="91440">
                <a:moveTo>
                  <a:pt x="46990" y="0"/>
                </a:moveTo>
                <a:lnTo>
                  <a:pt x="24130" y="0"/>
                </a:lnTo>
                <a:lnTo>
                  <a:pt x="21590" y="0"/>
                </a:lnTo>
                <a:lnTo>
                  <a:pt x="0" y="0"/>
                </a:lnTo>
                <a:lnTo>
                  <a:pt x="0" y="91427"/>
                </a:lnTo>
                <a:lnTo>
                  <a:pt x="21590" y="91427"/>
                </a:lnTo>
                <a:lnTo>
                  <a:pt x="24130" y="91427"/>
                </a:lnTo>
                <a:lnTo>
                  <a:pt x="46990" y="91427"/>
                </a:lnTo>
                <a:lnTo>
                  <a:pt x="46990" y="0"/>
                </a:lnTo>
                <a:close/>
              </a:path>
            </a:pathLst>
          </a:custGeom>
          <a:solidFill>
            <a:srgbClr val="00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g object 616"/>
          <p:cNvSpPr/>
          <p:nvPr/>
        </p:nvSpPr>
        <p:spPr>
          <a:xfrm>
            <a:off x="80378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g object 617"/>
          <p:cNvSpPr/>
          <p:nvPr/>
        </p:nvSpPr>
        <p:spPr>
          <a:xfrm>
            <a:off x="805941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g object 618"/>
          <p:cNvSpPr/>
          <p:nvPr/>
        </p:nvSpPr>
        <p:spPr>
          <a:xfrm>
            <a:off x="80822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g object 619"/>
          <p:cNvSpPr/>
          <p:nvPr/>
        </p:nvSpPr>
        <p:spPr>
          <a:xfrm>
            <a:off x="81051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g object 620"/>
          <p:cNvSpPr/>
          <p:nvPr/>
        </p:nvSpPr>
        <p:spPr>
          <a:xfrm>
            <a:off x="81267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g object 621"/>
          <p:cNvSpPr/>
          <p:nvPr/>
        </p:nvSpPr>
        <p:spPr>
          <a:xfrm>
            <a:off x="81495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g object 622"/>
          <p:cNvSpPr/>
          <p:nvPr/>
        </p:nvSpPr>
        <p:spPr>
          <a:xfrm>
            <a:off x="817118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g object 623"/>
          <p:cNvSpPr/>
          <p:nvPr/>
        </p:nvSpPr>
        <p:spPr>
          <a:xfrm>
            <a:off x="81940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g object 624"/>
          <p:cNvSpPr/>
          <p:nvPr/>
        </p:nvSpPr>
        <p:spPr>
          <a:xfrm>
            <a:off x="82169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g object 625"/>
          <p:cNvSpPr/>
          <p:nvPr/>
        </p:nvSpPr>
        <p:spPr>
          <a:xfrm>
            <a:off x="82384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g object 626"/>
          <p:cNvSpPr/>
          <p:nvPr/>
        </p:nvSpPr>
        <p:spPr>
          <a:xfrm>
            <a:off x="82613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g object 627"/>
          <p:cNvSpPr/>
          <p:nvPr/>
        </p:nvSpPr>
        <p:spPr>
          <a:xfrm>
            <a:off x="82829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g object 628"/>
          <p:cNvSpPr/>
          <p:nvPr/>
        </p:nvSpPr>
        <p:spPr>
          <a:xfrm>
            <a:off x="83058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g object 629"/>
          <p:cNvSpPr/>
          <p:nvPr/>
        </p:nvSpPr>
        <p:spPr>
          <a:xfrm>
            <a:off x="83273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g object 630"/>
          <p:cNvSpPr/>
          <p:nvPr/>
        </p:nvSpPr>
        <p:spPr>
          <a:xfrm>
            <a:off x="83502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g object 631"/>
          <p:cNvSpPr/>
          <p:nvPr/>
        </p:nvSpPr>
        <p:spPr>
          <a:xfrm>
            <a:off x="83731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g object 632"/>
          <p:cNvSpPr/>
          <p:nvPr/>
        </p:nvSpPr>
        <p:spPr>
          <a:xfrm>
            <a:off x="83947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g object 633"/>
          <p:cNvSpPr/>
          <p:nvPr/>
        </p:nvSpPr>
        <p:spPr>
          <a:xfrm>
            <a:off x="84175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g object 634"/>
          <p:cNvSpPr/>
          <p:nvPr/>
        </p:nvSpPr>
        <p:spPr>
          <a:xfrm>
            <a:off x="84404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g object 635"/>
          <p:cNvSpPr/>
          <p:nvPr/>
        </p:nvSpPr>
        <p:spPr>
          <a:xfrm>
            <a:off x="846200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g object 636"/>
          <p:cNvSpPr/>
          <p:nvPr/>
        </p:nvSpPr>
        <p:spPr>
          <a:xfrm>
            <a:off x="84848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g object 637"/>
          <p:cNvSpPr/>
          <p:nvPr/>
        </p:nvSpPr>
        <p:spPr>
          <a:xfrm>
            <a:off x="850645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g object 638"/>
          <p:cNvSpPr/>
          <p:nvPr/>
        </p:nvSpPr>
        <p:spPr>
          <a:xfrm>
            <a:off x="85293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g object 639"/>
          <p:cNvSpPr/>
          <p:nvPr/>
        </p:nvSpPr>
        <p:spPr>
          <a:xfrm>
            <a:off x="855090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g object 640"/>
          <p:cNvSpPr/>
          <p:nvPr/>
        </p:nvSpPr>
        <p:spPr>
          <a:xfrm>
            <a:off x="857376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g object 641"/>
          <p:cNvSpPr/>
          <p:nvPr/>
        </p:nvSpPr>
        <p:spPr>
          <a:xfrm>
            <a:off x="85966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g object 642"/>
          <p:cNvSpPr/>
          <p:nvPr/>
        </p:nvSpPr>
        <p:spPr>
          <a:xfrm>
            <a:off x="861821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g object 643"/>
          <p:cNvSpPr/>
          <p:nvPr/>
        </p:nvSpPr>
        <p:spPr>
          <a:xfrm>
            <a:off x="86410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g object 644"/>
          <p:cNvSpPr/>
          <p:nvPr/>
        </p:nvSpPr>
        <p:spPr>
          <a:xfrm>
            <a:off x="866266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g object 645"/>
          <p:cNvSpPr/>
          <p:nvPr/>
        </p:nvSpPr>
        <p:spPr>
          <a:xfrm>
            <a:off x="86855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g object 646"/>
          <p:cNvSpPr/>
          <p:nvPr/>
        </p:nvSpPr>
        <p:spPr>
          <a:xfrm>
            <a:off x="8707119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g object 647"/>
          <p:cNvSpPr/>
          <p:nvPr/>
        </p:nvSpPr>
        <p:spPr>
          <a:xfrm>
            <a:off x="872998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g object 648"/>
          <p:cNvSpPr/>
          <p:nvPr/>
        </p:nvSpPr>
        <p:spPr>
          <a:xfrm>
            <a:off x="87528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g object 649"/>
          <p:cNvSpPr/>
          <p:nvPr/>
        </p:nvSpPr>
        <p:spPr>
          <a:xfrm>
            <a:off x="877443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g object 650"/>
          <p:cNvSpPr/>
          <p:nvPr/>
        </p:nvSpPr>
        <p:spPr>
          <a:xfrm>
            <a:off x="87972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g object 651"/>
          <p:cNvSpPr/>
          <p:nvPr/>
        </p:nvSpPr>
        <p:spPr>
          <a:xfrm>
            <a:off x="881888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g object 652"/>
          <p:cNvSpPr/>
          <p:nvPr/>
        </p:nvSpPr>
        <p:spPr>
          <a:xfrm>
            <a:off x="88417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g object 653"/>
          <p:cNvSpPr/>
          <p:nvPr/>
        </p:nvSpPr>
        <p:spPr>
          <a:xfrm>
            <a:off x="886333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g object 654"/>
          <p:cNvSpPr/>
          <p:nvPr/>
        </p:nvSpPr>
        <p:spPr>
          <a:xfrm>
            <a:off x="888619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B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g object 655"/>
          <p:cNvSpPr/>
          <p:nvPr/>
        </p:nvSpPr>
        <p:spPr>
          <a:xfrm>
            <a:off x="89090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g object 656"/>
          <p:cNvSpPr/>
          <p:nvPr/>
        </p:nvSpPr>
        <p:spPr>
          <a:xfrm>
            <a:off x="893064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g object 657"/>
          <p:cNvSpPr/>
          <p:nvPr/>
        </p:nvSpPr>
        <p:spPr>
          <a:xfrm>
            <a:off x="89535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g object 658"/>
          <p:cNvSpPr/>
          <p:nvPr/>
        </p:nvSpPr>
        <p:spPr>
          <a:xfrm>
            <a:off x="897509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g object 659"/>
          <p:cNvSpPr/>
          <p:nvPr/>
        </p:nvSpPr>
        <p:spPr>
          <a:xfrm>
            <a:off x="89979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6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g object 660"/>
          <p:cNvSpPr/>
          <p:nvPr/>
        </p:nvSpPr>
        <p:spPr>
          <a:xfrm>
            <a:off x="9019540" y="1249680"/>
            <a:ext cx="25400" cy="91440"/>
          </a:xfrm>
          <a:custGeom>
            <a:avLst/>
            <a:gdLst/>
            <a:ahLst/>
            <a:cxnLst/>
            <a:rect l="l" t="t" r="r" b="b"/>
            <a:pathLst>
              <a:path w="25400" h="91440">
                <a:moveTo>
                  <a:pt x="0" y="91439"/>
                </a:moveTo>
                <a:lnTo>
                  <a:pt x="0" y="0"/>
                </a:lnTo>
                <a:lnTo>
                  <a:pt x="25400" y="0"/>
                </a:lnTo>
                <a:lnTo>
                  <a:pt x="2540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g object 661"/>
          <p:cNvSpPr/>
          <p:nvPr/>
        </p:nvSpPr>
        <p:spPr>
          <a:xfrm>
            <a:off x="904240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g object 662"/>
          <p:cNvSpPr/>
          <p:nvPr/>
        </p:nvSpPr>
        <p:spPr>
          <a:xfrm>
            <a:off x="9065259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30" y="0"/>
                </a:lnTo>
                <a:lnTo>
                  <a:pt x="2413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g object 663"/>
          <p:cNvSpPr/>
          <p:nvPr/>
        </p:nvSpPr>
        <p:spPr>
          <a:xfrm>
            <a:off x="9086850" y="124968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40">
                <a:moveTo>
                  <a:pt x="0" y="91439"/>
                </a:moveTo>
                <a:lnTo>
                  <a:pt x="0" y="0"/>
                </a:lnTo>
                <a:lnTo>
                  <a:pt x="24129" y="0"/>
                </a:lnTo>
                <a:lnTo>
                  <a:pt x="24129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g object 664"/>
          <p:cNvSpPr/>
          <p:nvPr/>
        </p:nvSpPr>
        <p:spPr>
          <a:xfrm>
            <a:off x="9109709" y="1249680"/>
            <a:ext cx="21590" cy="91440"/>
          </a:xfrm>
          <a:custGeom>
            <a:avLst/>
            <a:gdLst/>
            <a:ahLst/>
            <a:cxnLst/>
            <a:rect l="l" t="t" r="r" b="b"/>
            <a:pathLst>
              <a:path w="21590" h="91440">
                <a:moveTo>
                  <a:pt x="0" y="91439"/>
                </a:moveTo>
                <a:lnTo>
                  <a:pt x="0" y="0"/>
                </a:lnTo>
                <a:lnTo>
                  <a:pt x="21590" y="0"/>
                </a:lnTo>
                <a:lnTo>
                  <a:pt x="21590" y="91439"/>
                </a:lnTo>
                <a:lnTo>
                  <a:pt x="0" y="91439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g object 665"/>
          <p:cNvSpPr/>
          <p:nvPr/>
        </p:nvSpPr>
        <p:spPr>
          <a:xfrm>
            <a:off x="9131300" y="1249680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g object 666"/>
          <p:cNvSpPr/>
          <p:nvPr/>
        </p:nvSpPr>
        <p:spPr>
          <a:xfrm>
            <a:off x="0" y="1417319"/>
            <a:ext cx="54610" cy="30480"/>
          </a:xfrm>
          <a:custGeom>
            <a:avLst/>
            <a:gdLst/>
            <a:ahLst/>
            <a:cxnLst/>
            <a:rect l="l" t="t" r="r" b="b"/>
            <a:pathLst>
              <a:path w="54610" h="30480">
                <a:moveTo>
                  <a:pt x="54610" y="0"/>
                </a:moveTo>
                <a:lnTo>
                  <a:pt x="54610" y="0"/>
                </a:lnTo>
                <a:lnTo>
                  <a:pt x="0" y="0"/>
                </a:lnTo>
                <a:lnTo>
                  <a:pt x="0" y="30480"/>
                </a:lnTo>
                <a:lnTo>
                  <a:pt x="54610" y="3048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g object 667"/>
          <p:cNvSpPr/>
          <p:nvPr/>
        </p:nvSpPr>
        <p:spPr>
          <a:xfrm>
            <a:off x="5206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g object 668"/>
          <p:cNvSpPr/>
          <p:nvPr/>
        </p:nvSpPr>
        <p:spPr>
          <a:xfrm>
            <a:off x="711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1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g object 669"/>
          <p:cNvSpPr/>
          <p:nvPr/>
        </p:nvSpPr>
        <p:spPr>
          <a:xfrm>
            <a:off x="889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101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g object 670"/>
          <p:cNvSpPr/>
          <p:nvPr/>
        </p:nvSpPr>
        <p:spPr>
          <a:xfrm>
            <a:off x="1066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2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g object 671"/>
          <p:cNvSpPr/>
          <p:nvPr/>
        </p:nvSpPr>
        <p:spPr>
          <a:xfrm>
            <a:off x="1244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3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g object 672"/>
          <p:cNvSpPr/>
          <p:nvPr/>
        </p:nvSpPr>
        <p:spPr>
          <a:xfrm>
            <a:off x="1422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3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g object 673"/>
          <p:cNvSpPr/>
          <p:nvPr/>
        </p:nvSpPr>
        <p:spPr>
          <a:xfrm>
            <a:off x="1600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4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g object 674"/>
          <p:cNvSpPr/>
          <p:nvPr/>
        </p:nvSpPr>
        <p:spPr>
          <a:xfrm>
            <a:off x="1778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40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g object 675"/>
          <p:cNvSpPr/>
          <p:nvPr/>
        </p:nvSpPr>
        <p:spPr>
          <a:xfrm>
            <a:off x="1955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49" y="0"/>
                </a:lnTo>
                <a:lnTo>
                  <a:pt x="1904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5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g object 676"/>
          <p:cNvSpPr/>
          <p:nvPr/>
        </p:nvSpPr>
        <p:spPr>
          <a:xfrm>
            <a:off x="2133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6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g object 677"/>
          <p:cNvSpPr/>
          <p:nvPr/>
        </p:nvSpPr>
        <p:spPr>
          <a:xfrm>
            <a:off x="2311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6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g object 678"/>
          <p:cNvSpPr/>
          <p:nvPr/>
        </p:nvSpPr>
        <p:spPr>
          <a:xfrm>
            <a:off x="2489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g object 679"/>
          <p:cNvSpPr/>
          <p:nvPr/>
        </p:nvSpPr>
        <p:spPr>
          <a:xfrm>
            <a:off x="2667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7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g object 680"/>
          <p:cNvSpPr/>
          <p:nvPr/>
        </p:nvSpPr>
        <p:spPr>
          <a:xfrm>
            <a:off x="2857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8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g object 681"/>
          <p:cNvSpPr/>
          <p:nvPr/>
        </p:nvSpPr>
        <p:spPr>
          <a:xfrm>
            <a:off x="3035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9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g object 682"/>
          <p:cNvSpPr/>
          <p:nvPr/>
        </p:nvSpPr>
        <p:spPr>
          <a:xfrm>
            <a:off x="3213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909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g object 683"/>
          <p:cNvSpPr/>
          <p:nvPr/>
        </p:nvSpPr>
        <p:spPr>
          <a:xfrm>
            <a:off x="3390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A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g object 684"/>
          <p:cNvSpPr/>
          <p:nvPr/>
        </p:nvSpPr>
        <p:spPr>
          <a:xfrm>
            <a:off x="3568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A0A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bg object 685"/>
          <p:cNvSpPr/>
          <p:nvPr/>
        </p:nvSpPr>
        <p:spPr>
          <a:xfrm>
            <a:off x="3746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B0B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bg object 686"/>
          <p:cNvSpPr/>
          <p:nvPr/>
        </p:nvSpPr>
        <p:spPr>
          <a:xfrm>
            <a:off x="3924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C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bg object 687"/>
          <p:cNvSpPr/>
          <p:nvPr/>
        </p:nvSpPr>
        <p:spPr>
          <a:xfrm>
            <a:off x="4102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C0C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bg object 688"/>
          <p:cNvSpPr/>
          <p:nvPr/>
        </p:nvSpPr>
        <p:spPr>
          <a:xfrm>
            <a:off x="4279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D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bg object 689"/>
          <p:cNvSpPr/>
          <p:nvPr/>
        </p:nvSpPr>
        <p:spPr>
          <a:xfrm>
            <a:off x="4457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D0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bg object 690"/>
          <p:cNvSpPr/>
          <p:nvPr/>
        </p:nvSpPr>
        <p:spPr>
          <a:xfrm>
            <a:off x="4635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E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bg object 691"/>
          <p:cNvSpPr/>
          <p:nvPr/>
        </p:nvSpPr>
        <p:spPr>
          <a:xfrm>
            <a:off x="48133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F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bg object 692"/>
          <p:cNvSpPr/>
          <p:nvPr/>
        </p:nvSpPr>
        <p:spPr>
          <a:xfrm>
            <a:off x="4991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F0F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bg object 693"/>
          <p:cNvSpPr/>
          <p:nvPr/>
        </p:nvSpPr>
        <p:spPr>
          <a:xfrm>
            <a:off x="51689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0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bg object 694"/>
          <p:cNvSpPr/>
          <p:nvPr/>
        </p:nvSpPr>
        <p:spPr>
          <a:xfrm>
            <a:off x="5359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01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bg object 695"/>
          <p:cNvSpPr/>
          <p:nvPr/>
        </p:nvSpPr>
        <p:spPr>
          <a:xfrm>
            <a:off x="5537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1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bg object 696"/>
          <p:cNvSpPr/>
          <p:nvPr/>
        </p:nvSpPr>
        <p:spPr>
          <a:xfrm>
            <a:off x="5715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2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bg object 697"/>
          <p:cNvSpPr/>
          <p:nvPr/>
        </p:nvSpPr>
        <p:spPr>
          <a:xfrm>
            <a:off x="5892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21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bg object 698"/>
          <p:cNvSpPr/>
          <p:nvPr/>
        </p:nvSpPr>
        <p:spPr>
          <a:xfrm>
            <a:off x="6070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313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bg object 699"/>
          <p:cNvSpPr/>
          <p:nvPr/>
        </p:nvSpPr>
        <p:spPr>
          <a:xfrm>
            <a:off x="6248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31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bg object 700"/>
          <p:cNvSpPr/>
          <p:nvPr/>
        </p:nvSpPr>
        <p:spPr>
          <a:xfrm>
            <a:off x="6426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41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bg object 701"/>
          <p:cNvSpPr/>
          <p:nvPr/>
        </p:nvSpPr>
        <p:spPr>
          <a:xfrm>
            <a:off x="6604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51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bg object 702"/>
          <p:cNvSpPr/>
          <p:nvPr/>
        </p:nvSpPr>
        <p:spPr>
          <a:xfrm>
            <a:off x="6781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51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bg object 703"/>
          <p:cNvSpPr/>
          <p:nvPr/>
        </p:nvSpPr>
        <p:spPr>
          <a:xfrm>
            <a:off x="6959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61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bg object 704"/>
          <p:cNvSpPr/>
          <p:nvPr/>
        </p:nvSpPr>
        <p:spPr>
          <a:xfrm>
            <a:off x="7137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61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bg object 705"/>
          <p:cNvSpPr/>
          <p:nvPr/>
        </p:nvSpPr>
        <p:spPr>
          <a:xfrm>
            <a:off x="73151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71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bg object 706"/>
          <p:cNvSpPr/>
          <p:nvPr/>
        </p:nvSpPr>
        <p:spPr>
          <a:xfrm>
            <a:off x="7493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81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bg object 707"/>
          <p:cNvSpPr/>
          <p:nvPr/>
        </p:nvSpPr>
        <p:spPr>
          <a:xfrm>
            <a:off x="76708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81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bg object 708"/>
          <p:cNvSpPr/>
          <p:nvPr/>
        </p:nvSpPr>
        <p:spPr>
          <a:xfrm>
            <a:off x="7861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91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bg object 709"/>
          <p:cNvSpPr/>
          <p:nvPr/>
        </p:nvSpPr>
        <p:spPr>
          <a:xfrm>
            <a:off x="8039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9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bg object 710"/>
          <p:cNvSpPr/>
          <p:nvPr/>
        </p:nvSpPr>
        <p:spPr>
          <a:xfrm>
            <a:off x="8216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A1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bg object 711"/>
          <p:cNvSpPr/>
          <p:nvPr/>
        </p:nvSpPr>
        <p:spPr>
          <a:xfrm>
            <a:off x="8394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B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bg object 712"/>
          <p:cNvSpPr/>
          <p:nvPr/>
        </p:nvSpPr>
        <p:spPr>
          <a:xfrm>
            <a:off x="8572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B1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bg object 713"/>
          <p:cNvSpPr/>
          <p:nvPr/>
        </p:nvSpPr>
        <p:spPr>
          <a:xfrm>
            <a:off x="8750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C1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bg object 714"/>
          <p:cNvSpPr/>
          <p:nvPr/>
        </p:nvSpPr>
        <p:spPr>
          <a:xfrm>
            <a:off x="8928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C1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bg object 715"/>
          <p:cNvSpPr/>
          <p:nvPr/>
        </p:nvSpPr>
        <p:spPr>
          <a:xfrm>
            <a:off x="9105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D1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bg object 716"/>
          <p:cNvSpPr/>
          <p:nvPr/>
        </p:nvSpPr>
        <p:spPr>
          <a:xfrm>
            <a:off x="928370" y="1417319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30" h="30480">
                <a:moveTo>
                  <a:pt x="36830" y="0"/>
                </a:moveTo>
                <a:lnTo>
                  <a:pt x="19050" y="0"/>
                </a:lnTo>
                <a:lnTo>
                  <a:pt x="17780" y="0"/>
                </a:lnTo>
                <a:lnTo>
                  <a:pt x="0" y="0"/>
                </a:lnTo>
                <a:lnTo>
                  <a:pt x="0" y="30480"/>
                </a:lnTo>
                <a:lnTo>
                  <a:pt x="17780" y="30480"/>
                </a:lnTo>
                <a:lnTo>
                  <a:pt x="19050" y="30480"/>
                </a:lnTo>
                <a:lnTo>
                  <a:pt x="36830" y="30480"/>
                </a:lnTo>
                <a:lnTo>
                  <a:pt x="36830" y="0"/>
                </a:lnTo>
                <a:close/>
              </a:path>
            </a:pathLst>
          </a:custGeom>
          <a:solidFill>
            <a:srgbClr val="1E1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bg object 717"/>
          <p:cNvSpPr/>
          <p:nvPr/>
        </p:nvSpPr>
        <p:spPr>
          <a:xfrm>
            <a:off x="9639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F1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bg object 718"/>
          <p:cNvSpPr/>
          <p:nvPr/>
        </p:nvSpPr>
        <p:spPr>
          <a:xfrm>
            <a:off x="98171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F1F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bg object 719"/>
          <p:cNvSpPr/>
          <p:nvPr/>
        </p:nvSpPr>
        <p:spPr>
          <a:xfrm>
            <a:off x="9994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02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bg object 720"/>
          <p:cNvSpPr/>
          <p:nvPr/>
        </p:nvSpPr>
        <p:spPr>
          <a:xfrm>
            <a:off x="101726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12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bg object 721"/>
          <p:cNvSpPr/>
          <p:nvPr/>
        </p:nvSpPr>
        <p:spPr>
          <a:xfrm>
            <a:off x="10363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12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bg object 722"/>
          <p:cNvSpPr/>
          <p:nvPr/>
        </p:nvSpPr>
        <p:spPr>
          <a:xfrm>
            <a:off x="10541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222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bg object 723"/>
          <p:cNvSpPr/>
          <p:nvPr/>
        </p:nvSpPr>
        <p:spPr>
          <a:xfrm>
            <a:off x="10718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222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bg object 724"/>
          <p:cNvSpPr/>
          <p:nvPr/>
        </p:nvSpPr>
        <p:spPr>
          <a:xfrm>
            <a:off x="10896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32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bg object 725"/>
          <p:cNvSpPr/>
          <p:nvPr/>
        </p:nvSpPr>
        <p:spPr>
          <a:xfrm>
            <a:off x="11074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32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bg object 726"/>
          <p:cNvSpPr/>
          <p:nvPr/>
        </p:nvSpPr>
        <p:spPr>
          <a:xfrm>
            <a:off x="11252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42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bg object 727"/>
          <p:cNvSpPr/>
          <p:nvPr/>
        </p:nvSpPr>
        <p:spPr>
          <a:xfrm>
            <a:off x="11430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52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bg object 728"/>
          <p:cNvSpPr/>
          <p:nvPr/>
        </p:nvSpPr>
        <p:spPr>
          <a:xfrm>
            <a:off x="11607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525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bg object 729"/>
          <p:cNvSpPr/>
          <p:nvPr/>
        </p:nvSpPr>
        <p:spPr>
          <a:xfrm>
            <a:off x="11785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62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bg object 730"/>
          <p:cNvSpPr/>
          <p:nvPr/>
        </p:nvSpPr>
        <p:spPr>
          <a:xfrm>
            <a:off x="119633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62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bg object 731"/>
          <p:cNvSpPr/>
          <p:nvPr/>
        </p:nvSpPr>
        <p:spPr>
          <a:xfrm>
            <a:off x="12141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72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bg object 732"/>
          <p:cNvSpPr/>
          <p:nvPr/>
        </p:nvSpPr>
        <p:spPr>
          <a:xfrm>
            <a:off x="12319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82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bg object 733"/>
          <p:cNvSpPr/>
          <p:nvPr/>
        </p:nvSpPr>
        <p:spPr>
          <a:xfrm>
            <a:off x="12496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82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bg object 734"/>
          <p:cNvSpPr/>
          <p:nvPr/>
        </p:nvSpPr>
        <p:spPr>
          <a:xfrm>
            <a:off x="126746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929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bg object 735"/>
          <p:cNvSpPr/>
          <p:nvPr/>
        </p:nvSpPr>
        <p:spPr>
          <a:xfrm>
            <a:off x="12865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92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bg object 736"/>
          <p:cNvSpPr/>
          <p:nvPr/>
        </p:nvSpPr>
        <p:spPr>
          <a:xfrm>
            <a:off x="13042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A2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bg object 737"/>
          <p:cNvSpPr/>
          <p:nvPr/>
        </p:nvSpPr>
        <p:spPr>
          <a:xfrm>
            <a:off x="13220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B2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bg object 738"/>
          <p:cNvSpPr/>
          <p:nvPr/>
        </p:nvSpPr>
        <p:spPr>
          <a:xfrm>
            <a:off x="13398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B2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bg object 739"/>
          <p:cNvSpPr/>
          <p:nvPr/>
        </p:nvSpPr>
        <p:spPr>
          <a:xfrm>
            <a:off x="13576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C2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bg object 740"/>
          <p:cNvSpPr/>
          <p:nvPr/>
        </p:nvSpPr>
        <p:spPr>
          <a:xfrm>
            <a:off x="13754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C2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bg object 741"/>
          <p:cNvSpPr/>
          <p:nvPr/>
        </p:nvSpPr>
        <p:spPr>
          <a:xfrm>
            <a:off x="13931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D2D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bg object 742"/>
          <p:cNvSpPr/>
          <p:nvPr/>
        </p:nvSpPr>
        <p:spPr>
          <a:xfrm>
            <a:off x="14109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E2E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bg object 743"/>
          <p:cNvSpPr/>
          <p:nvPr/>
        </p:nvSpPr>
        <p:spPr>
          <a:xfrm>
            <a:off x="14287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E2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bg object 744"/>
          <p:cNvSpPr/>
          <p:nvPr/>
        </p:nvSpPr>
        <p:spPr>
          <a:xfrm>
            <a:off x="144653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F2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bg object 745"/>
          <p:cNvSpPr/>
          <p:nvPr/>
        </p:nvSpPr>
        <p:spPr>
          <a:xfrm>
            <a:off x="14643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F2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bg object 746"/>
          <p:cNvSpPr/>
          <p:nvPr/>
        </p:nvSpPr>
        <p:spPr>
          <a:xfrm>
            <a:off x="148208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0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bg object 747"/>
          <p:cNvSpPr/>
          <p:nvPr/>
        </p:nvSpPr>
        <p:spPr>
          <a:xfrm>
            <a:off x="149986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13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bg object 748"/>
          <p:cNvSpPr/>
          <p:nvPr/>
        </p:nvSpPr>
        <p:spPr>
          <a:xfrm>
            <a:off x="15189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13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bg object 749"/>
          <p:cNvSpPr/>
          <p:nvPr/>
        </p:nvSpPr>
        <p:spPr>
          <a:xfrm>
            <a:off x="15367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3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bg object 750"/>
          <p:cNvSpPr/>
          <p:nvPr/>
        </p:nvSpPr>
        <p:spPr>
          <a:xfrm>
            <a:off x="15544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33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bg object 751"/>
          <p:cNvSpPr/>
          <p:nvPr/>
        </p:nvSpPr>
        <p:spPr>
          <a:xfrm>
            <a:off x="15722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33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bg object 752"/>
          <p:cNvSpPr/>
          <p:nvPr/>
        </p:nvSpPr>
        <p:spPr>
          <a:xfrm>
            <a:off x="15900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434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bg object 753"/>
          <p:cNvSpPr/>
          <p:nvPr/>
        </p:nvSpPr>
        <p:spPr>
          <a:xfrm>
            <a:off x="16078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43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bg object 754"/>
          <p:cNvSpPr/>
          <p:nvPr/>
        </p:nvSpPr>
        <p:spPr>
          <a:xfrm>
            <a:off x="16256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535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bg object 755"/>
          <p:cNvSpPr/>
          <p:nvPr/>
        </p:nvSpPr>
        <p:spPr>
          <a:xfrm>
            <a:off x="16433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53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bg object 756"/>
          <p:cNvSpPr/>
          <p:nvPr/>
        </p:nvSpPr>
        <p:spPr>
          <a:xfrm>
            <a:off x="16611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636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bg object 757"/>
          <p:cNvSpPr/>
          <p:nvPr/>
        </p:nvSpPr>
        <p:spPr>
          <a:xfrm>
            <a:off x="16789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737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bg object 758"/>
          <p:cNvSpPr/>
          <p:nvPr/>
        </p:nvSpPr>
        <p:spPr>
          <a:xfrm>
            <a:off x="169672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737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bg object 759"/>
          <p:cNvSpPr/>
          <p:nvPr/>
        </p:nvSpPr>
        <p:spPr>
          <a:xfrm>
            <a:off x="17145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83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bg object 760"/>
          <p:cNvSpPr/>
          <p:nvPr/>
        </p:nvSpPr>
        <p:spPr>
          <a:xfrm>
            <a:off x="17322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83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bg object 761"/>
          <p:cNvSpPr/>
          <p:nvPr/>
        </p:nvSpPr>
        <p:spPr>
          <a:xfrm>
            <a:off x="175006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93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bg object 762"/>
          <p:cNvSpPr/>
          <p:nvPr/>
        </p:nvSpPr>
        <p:spPr>
          <a:xfrm>
            <a:off x="17691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A3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bg object 763"/>
          <p:cNvSpPr/>
          <p:nvPr/>
        </p:nvSpPr>
        <p:spPr>
          <a:xfrm>
            <a:off x="17868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A3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bg object 764"/>
          <p:cNvSpPr/>
          <p:nvPr/>
        </p:nvSpPr>
        <p:spPr>
          <a:xfrm>
            <a:off x="18046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B3B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bg object 765"/>
          <p:cNvSpPr/>
          <p:nvPr/>
        </p:nvSpPr>
        <p:spPr>
          <a:xfrm>
            <a:off x="18224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B3B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bg object 766"/>
          <p:cNvSpPr/>
          <p:nvPr/>
        </p:nvSpPr>
        <p:spPr>
          <a:xfrm>
            <a:off x="18402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C3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bg object 767"/>
          <p:cNvSpPr/>
          <p:nvPr/>
        </p:nvSpPr>
        <p:spPr>
          <a:xfrm>
            <a:off x="18580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D3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bg object 768"/>
          <p:cNvSpPr/>
          <p:nvPr/>
        </p:nvSpPr>
        <p:spPr>
          <a:xfrm>
            <a:off x="18757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D3D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bg object 769"/>
          <p:cNvSpPr/>
          <p:nvPr/>
        </p:nvSpPr>
        <p:spPr>
          <a:xfrm>
            <a:off x="18935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E3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bg object 770"/>
          <p:cNvSpPr/>
          <p:nvPr/>
        </p:nvSpPr>
        <p:spPr>
          <a:xfrm>
            <a:off x="19113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E3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bg object 771"/>
          <p:cNvSpPr/>
          <p:nvPr/>
        </p:nvSpPr>
        <p:spPr>
          <a:xfrm>
            <a:off x="19291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F3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bg object 772"/>
          <p:cNvSpPr/>
          <p:nvPr/>
        </p:nvSpPr>
        <p:spPr>
          <a:xfrm>
            <a:off x="194691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04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bg object 773"/>
          <p:cNvSpPr/>
          <p:nvPr/>
        </p:nvSpPr>
        <p:spPr>
          <a:xfrm>
            <a:off x="19646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04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bg object 774"/>
          <p:cNvSpPr/>
          <p:nvPr/>
        </p:nvSpPr>
        <p:spPr>
          <a:xfrm>
            <a:off x="19824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141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bg object 775"/>
          <p:cNvSpPr/>
          <p:nvPr/>
        </p:nvSpPr>
        <p:spPr>
          <a:xfrm>
            <a:off x="20002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14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bg object 776"/>
          <p:cNvSpPr/>
          <p:nvPr/>
        </p:nvSpPr>
        <p:spPr>
          <a:xfrm>
            <a:off x="20193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24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bg object 777"/>
          <p:cNvSpPr/>
          <p:nvPr/>
        </p:nvSpPr>
        <p:spPr>
          <a:xfrm>
            <a:off x="20370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343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bg object 778"/>
          <p:cNvSpPr/>
          <p:nvPr/>
        </p:nvSpPr>
        <p:spPr>
          <a:xfrm>
            <a:off x="20548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343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bg object 779"/>
          <p:cNvSpPr/>
          <p:nvPr/>
        </p:nvSpPr>
        <p:spPr>
          <a:xfrm>
            <a:off x="20726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44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bg object 780"/>
          <p:cNvSpPr/>
          <p:nvPr/>
        </p:nvSpPr>
        <p:spPr>
          <a:xfrm>
            <a:off x="20904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44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bg object 781"/>
          <p:cNvSpPr/>
          <p:nvPr/>
        </p:nvSpPr>
        <p:spPr>
          <a:xfrm>
            <a:off x="21082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5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bg object 782"/>
          <p:cNvSpPr/>
          <p:nvPr/>
        </p:nvSpPr>
        <p:spPr>
          <a:xfrm>
            <a:off x="21259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54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bg object 783"/>
          <p:cNvSpPr/>
          <p:nvPr/>
        </p:nvSpPr>
        <p:spPr>
          <a:xfrm>
            <a:off x="21437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64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bg object 784"/>
          <p:cNvSpPr/>
          <p:nvPr/>
        </p:nvSpPr>
        <p:spPr>
          <a:xfrm>
            <a:off x="216153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74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bg object 785"/>
          <p:cNvSpPr/>
          <p:nvPr/>
        </p:nvSpPr>
        <p:spPr>
          <a:xfrm>
            <a:off x="21793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7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bg object 786"/>
          <p:cNvSpPr/>
          <p:nvPr/>
        </p:nvSpPr>
        <p:spPr>
          <a:xfrm>
            <a:off x="21971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84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bg object 787"/>
          <p:cNvSpPr/>
          <p:nvPr/>
        </p:nvSpPr>
        <p:spPr>
          <a:xfrm>
            <a:off x="22148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84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bg object 788"/>
          <p:cNvSpPr/>
          <p:nvPr/>
        </p:nvSpPr>
        <p:spPr>
          <a:xfrm>
            <a:off x="223266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94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bg object 789"/>
          <p:cNvSpPr/>
          <p:nvPr/>
        </p:nvSpPr>
        <p:spPr>
          <a:xfrm>
            <a:off x="22517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A4A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bg object 790"/>
          <p:cNvSpPr/>
          <p:nvPr/>
        </p:nvSpPr>
        <p:spPr>
          <a:xfrm>
            <a:off x="22694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A4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bg object 791"/>
          <p:cNvSpPr/>
          <p:nvPr/>
        </p:nvSpPr>
        <p:spPr>
          <a:xfrm>
            <a:off x="22872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B4B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bg object 792"/>
          <p:cNvSpPr/>
          <p:nvPr/>
        </p:nvSpPr>
        <p:spPr>
          <a:xfrm>
            <a:off x="23050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B4B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bg object 793"/>
          <p:cNvSpPr/>
          <p:nvPr/>
        </p:nvSpPr>
        <p:spPr>
          <a:xfrm>
            <a:off x="23228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C4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bg object 794"/>
          <p:cNvSpPr/>
          <p:nvPr/>
        </p:nvSpPr>
        <p:spPr>
          <a:xfrm>
            <a:off x="23406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D4D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bg object 795"/>
          <p:cNvSpPr/>
          <p:nvPr/>
        </p:nvSpPr>
        <p:spPr>
          <a:xfrm>
            <a:off x="23583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D4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bg object 796"/>
          <p:cNvSpPr/>
          <p:nvPr/>
        </p:nvSpPr>
        <p:spPr>
          <a:xfrm>
            <a:off x="23761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E4E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bg object 797"/>
          <p:cNvSpPr/>
          <p:nvPr/>
        </p:nvSpPr>
        <p:spPr>
          <a:xfrm>
            <a:off x="23939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E4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bg object 798"/>
          <p:cNvSpPr/>
          <p:nvPr/>
        </p:nvSpPr>
        <p:spPr>
          <a:xfrm>
            <a:off x="24117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F4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bg object 799"/>
          <p:cNvSpPr/>
          <p:nvPr/>
        </p:nvSpPr>
        <p:spPr>
          <a:xfrm>
            <a:off x="24295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05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bg object 800"/>
          <p:cNvSpPr/>
          <p:nvPr/>
        </p:nvSpPr>
        <p:spPr>
          <a:xfrm>
            <a:off x="244728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050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bg object 801"/>
          <p:cNvSpPr/>
          <p:nvPr/>
        </p:nvSpPr>
        <p:spPr>
          <a:xfrm>
            <a:off x="24650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15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bg object 802"/>
          <p:cNvSpPr/>
          <p:nvPr/>
        </p:nvSpPr>
        <p:spPr>
          <a:xfrm>
            <a:off x="24841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151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bg object 803"/>
          <p:cNvSpPr/>
          <p:nvPr/>
        </p:nvSpPr>
        <p:spPr>
          <a:xfrm>
            <a:off x="25019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25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bg object 804"/>
          <p:cNvSpPr/>
          <p:nvPr/>
        </p:nvSpPr>
        <p:spPr>
          <a:xfrm>
            <a:off x="25196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353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bg object 805"/>
          <p:cNvSpPr/>
          <p:nvPr/>
        </p:nvSpPr>
        <p:spPr>
          <a:xfrm>
            <a:off x="25374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35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bg object 806"/>
          <p:cNvSpPr/>
          <p:nvPr/>
        </p:nvSpPr>
        <p:spPr>
          <a:xfrm>
            <a:off x="25552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454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bg object 807"/>
          <p:cNvSpPr/>
          <p:nvPr/>
        </p:nvSpPr>
        <p:spPr>
          <a:xfrm>
            <a:off x="25730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454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bg object 808"/>
          <p:cNvSpPr/>
          <p:nvPr/>
        </p:nvSpPr>
        <p:spPr>
          <a:xfrm>
            <a:off x="25908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555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bg object 809"/>
          <p:cNvSpPr/>
          <p:nvPr/>
        </p:nvSpPr>
        <p:spPr>
          <a:xfrm>
            <a:off x="26085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65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bg object 810"/>
          <p:cNvSpPr/>
          <p:nvPr/>
        </p:nvSpPr>
        <p:spPr>
          <a:xfrm>
            <a:off x="26263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6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bg object 811"/>
          <p:cNvSpPr/>
          <p:nvPr/>
        </p:nvSpPr>
        <p:spPr>
          <a:xfrm>
            <a:off x="26441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757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bg object 812"/>
          <p:cNvSpPr/>
          <p:nvPr/>
        </p:nvSpPr>
        <p:spPr>
          <a:xfrm>
            <a:off x="266192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75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bg object 813"/>
          <p:cNvSpPr/>
          <p:nvPr/>
        </p:nvSpPr>
        <p:spPr>
          <a:xfrm>
            <a:off x="26797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85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bg object 814"/>
          <p:cNvSpPr/>
          <p:nvPr/>
        </p:nvSpPr>
        <p:spPr>
          <a:xfrm>
            <a:off x="26974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95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bg object 815"/>
          <p:cNvSpPr/>
          <p:nvPr/>
        </p:nvSpPr>
        <p:spPr>
          <a:xfrm>
            <a:off x="271526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95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bg object 816"/>
          <p:cNvSpPr/>
          <p:nvPr/>
        </p:nvSpPr>
        <p:spPr>
          <a:xfrm>
            <a:off x="27343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A5A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bg object 817"/>
          <p:cNvSpPr/>
          <p:nvPr/>
        </p:nvSpPr>
        <p:spPr>
          <a:xfrm>
            <a:off x="27520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A5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bg object 818"/>
          <p:cNvSpPr/>
          <p:nvPr/>
        </p:nvSpPr>
        <p:spPr>
          <a:xfrm>
            <a:off x="27698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B5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bg object 819"/>
          <p:cNvSpPr/>
          <p:nvPr/>
        </p:nvSpPr>
        <p:spPr>
          <a:xfrm>
            <a:off x="27876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C5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bg object 820"/>
          <p:cNvSpPr/>
          <p:nvPr/>
        </p:nvSpPr>
        <p:spPr>
          <a:xfrm>
            <a:off x="28054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C5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bg object 821"/>
          <p:cNvSpPr/>
          <p:nvPr/>
        </p:nvSpPr>
        <p:spPr>
          <a:xfrm>
            <a:off x="282321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D5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bg object 822"/>
          <p:cNvSpPr/>
          <p:nvPr/>
        </p:nvSpPr>
        <p:spPr>
          <a:xfrm>
            <a:off x="28409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D5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bg object 823"/>
          <p:cNvSpPr/>
          <p:nvPr/>
        </p:nvSpPr>
        <p:spPr>
          <a:xfrm>
            <a:off x="28587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E5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bg object 824"/>
          <p:cNvSpPr/>
          <p:nvPr/>
        </p:nvSpPr>
        <p:spPr>
          <a:xfrm>
            <a:off x="28765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F5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bg object 825"/>
          <p:cNvSpPr/>
          <p:nvPr/>
        </p:nvSpPr>
        <p:spPr>
          <a:xfrm>
            <a:off x="28943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F5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bg object 826"/>
          <p:cNvSpPr/>
          <p:nvPr/>
        </p:nvSpPr>
        <p:spPr>
          <a:xfrm>
            <a:off x="291211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0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bg object 827"/>
          <p:cNvSpPr/>
          <p:nvPr/>
        </p:nvSpPr>
        <p:spPr>
          <a:xfrm>
            <a:off x="292988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06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bg object 828"/>
          <p:cNvSpPr/>
          <p:nvPr/>
        </p:nvSpPr>
        <p:spPr>
          <a:xfrm>
            <a:off x="29476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16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bg object 829"/>
          <p:cNvSpPr/>
          <p:nvPr/>
        </p:nvSpPr>
        <p:spPr>
          <a:xfrm>
            <a:off x="29654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26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bg object 830"/>
          <p:cNvSpPr/>
          <p:nvPr/>
        </p:nvSpPr>
        <p:spPr>
          <a:xfrm>
            <a:off x="29845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26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bg object 831"/>
          <p:cNvSpPr/>
          <p:nvPr/>
        </p:nvSpPr>
        <p:spPr>
          <a:xfrm>
            <a:off x="30022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36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bg object 832"/>
          <p:cNvSpPr/>
          <p:nvPr/>
        </p:nvSpPr>
        <p:spPr>
          <a:xfrm>
            <a:off x="30200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36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bg object 833"/>
          <p:cNvSpPr/>
          <p:nvPr/>
        </p:nvSpPr>
        <p:spPr>
          <a:xfrm>
            <a:off x="30378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46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bg object 834"/>
          <p:cNvSpPr/>
          <p:nvPr/>
        </p:nvSpPr>
        <p:spPr>
          <a:xfrm>
            <a:off x="3055620" y="1417319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30" h="30480">
                <a:moveTo>
                  <a:pt x="36830" y="0"/>
                </a:moveTo>
                <a:lnTo>
                  <a:pt x="19050" y="0"/>
                </a:lnTo>
                <a:lnTo>
                  <a:pt x="17780" y="0"/>
                </a:lnTo>
                <a:lnTo>
                  <a:pt x="0" y="0"/>
                </a:lnTo>
                <a:lnTo>
                  <a:pt x="0" y="30480"/>
                </a:lnTo>
                <a:lnTo>
                  <a:pt x="17780" y="30480"/>
                </a:lnTo>
                <a:lnTo>
                  <a:pt x="19050" y="30480"/>
                </a:lnTo>
                <a:lnTo>
                  <a:pt x="36830" y="3048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bg object 835"/>
          <p:cNvSpPr/>
          <p:nvPr/>
        </p:nvSpPr>
        <p:spPr>
          <a:xfrm>
            <a:off x="30911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66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bg object 836"/>
          <p:cNvSpPr/>
          <p:nvPr/>
        </p:nvSpPr>
        <p:spPr>
          <a:xfrm>
            <a:off x="31089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66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bg object 837"/>
          <p:cNvSpPr/>
          <p:nvPr/>
        </p:nvSpPr>
        <p:spPr>
          <a:xfrm>
            <a:off x="31267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76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bg object 838"/>
          <p:cNvSpPr/>
          <p:nvPr/>
        </p:nvSpPr>
        <p:spPr>
          <a:xfrm>
            <a:off x="31445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76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bg object 839"/>
          <p:cNvSpPr/>
          <p:nvPr/>
        </p:nvSpPr>
        <p:spPr>
          <a:xfrm>
            <a:off x="31623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86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bg object 840"/>
          <p:cNvSpPr/>
          <p:nvPr/>
        </p:nvSpPr>
        <p:spPr>
          <a:xfrm>
            <a:off x="31800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96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bg object 841"/>
          <p:cNvSpPr/>
          <p:nvPr/>
        </p:nvSpPr>
        <p:spPr>
          <a:xfrm>
            <a:off x="319786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96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bg object 842"/>
          <p:cNvSpPr/>
          <p:nvPr/>
        </p:nvSpPr>
        <p:spPr>
          <a:xfrm>
            <a:off x="321563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A6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bg object 843"/>
          <p:cNvSpPr/>
          <p:nvPr/>
        </p:nvSpPr>
        <p:spPr>
          <a:xfrm>
            <a:off x="32334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A6A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bg object 844"/>
          <p:cNvSpPr/>
          <p:nvPr/>
        </p:nvSpPr>
        <p:spPr>
          <a:xfrm>
            <a:off x="32512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B6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bg object 845"/>
          <p:cNvSpPr/>
          <p:nvPr/>
        </p:nvSpPr>
        <p:spPr>
          <a:xfrm>
            <a:off x="32689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C6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bg object 846"/>
          <p:cNvSpPr/>
          <p:nvPr/>
        </p:nvSpPr>
        <p:spPr>
          <a:xfrm>
            <a:off x="32880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C6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bg object 847"/>
          <p:cNvSpPr/>
          <p:nvPr/>
        </p:nvSpPr>
        <p:spPr>
          <a:xfrm>
            <a:off x="33045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D6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bg object 848"/>
          <p:cNvSpPr/>
          <p:nvPr/>
        </p:nvSpPr>
        <p:spPr>
          <a:xfrm>
            <a:off x="33235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D6D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bg object 849"/>
          <p:cNvSpPr/>
          <p:nvPr/>
        </p:nvSpPr>
        <p:spPr>
          <a:xfrm>
            <a:off x="33413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E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bg object 850"/>
          <p:cNvSpPr/>
          <p:nvPr/>
        </p:nvSpPr>
        <p:spPr>
          <a:xfrm>
            <a:off x="33591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F6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bg object 851"/>
          <p:cNvSpPr/>
          <p:nvPr/>
        </p:nvSpPr>
        <p:spPr>
          <a:xfrm>
            <a:off x="33769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F6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bg object 852"/>
          <p:cNvSpPr/>
          <p:nvPr/>
        </p:nvSpPr>
        <p:spPr>
          <a:xfrm>
            <a:off x="33947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070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bg object 853"/>
          <p:cNvSpPr/>
          <p:nvPr/>
        </p:nvSpPr>
        <p:spPr>
          <a:xfrm>
            <a:off x="34124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07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bg object 854"/>
          <p:cNvSpPr/>
          <p:nvPr/>
        </p:nvSpPr>
        <p:spPr>
          <a:xfrm>
            <a:off x="34302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17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bg object 855"/>
          <p:cNvSpPr/>
          <p:nvPr/>
        </p:nvSpPr>
        <p:spPr>
          <a:xfrm>
            <a:off x="34480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2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bg object 856"/>
          <p:cNvSpPr/>
          <p:nvPr/>
        </p:nvSpPr>
        <p:spPr>
          <a:xfrm>
            <a:off x="34658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27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bg object 857"/>
          <p:cNvSpPr/>
          <p:nvPr/>
        </p:nvSpPr>
        <p:spPr>
          <a:xfrm>
            <a:off x="34836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37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bg object 858"/>
          <p:cNvSpPr/>
          <p:nvPr/>
        </p:nvSpPr>
        <p:spPr>
          <a:xfrm>
            <a:off x="350139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37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bg object 859"/>
          <p:cNvSpPr/>
          <p:nvPr/>
        </p:nvSpPr>
        <p:spPr>
          <a:xfrm>
            <a:off x="35191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47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bg object 860"/>
          <p:cNvSpPr/>
          <p:nvPr/>
        </p:nvSpPr>
        <p:spPr>
          <a:xfrm>
            <a:off x="35382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57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bg object 861"/>
          <p:cNvSpPr/>
          <p:nvPr/>
        </p:nvSpPr>
        <p:spPr>
          <a:xfrm>
            <a:off x="35547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57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bg object 862"/>
          <p:cNvSpPr/>
          <p:nvPr/>
        </p:nvSpPr>
        <p:spPr>
          <a:xfrm>
            <a:off x="35737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67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bg object 863"/>
          <p:cNvSpPr/>
          <p:nvPr/>
        </p:nvSpPr>
        <p:spPr>
          <a:xfrm>
            <a:off x="35915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67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bg object 864"/>
          <p:cNvSpPr/>
          <p:nvPr/>
        </p:nvSpPr>
        <p:spPr>
          <a:xfrm>
            <a:off x="36093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77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bg object 865"/>
          <p:cNvSpPr/>
          <p:nvPr/>
        </p:nvSpPr>
        <p:spPr>
          <a:xfrm>
            <a:off x="36271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87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bg object 866"/>
          <p:cNvSpPr/>
          <p:nvPr/>
        </p:nvSpPr>
        <p:spPr>
          <a:xfrm>
            <a:off x="36449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87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bg object 867"/>
          <p:cNvSpPr/>
          <p:nvPr/>
        </p:nvSpPr>
        <p:spPr>
          <a:xfrm>
            <a:off x="36626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97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bg object 868"/>
          <p:cNvSpPr/>
          <p:nvPr/>
        </p:nvSpPr>
        <p:spPr>
          <a:xfrm>
            <a:off x="36804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97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bg object 869"/>
          <p:cNvSpPr/>
          <p:nvPr/>
        </p:nvSpPr>
        <p:spPr>
          <a:xfrm>
            <a:off x="36982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A7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bg object 870"/>
          <p:cNvSpPr/>
          <p:nvPr/>
        </p:nvSpPr>
        <p:spPr>
          <a:xfrm>
            <a:off x="371602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B7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bg object 871"/>
          <p:cNvSpPr/>
          <p:nvPr/>
        </p:nvSpPr>
        <p:spPr>
          <a:xfrm>
            <a:off x="37338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B7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bg object 872"/>
          <p:cNvSpPr/>
          <p:nvPr/>
        </p:nvSpPr>
        <p:spPr>
          <a:xfrm>
            <a:off x="37528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C7C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bg object 873"/>
          <p:cNvSpPr/>
          <p:nvPr/>
        </p:nvSpPr>
        <p:spPr>
          <a:xfrm>
            <a:off x="376935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C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bg object 874"/>
          <p:cNvSpPr/>
          <p:nvPr/>
        </p:nvSpPr>
        <p:spPr>
          <a:xfrm>
            <a:off x="37884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D7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bg object 875"/>
          <p:cNvSpPr/>
          <p:nvPr/>
        </p:nvSpPr>
        <p:spPr>
          <a:xfrm>
            <a:off x="38061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E7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bg object 876"/>
          <p:cNvSpPr/>
          <p:nvPr/>
        </p:nvSpPr>
        <p:spPr>
          <a:xfrm>
            <a:off x="38239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E7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bg object 877"/>
          <p:cNvSpPr/>
          <p:nvPr/>
        </p:nvSpPr>
        <p:spPr>
          <a:xfrm>
            <a:off x="38417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F7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bg object 878"/>
          <p:cNvSpPr/>
          <p:nvPr/>
        </p:nvSpPr>
        <p:spPr>
          <a:xfrm>
            <a:off x="38595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F7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bg object 879"/>
          <p:cNvSpPr/>
          <p:nvPr/>
        </p:nvSpPr>
        <p:spPr>
          <a:xfrm>
            <a:off x="38773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08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bg object 880"/>
          <p:cNvSpPr/>
          <p:nvPr/>
        </p:nvSpPr>
        <p:spPr>
          <a:xfrm>
            <a:off x="38950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18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bg object 881"/>
          <p:cNvSpPr/>
          <p:nvPr/>
        </p:nvSpPr>
        <p:spPr>
          <a:xfrm>
            <a:off x="39128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1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bg object 882"/>
          <p:cNvSpPr/>
          <p:nvPr/>
        </p:nvSpPr>
        <p:spPr>
          <a:xfrm>
            <a:off x="39306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28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bg object 883"/>
          <p:cNvSpPr/>
          <p:nvPr/>
        </p:nvSpPr>
        <p:spPr>
          <a:xfrm>
            <a:off x="39484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28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bg object 884"/>
          <p:cNvSpPr/>
          <p:nvPr/>
        </p:nvSpPr>
        <p:spPr>
          <a:xfrm>
            <a:off x="396620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38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bg object 885"/>
          <p:cNvSpPr/>
          <p:nvPr/>
        </p:nvSpPr>
        <p:spPr>
          <a:xfrm>
            <a:off x="398399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484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bg object 886"/>
          <p:cNvSpPr/>
          <p:nvPr/>
        </p:nvSpPr>
        <p:spPr>
          <a:xfrm>
            <a:off x="40030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48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bg object 887"/>
          <p:cNvSpPr/>
          <p:nvPr/>
        </p:nvSpPr>
        <p:spPr>
          <a:xfrm>
            <a:off x="40195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58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bg object 888"/>
          <p:cNvSpPr/>
          <p:nvPr/>
        </p:nvSpPr>
        <p:spPr>
          <a:xfrm>
            <a:off x="40386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bg object 889"/>
          <p:cNvSpPr/>
          <p:nvPr/>
        </p:nvSpPr>
        <p:spPr>
          <a:xfrm>
            <a:off x="40563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68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bg object 890"/>
          <p:cNvSpPr/>
          <p:nvPr/>
        </p:nvSpPr>
        <p:spPr>
          <a:xfrm>
            <a:off x="40741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78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bg object 891"/>
          <p:cNvSpPr/>
          <p:nvPr/>
        </p:nvSpPr>
        <p:spPr>
          <a:xfrm>
            <a:off x="40919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78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bg object 892"/>
          <p:cNvSpPr/>
          <p:nvPr/>
        </p:nvSpPr>
        <p:spPr>
          <a:xfrm>
            <a:off x="41097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88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bg object 893"/>
          <p:cNvSpPr/>
          <p:nvPr/>
        </p:nvSpPr>
        <p:spPr>
          <a:xfrm>
            <a:off x="41275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88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bg object 894"/>
          <p:cNvSpPr/>
          <p:nvPr/>
        </p:nvSpPr>
        <p:spPr>
          <a:xfrm>
            <a:off x="41452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989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bg object 895"/>
          <p:cNvSpPr/>
          <p:nvPr/>
        </p:nvSpPr>
        <p:spPr>
          <a:xfrm>
            <a:off x="41630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98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bg object 896"/>
          <p:cNvSpPr/>
          <p:nvPr/>
        </p:nvSpPr>
        <p:spPr>
          <a:xfrm>
            <a:off x="41808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A8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bg object 897"/>
          <p:cNvSpPr/>
          <p:nvPr/>
        </p:nvSpPr>
        <p:spPr>
          <a:xfrm>
            <a:off x="41986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B8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bg object 898"/>
          <p:cNvSpPr/>
          <p:nvPr/>
        </p:nvSpPr>
        <p:spPr>
          <a:xfrm>
            <a:off x="42164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B8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bg object 899"/>
          <p:cNvSpPr/>
          <p:nvPr/>
        </p:nvSpPr>
        <p:spPr>
          <a:xfrm>
            <a:off x="42341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C8C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bg object 900"/>
          <p:cNvSpPr/>
          <p:nvPr/>
        </p:nvSpPr>
        <p:spPr>
          <a:xfrm>
            <a:off x="42532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C8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bg object 901"/>
          <p:cNvSpPr/>
          <p:nvPr/>
        </p:nvSpPr>
        <p:spPr>
          <a:xfrm>
            <a:off x="42697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D8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bg object 902"/>
          <p:cNvSpPr/>
          <p:nvPr/>
        </p:nvSpPr>
        <p:spPr>
          <a:xfrm>
            <a:off x="42887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E8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bg object 903"/>
          <p:cNvSpPr/>
          <p:nvPr/>
        </p:nvSpPr>
        <p:spPr>
          <a:xfrm>
            <a:off x="43065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E8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bg object 904"/>
          <p:cNvSpPr/>
          <p:nvPr/>
        </p:nvSpPr>
        <p:spPr>
          <a:xfrm>
            <a:off x="43243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F8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bg object 905"/>
          <p:cNvSpPr/>
          <p:nvPr/>
        </p:nvSpPr>
        <p:spPr>
          <a:xfrm>
            <a:off x="43421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F8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bg object 906"/>
          <p:cNvSpPr/>
          <p:nvPr/>
        </p:nvSpPr>
        <p:spPr>
          <a:xfrm>
            <a:off x="43599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09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bg object 907"/>
          <p:cNvSpPr/>
          <p:nvPr/>
        </p:nvSpPr>
        <p:spPr>
          <a:xfrm>
            <a:off x="43776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19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bg object 908"/>
          <p:cNvSpPr/>
          <p:nvPr/>
        </p:nvSpPr>
        <p:spPr>
          <a:xfrm>
            <a:off x="43954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19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bg object 909"/>
          <p:cNvSpPr/>
          <p:nvPr/>
        </p:nvSpPr>
        <p:spPr>
          <a:xfrm>
            <a:off x="44132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29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bg object 910"/>
          <p:cNvSpPr/>
          <p:nvPr/>
        </p:nvSpPr>
        <p:spPr>
          <a:xfrm>
            <a:off x="44310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29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bg object 911"/>
          <p:cNvSpPr/>
          <p:nvPr/>
        </p:nvSpPr>
        <p:spPr>
          <a:xfrm>
            <a:off x="44488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39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bg object 912"/>
          <p:cNvSpPr/>
          <p:nvPr/>
        </p:nvSpPr>
        <p:spPr>
          <a:xfrm>
            <a:off x="446659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49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bg object 913"/>
          <p:cNvSpPr/>
          <p:nvPr/>
        </p:nvSpPr>
        <p:spPr>
          <a:xfrm>
            <a:off x="44843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494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bg object 914"/>
          <p:cNvSpPr/>
          <p:nvPr/>
        </p:nvSpPr>
        <p:spPr>
          <a:xfrm>
            <a:off x="45034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59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bg object 915"/>
          <p:cNvSpPr/>
          <p:nvPr/>
        </p:nvSpPr>
        <p:spPr>
          <a:xfrm>
            <a:off x="45199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59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bg object 916"/>
          <p:cNvSpPr/>
          <p:nvPr/>
        </p:nvSpPr>
        <p:spPr>
          <a:xfrm>
            <a:off x="45389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69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bg object 917"/>
          <p:cNvSpPr/>
          <p:nvPr/>
        </p:nvSpPr>
        <p:spPr>
          <a:xfrm>
            <a:off x="45567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79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bg object 918"/>
          <p:cNvSpPr/>
          <p:nvPr/>
        </p:nvSpPr>
        <p:spPr>
          <a:xfrm>
            <a:off x="45745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bg object 919"/>
          <p:cNvSpPr/>
          <p:nvPr/>
        </p:nvSpPr>
        <p:spPr>
          <a:xfrm>
            <a:off x="45923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797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bg object 920"/>
          <p:cNvSpPr/>
          <p:nvPr/>
        </p:nvSpPr>
        <p:spPr>
          <a:xfrm>
            <a:off x="46101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79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bg object 921"/>
          <p:cNvSpPr/>
          <p:nvPr/>
        </p:nvSpPr>
        <p:spPr>
          <a:xfrm>
            <a:off x="46278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69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bg object 922"/>
          <p:cNvSpPr/>
          <p:nvPr/>
        </p:nvSpPr>
        <p:spPr>
          <a:xfrm>
            <a:off x="46456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69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bg object 923"/>
          <p:cNvSpPr/>
          <p:nvPr/>
        </p:nvSpPr>
        <p:spPr>
          <a:xfrm>
            <a:off x="46634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59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bg object 924"/>
          <p:cNvSpPr/>
          <p:nvPr/>
        </p:nvSpPr>
        <p:spPr>
          <a:xfrm>
            <a:off x="46812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494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bg object 925"/>
          <p:cNvSpPr/>
          <p:nvPr/>
        </p:nvSpPr>
        <p:spPr>
          <a:xfrm>
            <a:off x="469900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49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bg object 926"/>
          <p:cNvSpPr/>
          <p:nvPr/>
        </p:nvSpPr>
        <p:spPr>
          <a:xfrm>
            <a:off x="47180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39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bg object 927"/>
          <p:cNvSpPr/>
          <p:nvPr/>
        </p:nvSpPr>
        <p:spPr>
          <a:xfrm>
            <a:off x="473455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39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bg object 928"/>
          <p:cNvSpPr/>
          <p:nvPr/>
        </p:nvSpPr>
        <p:spPr>
          <a:xfrm>
            <a:off x="47536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29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bg object 929"/>
          <p:cNvSpPr/>
          <p:nvPr/>
        </p:nvSpPr>
        <p:spPr>
          <a:xfrm>
            <a:off x="477012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19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bg object 930"/>
          <p:cNvSpPr/>
          <p:nvPr/>
        </p:nvSpPr>
        <p:spPr>
          <a:xfrm>
            <a:off x="47891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19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bg object 931"/>
          <p:cNvSpPr/>
          <p:nvPr/>
        </p:nvSpPr>
        <p:spPr>
          <a:xfrm>
            <a:off x="48069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09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bg object 932"/>
          <p:cNvSpPr/>
          <p:nvPr/>
        </p:nvSpPr>
        <p:spPr>
          <a:xfrm>
            <a:off x="48247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909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bg object 933"/>
          <p:cNvSpPr/>
          <p:nvPr/>
        </p:nvSpPr>
        <p:spPr>
          <a:xfrm>
            <a:off x="48425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F8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bg object 934"/>
          <p:cNvSpPr/>
          <p:nvPr/>
        </p:nvSpPr>
        <p:spPr>
          <a:xfrm>
            <a:off x="48602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E8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bg object 935"/>
          <p:cNvSpPr/>
          <p:nvPr/>
        </p:nvSpPr>
        <p:spPr>
          <a:xfrm>
            <a:off x="48780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E8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bg object 936"/>
          <p:cNvSpPr/>
          <p:nvPr/>
        </p:nvSpPr>
        <p:spPr>
          <a:xfrm>
            <a:off x="48958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D8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bg object 937"/>
          <p:cNvSpPr/>
          <p:nvPr/>
        </p:nvSpPr>
        <p:spPr>
          <a:xfrm>
            <a:off x="49136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D8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bg object 938"/>
          <p:cNvSpPr/>
          <p:nvPr/>
        </p:nvSpPr>
        <p:spPr>
          <a:xfrm>
            <a:off x="49314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C8C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bg object 939"/>
          <p:cNvSpPr/>
          <p:nvPr/>
        </p:nvSpPr>
        <p:spPr>
          <a:xfrm>
            <a:off x="494919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B8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bg object 940"/>
          <p:cNvSpPr/>
          <p:nvPr/>
        </p:nvSpPr>
        <p:spPr>
          <a:xfrm>
            <a:off x="49682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B8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bg object 941"/>
          <p:cNvSpPr/>
          <p:nvPr/>
        </p:nvSpPr>
        <p:spPr>
          <a:xfrm>
            <a:off x="49847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A8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bg object 942"/>
          <p:cNvSpPr/>
          <p:nvPr/>
        </p:nvSpPr>
        <p:spPr>
          <a:xfrm>
            <a:off x="50038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A8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bg object 943"/>
          <p:cNvSpPr/>
          <p:nvPr/>
        </p:nvSpPr>
        <p:spPr>
          <a:xfrm>
            <a:off x="50215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989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bg object 944"/>
          <p:cNvSpPr/>
          <p:nvPr/>
        </p:nvSpPr>
        <p:spPr>
          <a:xfrm>
            <a:off x="50393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88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bg object 945"/>
          <p:cNvSpPr/>
          <p:nvPr/>
        </p:nvSpPr>
        <p:spPr>
          <a:xfrm>
            <a:off x="50571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88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bg object 946"/>
          <p:cNvSpPr/>
          <p:nvPr/>
        </p:nvSpPr>
        <p:spPr>
          <a:xfrm>
            <a:off x="50749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78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bg object 947"/>
          <p:cNvSpPr/>
          <p:nvPr/>
        </p:nvSpPr>
        <p:spPr>
          <a:xfrm>
            <a:off x="50927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78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bg object 948"/>
          <p:cNvSpPr/>
          <p:nvPr/>
        </p:nvSpPr>
        <p:spPr>
          <a:xfrm>
            <a:off x="51104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68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bg object 949"/>
          <p:cNvSpPr/>
          <p:nvPr/>
        </p:nvSpPr>
        <p:spPr>
          <a:xfrm>
            <a:off x="51282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bg object 950"/>
          <p:cNvSpPr/>
          <p:nvPr/>
        </p:nvSpPr>
        <p:spPr>
          <a:xfrm>
            <a:off x="51460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58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bg object 951"/>
          <p:cNvSpPr/>
          <p:nvPr/>
        </p:nvSpPr>
        <p:spPr>
          <a:xfrm>
            <a:off x="51638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48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bg object 952"/>
          <p:cNvSpPr/>
          <p:nvPr/>
        </p:nvSpPr>
        <p:spPr>
          <a:xfrm>
            <a:off x="51816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484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bg object 953"/>
          <p:cNvSpPr/>
          <p:nvPr/>
        </p:nvSpPr>
        <p:spPr>
          <a:xfrm>
            <a:off x="51993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38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bg object 954"/>
          <p:cNvSpPr/>
          <p:nvPr/>
        </p:nvSpPr>
        <p:spPr>
          <a:xfrm>
            <a:off x="52184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28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bg object 955"/>
          <p:cNvSpPr/>
          <p:nvPr/>
        </p:nvSpPr>
        <p:spPr>
          <a:xfrm>
            <a:off x="52349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28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bg object 956"/>
          <p:cNvSpPr/>
          <p:nvPr/>
        </p:nvSpPr>
        <p:spPr>
          <a:xfrm>
            <a:off x="52539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18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bg object 957"/>
          <p:cNvSpPr/>
          <p:nvPr/>
        </p:nvSpPr>
        <p:spPr>
          <a:xfrm>
            <a:off x="52717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18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bg object 958"/>
          <p:cNvSpPr/>
          <p:nvPr/>
        </p:nvSpPr>
        <p:spPr>
          <a:xfrm>
            <a:off x="52895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808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bg object 959"/>
          <p:cNvSpPr/>
          <p:nvPr/>
        </p:nvSpPr>
        <p:spPr>
          <a:xfrm>
            <a:off x="53073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F7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bg object 960"/>
          <p:cNvSpPr/>
          <p:nvPr/>
        </p:nvSpPr>
        <p:spPr>
          <a:xfrm>
            <a:off x="53251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F7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bg object 961"/>
          <p:cNvSpPr/>
          <p:nvPr/>
        </p:nvSpPr>
        <p:spPr>
          <a:xfrm>
            <a:off x="53428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E7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bg object 962"/>
          <p:cNvSpPr/>
          <p:nvPr/>
        </p:nvSpPr>
        <p:spPr>
          <a:xfrm>
            <a:off x="53606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E7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bg object 963"/>
          <p:cNvSpPr/>
          <p:nvPr/>
        </p:nvSpPr>
        <p:spPr>
          <a:xfrm>
            <a:off x="53784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D7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bg object 964"/>
          <p:cNvSpPr/>
          <p:nvPr/>
        </p:nvSpPr>
        <p:spPr>
          <a:xfrm>
            <a:off x="53962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C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bg object 965"/>
          <p:cNvSpPr/>
          <p:nvPr/>
        </p:nvSpPr>
        <p:spPr>
          <a:xfrm>
            <a:off x="54140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C7C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bg object 966"/>
          <p:cNvSpPr/>
          <p:nvPr/>
        </p:nvSpPr>
        <p:spPr>
          <a:xfrm>
            <a:off x="543179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B7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bg object 967"/>
          <p:cNvSpPr/>
          <p:nvPr/>
        </p:nvSpPr>
        <p:spPr>
          <a:xfrm>
            <a:off x="54495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B7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bg object 968"/>
          <p:cNvSpPr/>
          <p:nvPr/>
        </p:nvSpPr>
        <p:spPr>
          <a:xfrm>
            <a:off x="54686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A7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bg object 969"/>
          <p:cNvSpPr/>
          <p:nvPr/>
        </p:nvSpPr>
        <p:spPr>
          <a:xfrm>
            <a:off x="54851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97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bg object 970"/>
          <p:cNvSpPr/>
          <p:nvPr/>
        </p:nvSpPr>
        <p:spPr>
          <a:xfrm>
            <a:off x="55041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97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bg object 971"/>
          <p:cNvSpPr/>
          <p:nvPr/>
        </p:nvSpPr>
        <p:spPr>
          <a:xfrm>
            <a:off x="55219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87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bg object 972"/>
          <p:cNvSpPr/>
          <p:nvPr/>
        </p:nvSpPr>
        <p:spPr>
          <a:xfrm>
            <a:off x="55397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87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bg object 973"/>
          <p:cNvSpPr/>
          <p:nvPr/>
        </p:nvSpPr>
        <p:spPr>
          <a:xfrm>
            <a:off x="55575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77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bg object 974"/>
          <p:cNvSpPr/>
          <p:nvPr/>
        </p:nvSpPr>
        <p:spPr>
          <a:xfrm>
            <a:off x="55753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67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bg object 975"/>
          <p:cNvSpPr/>
          <p:nvPr/>
        </p:nvSpPr>
        <p:spPr>
          <a:xfrm>
            <a:off x="55930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67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bg object 976"/>
          <p:cNvSpPr/>
          <p:nvPr/>
        </p:nvSpPr>
        <p:spPr>
          <a:xfrm>
            <a:off x="56108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57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bg object 977"/>
          <p:cNvSpPr/>
          <p:nvPr/>
        </p:nvSpPr>
        <p:spPr>
          <a:xfrm>
            <a:off x="56286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57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bg object 978"/>
          <p:cNvSpPr/>
          <p:nvPr/>
        </p:nvSpPr>
        <p:spPr>
          <a:xfrm>
            <a:off x="56464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47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bg object 979"/>
          <p:cNvSpPr/>
          <p:nvPr/>
        </p:nvSpPr>
        <p:spPr>
          <a:xfrm>
            <a:off x="56642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47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bg object 980"/>
          <p:cNvSpPr/>
          <p:nvPr/>
        </p:nvSpPr>
        <p:spPr>
          <a:xfrm>
            <a:off x="56819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37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bg object 981"/>
          <p:cNvSpPr/>
          <p:nvPr/>
        </p:nvSpPr>
        <p:spPr>
          <a:xfrm>
            <a:off x="569975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27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bg object 982"/>
          <p:cNvSpPr/>
          <p:nvPr/>
        </p:nvSpPr>
        <p:spPr>
          <a:xfrm>
            <a:off x="57188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2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bg object 983"/>
          <p:cNvSpPr/>
          <p:nvPr/>
        </p:nvSpPr>
        <p:spPr>
          <a:xfrm>
            <a:off x="573532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17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bg object 984"/>
          <p:cNvSpPr/>
          <p:nvPr/>
        </p:nvSpPr>
        <p:spPr>
          <a:xfrm>
            <a:off x="57543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17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bg object 985"/>
          <p:cNvSpPr/>
          <p:nvPr/>
        </p:nvSpPr>
        <p:spPr>
          <a:xfrm>
            <a:off x="57721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7070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bg object 986"/>
          <p:cNvSpPr/>
          <p:nvPr/>
        </p:nvSpPr>
        <p:spPr>
          <a:xfrm>
            <a:off x="57899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F6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bg object 987"/>
          <p:cNvSpPr/>
          <p:nvPr/>
        </p:nvSpPr>
        <p:spPr>
          <a:xfrm>
            <a:off x="58077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F6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bg object 988"/>
          <p:cNvSpPr/>
          <p:nvPr/>
        </p:nvSpPr>
        <p:spPr>
          <a:xfrm>
            <a:off x="58254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E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bg object 989"/>
          <p:cNvSpPr/>
          <p:nvPr/>
        </p:nvSpPr>
        <p:spPr>
          <a:xfrm>
            <a:off x="58432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E6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bg object 990"/>
          <p:cNvSpPr/>
          <p:nvPr/>
        </p:nvSpPr>
        <p:spPr>
          <a:xfrm>
            <a:off x="58610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D6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bg object 991"/>
          <p:cNvSpPr/>
          <p:nvPr/>
        </p:nvSpPr>
        <p:spPr>
          <a:xfrm>
            <a:off x="58788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C6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bg object 992"/>
          <p:cNvSpPr/>
          <p:nvPr/>
        </p:nvSpPr>
        <p:spPr>
          <a:xfrm>
            <a:off x="58966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C6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bg object 993"/>
          <p:cNvSpPr/>
          <p:nvPr/>
        </p:nvSpPr>
        <p:spPr>
          <a:xfrm>
            <a:off x="591439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B6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bg object 994"/>
          <p:cNvSpPr/>
          <p:nvPr/>
        </p:nvSpPr>
        <p:spPr>
          <a:xfrm>
            <a:off x="59321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B6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bg object 995"/>
          <p:cNvSpPr/>
          <p:nvPr/>
        </p:nvSpPr>
        <p:spPr>
          <a:xfrm>
            <a:off x="59499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A6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bg object 996"/>
          <p:cNvSpPr/>
          <p:nvPr/>
        </p:nvSpPr>
        <p:spPr>
          <a:xfrm>
            <a:off x="59690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96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bg object 997"/>
          <p:cNvSpPr/>
          <p:nvPr/>
        </p:nvSpPr>
        <p:spPr>
          <a:xfrm>
            <a:off x="598550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96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bg object 998"/>
          <p:cNvSpPr/>
          <p:nvPr/>
        </p:nvSpPr>
        <p:spPr>
          <a:xfrm>
            <a:off x="60045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86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bg object 999"/>
          <p:cNvSpPr/>
          <p:nvPr/>
        </p:nvSpPr>
        <p:spPr>
          <a:xfrm>
            <a:off x="60223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86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bg object 1000"/>
          <p:cNvSpPr/>
          <p:nvPr/>
        </p:nvSpPr>
        <p:spPr>
          <a:xfrm>
            <a:off x="60401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76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bg object 1001"/>
          <p:cNvSpPr/>
          <p:nvPr/>
        </p:nvSpPr>
        <p:spPr>
          <a:xfrm>
            <a:off x="60579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66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bg object 1002"/>
          <p:cNvSpPr/>
          <p:nvPr/>
        </p:nvSpPr>
        <p:spPr>
          <a:xfrm>
            <a:off x="60756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66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bg object 1003"/>
          <p:cNvSpPr/>
          <p:nvPr/>
        </p:nvSpPr>
        <p:spPr>
          <a:xfrm>
            <a:off x="60934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66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bg object 1004"/>
          <p:cNvSpPr/>
          <p:nvPr/>
        </p:nvSpPr>
        <p:spPr>
          <a:xfrm>
            <a:off x="61112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66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bg object 1005"/>
          <p:cNvSpPr/>
          <p:nvPr/>
        </p:nvSpPr>
        <p:spPr>
          <a:xfrm>
            <a:off x="61290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464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bg object 1006"/>
          <p:cNvSpPr/>
          <p:nvPr/>
        </p:nvSpPr>
        <p:spPr>
          <a:xfrm>
            <a:off x="61468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36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bg object 1007"/>
          <p:cNvSpPr/>
          <p:nvPr/>
        </p:nvSpPr>
        <p:spPr>
          <a:xfrm>
            <a:off x="616457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363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bg object 1008"/>
          <p:cNvSpPr/>
          <p:nvPr/>
        </p:nvSpPr>
        <p:spPr>
          <a:xfrm>
            <a:off x="61836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26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bg object 1009"/>
          <p:cNvSpPr/>
          <p:nvPr/>
        </p:nvSpPr>
        <p:spPr>
          <a:xfrm>
            <a:off x="62001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26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bg object 1010"/>
          <p:cNvSpPr/>
          <p:nvPr/>
        </p:nvSpPr>
        <p:spPr>
          <a:xfrm>
            <a:off x="62191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16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bg object 1011"/>
          <p:cNvSpPr/>
          <p:nvPr/>
        </p:nvSpPr>
        <p:spPr>
          <a:xfrm>
            <a:off x="62369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0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bg object 1012"/>
          <p:cNvSpPr/>
          <p:nvPr/>
        </p:nvSpPr>
        <p:spPr>
          <a:xfrm>
            <a:off x="62547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60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bg object 1013"/>
          <p:cNvSpPr/>
          <p:nvPr/>
        </p:nvSpPr>
        <p:spPr>
          <a:xfrm>
            <a:off x="62725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F5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bg object 1014"/>
          <p:cNvSpPr/>
          <p:nvPr/>
        </p:nvSpPr>
        <p:spPr>
          <a:xfrm>
            <a:off x="62903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F5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bg object 1015"/>
          <p:cNvSpPr/>
          <p:nvPr/>
        </p:nvSpPr>
        <p:spPr>
          <a:xfrm>
            <a:off x="63080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E5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bg object 1016"/>
          <p:cNvSpPr/>
          <p:nvPr/>
        </p:nvSpPr>
        <p:spPr>
          <a:xfrm>
            <a:off x="632587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D5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bg object 1017"/>
          <p:cNvSpPr/>
          <p:nvPr/>
        </p:nvSpPr>
        <p:spPr>
          <a:xfrm>
            <a:off x="63436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D5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bg object 1018"/>
          <p:cNvSpPr/>
          <p:nvPr/>
        </p:nvSpPr>
        <p:spPr>
          <a:xfrm>
            <a:off x="636142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C5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bg object 1019"/>
          <p:cNvSpPr/>
          <p:nvPr/>
        </p:nvSpPr>
        <p:spPr>
          <a:xfrm>
            <a:off x="63792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C5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bg object 1020"/>
          <p:cNvSpPr/>
          <p:nvPr/>
        </p:nvSpPr>
        <p:spPr>
          <a:xfrm>
            <a:off x="63969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B5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bg object 1021"/>
          <p:cNvSpPr/>
          <p:nvPr/>
        </p:nvSpPr>
        <p:spPr>
          <a:xfrm>
            <a:off x="641477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A5A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bg object 1022"/>
          <p:cNvSpPr/>
          <p:nvPr/>
        </p:nvSpPr>
        <p:spPr>
          <a:xfrm>
            <a:off x="643382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A5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bg object 1023"/>
          <p:cNvSpPr/>
          <p:nvPr/>
        </p:nvSpPr>
        <p:spPr>
          <a:xfrm>
            <a:off x="645032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95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bg object 1024"/>
          <p:cNvSpPr/>
          <p:nvPr/>
        </p:nvSpPr>
        <p:spPr>
          <a:xfrm>
            <a:off x="646937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95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bg object 1025"/>
          <p:cNvSpPr/>
          <p:nvPr/>
        </p:nvSpPr>
        <p:spPr>
          <a:xfrm>
            <a:off x="64871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49" y="0"/>
                </a:lnTo>
                <a:lnTo>
                  <a:pt x="1904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858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bg object 1026"/>
          <p:cNvSpPr/>
          <p:nvPr/>
        </p:nvSpPr>
        <p:spPr>
          <a:xfrm>
            <a:off x="65049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757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bg object 1027"/>
          <p:cNvSpPr/>
          <p:nvPr/>
        </p:nvSpPr>
        <p:spPr>
          <a:xfrm>
            <a:off x="65227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75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bg object 1028"/>
          <p:cNvSpPr/>
          <p:nvPr/>
        </p:nvSpPr>
        <p:spPr>
          <a:xfrm>
            <a:off x="65405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65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bg object 1029"/>
          <p:cNvSpPr/>
          <p:nvPr/>
        </p:nvSpPr>
        <p:spPr>
          <a:xfrm>
            <a:off x="65582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656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bg object 1030"/>
          <p:cNvSpPr/>
          <p:nvPr/>
        </p:nvSpPr>
        <p:spPr>
          <a:xfrm>
            <a:off x="65760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55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bg object 1031"/>
          <p:cNvSpPr/>
          <p:nvPr/>
        </p:nvSpPr>
        <p:spPr>
          <a:xfrm>
            <a:off x="65938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454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bg object 1032"/>
          <p:cNvSpPr/>
          <p:nvPr/>
        </p:nvSpPr>
        <p:spPr>
          <a:xfrm>
            <a:off x="66116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454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bg object 1033"/>
          <p:cNvSpPr/>
          <p:nvPr/>
        </p:nvSpPr>
        <p:spPr>
          <a:xfrm>
            <a:off x="66294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353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bg object 1034"/>
          <p:cNvSpPr/>
          <p:nvPr/>
        </p:nvSpPr>
        <p:spPr>
          <a:xfrm>
            <a:off x="66471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353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bg object 1035"/>
          <p:cNvSpPr/>
          <p:nvPr/>
        </p:nvSpPr>
        <p:spPr>
          <a:xfrm>
            <a:off x="666495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25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bg object 1036"/>
          <p:cNvSpPr/>
          <p:nvPr/>
        </p:nvSpPr>
        <p:spPr>
          <a:xfrm>
            <a:off x="66840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25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bg object 1037"/>
          <p:cNvSpPr/>
          <p:nvPr/>
        </p:nvSpPr>
        <p:spPr>
          <a:xfrm>
            <a:off x="670051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151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bg object 1038"/>
          <p:cNvSpPr/>
          <p:nvPr/>
        </p:nvSpPr>
        <p:spPr>
          <a:xfrm>
            <a:off x="67195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05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bg object 1039"/>
          <p:cNvSpPr/>
          <p:nvPr/>
        </p:nvSpPr>
        <p:spPr>
          <a:xfrm>
            <a:off x="67373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505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bg object 1040"/>
          <p:cNvSpPr/>
          <p:nvPr/>
        </p:nvSpPr>
        <p:spPr>
          <a:xfrm>
            <a:off x="67551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F4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bg object 1041"/>
          <p:cNvSpPr/>
          <p:nvPr/>
        </p:nvSpPr>
        <p:spPr>
          <a:xfrm>
            <a:off x="67729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F4F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bg object 1042"/>
          <p:cNvSpPr/>
          <p:nvPr/>
        </p:nvSpPr>
        <p:spPr>
          <a:xfrm>
            <a:off x="67906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E4E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bg object 1043"/>
          <p:cNvSpPr/>
          <p:nvPr/>
        </p:nvSpPr>
        <p:spPr>
          <a:xfrm>
            <a:off x="68084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D4D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bg object 1044"/>
          <p:cNvSpPr/>
          <p:nvPr/>
        </p:nvSpPr>
        <p:spPr>
          <a:xfrm>
            <a:off x="68262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D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bg object 1045"/>
          <p:cNvSpPr/>
          <p:nvPr/>
        </p:nvSpPr>
        <p:spPr>
          <a:xfrm>
            <a:off x="68440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C4C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bg object 1046"/>
          <p:cNvSpPr/>
          <p:nvPr/>
        </p:nvSpPr>
        <p:spPr>
          <a:xfrm>
            <a:off x="68618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C4C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bg object 1047"/>
          <p:cNvSpPr/>
          <p:nvPr/>
        </p:nvSpPr>
        <p:spPr>
          <a:xfrm>
            <a:off x="687959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B4B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bg object 1048"/>
          <p:cNvSpPr/>
          <p:nvPr/>
        </p:nvSpPr>
        <p:spPr>
          <a:xfrm>
            <a:off x="68973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A4A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bg object 1049"/>
          <p:cNvSpPr/>
          <p:nvPr/>
        </p:nvSpPr>
        <p:spPr>
          <a:xfrm>
            <a:off x="69151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A4A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bg object 1050"/>
          <p:cNvSpPr/>
          <p:nvPr/>
        </p:nvSpPr>
        <p:spPr>
          <a:xfrm>
            <a:off x="69342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9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bg object 1051"/>
          <p:cNvSpPr/>
          <p:nvPr/>
        </p:nvSpPr>
        <p:spPr>
          <a:xfrm>
            <a:off x="695070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94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bg object 1052"/>
          <p:cNvSpPr/>
          <p:nvPr/>
        </p:nvSpPr>
        <p:spPr>
          <a:xfrm>
            <a:off x="69697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8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bg object 1053"/>
          <p:cNvSpPr/>
          <p:nvPr/>
        </p:nvSpPr>
        <p:spPr>
          <a:xfrm>
            <a:off x="69875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74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bg object 1054"/>
          <p:cNvSpPr/>
          <p:nvPr/>
        </p:nvSpPr>
        <p:spPr>
          <a:xfrm>
            <a:off x="70053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747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bg object 1055"/>
          <p:cNvSpPr/>
          <p:nvPr/>
        </p:nvSpPr>
        <p:spPr>
          <a:xfrm>
            <a:off x="70231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64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bg object 1056"/>
          <p:cNvSpPr/>
          <p:nvPr/>
        </p:nvSpPr>
        <p:spPr>
          <a:xfrm>
            <a:off x="70408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64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bg object 1057"/>
          <p:cNvSpPr/>
          <p:nvPr/>
        </p:nvSpPr>
        <p:spPr>
          <a:xfrm>
            <a:off x="70586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54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bg object 1058"/>
          <p:cNvSpPr/>
          <p:nvPr/>
        </p:nvSpPr>
        <p:spPr>
          <a:xfrm>
            <a:off x="70764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44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bg object 1059"/>
          <p:cNvSpPr/>
          <p:nvPr/>
        </p:nvSpPr>
        <p:spPr>
          <a:xfrm>
            <a:off x="70942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444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bg object 1060"/>
          <p:cNvSpPr/>
          <p:nvPr/>
        </p:nvSpPr>
        <p:spPr>
          <a:xfrm>
            <a:off x="71120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343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bg object 1061"/>
          <p:cNvSpPr/>
          <p:nvPr/>
        </p:nvSpPr>
        <p:spPr>
          <a:xfrm>
            <a:off x="712978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34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bg object 1062"/>
          <p:cNvSpPr/>
          <p:nvPr/>
        </p:nvSpPr>
        <p:spPr>
          <a:xfrm>
            <a:off x="71475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242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bg object 1063"/>
          <p:cNvSpPr/>
          <p:nvPr/>
        </p:nvSpPr>
        <p:spPr>
          <a:xfrm>
            <a:off x="71653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141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bg object 1064"/>
          <p:cNvSpPr/>
          <p:nvPr/>
        </p:nvSpPr>
        <p:spPr>
          <a:xfrm>
            <a:off x="71843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14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bg object 1065"/>
          <p:cNvSpPr/>
          <p:nvPr/>
        </p:nvSpPr>
        <p:spPr>
          <a:xfrm>
            <a:off x="72021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04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bg object 1066"/>
          <p:cNvSpPr/>
          <p:nvPr/>
        </p:nvSpPr>
        <p:spPr>
          <a:xfrm>
            <a:off x="72199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404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bg object 1067"/>
          <p:cNvSpPr/>
          <p:nvPr/>
        </p:nvSpPr>
        <p:spPr>
          <a:xfrm>
            <a:off x="72377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F3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bg object 1068"/>
          <p:cNvSpPr/>
          <p:nvPr/>
        </p:nvSpPr>
        <p:spPr>
          <a:xfrm>
            <a:off x="72555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E3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bg object 1069"/>
          <p:cNvSpPr/>
          <p:nvPr/>
        </p:nvSpPr>
        <p:spPr>
          <a:xfrm>
            <a:off x="72732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E3E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bg object 1070"/>
          <p:cNvSpPr/>
          <p:nvPr/>
        </p:nvSpPr>
        <p:spPr>
          <a:xfrm>
            <a:off x="7291070" y="1417319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830" y="0"/>
                </a:moveTo>
                <a:lnTo>
                  <a:pt x="19050" y="0"/>
                </a:lnTo>
                <a:lnTo>
                  <a:pt x="17780" y="0"/>
                </a:lnTo>
                <a:lnTo>
                  <a:pt x="0" y="0"/>
                </a:lnTo>
                <a:lnTo>
                  <a:pt x="0" y="30480"/>
                </a:lnTo>
                <a:lnTo>
                  <a:pt x="17780" y="30480"/>
                </a:lnTo>
                <a:lnTo>
                  <a:pt x="19050" y="30480"/>
                </a:lnTo>
                <a:lnTo>
                  <a:pt x="36830" y="30480"/>
                </a:lnTo>
                <a:lnTo>
                  <a:pt x="36830" y="0"/>
                </a:lnTo>
                <a:close/>
              </a:path>
            </a:pathLst>
          </a:custGeom>
          <a:solidFill>
            <a:srgbClr val="3D3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bg object 1071"/>
          <p:cNvSpPr/>
          <p:nvPr/>
        </p:nvSpPr>
        <p:spPr>
          <a:xfrm>
            <a:off x="73266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C3C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bg object 1072"/>
          <p:cNvSpPr/>
          <p:nvPr/>
        </p:nvSpPr>
        <p:spPr>
          <a:xfrm>
            <a:off x="73444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B3B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bg object 1073"/>
          <p:cNvSpPr/>
          <p:nvPr/>
        </p:nvSpPr>
        <p:spPr>
          <a:xfrm>
            <a:off x="73621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B3B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bg object 1074"/>
          <p:cNvSpPr/>
          <p:nvPr/>
        </p:nvSpPr>
        <p:spPr>
          <a:xfrm>
            <a:off x="737996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A3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bg object 1075"/>
          <p:cNvSpPr/>
          <p:nvPr/>
        </p:nvSpPr>
        <p:spPr>
          <a:xfrm>
            <a:off x="73977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A3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bg object 1076"/>
          <p:cNvSpPr/>
          <p:nvPr/>
        </p:nvSpPr>
        <p:spPr>
          <a:xfrm>
            <a:off x="741553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93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bg object 1077"/>
          <p:cNvSpPr/>
          <p:nvPr/>
        </p:nvSpPr>
        <p:spPr>
          <a:xfrm>
            <a:off x="74345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83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bg object 1078"/>
          <p:cNvSpPr/>
          <p:nvPr/>
        </p:nvSpPr>
        <p:spPr>
          <a:xfrm>
            <a:off x="74523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838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bg object 1079"/>
          <p:cNvSpPr/>
          <p:nvPr/>
        </p:nvSpPr>
        <p:spPr>
          <a:xfrm>
            <a:off x="74701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737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bg object 1080"/>
          <p:cNvSpPr/>
          <p:nvPr/>
        </p:nvSpPr>
        <p:spPr>
          <a:xfrm>
            <a:off x="74879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737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bg object 1081"/>
          <p:cNvSpPr/>
          <p:nvPr/>
        </p:nvSpPr>
        <p:spPr>
          <a:xfrm>
            <a:off x="75057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636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bg object 1082"/>
          <p:cNvSpPr/>
          <p:nvPr/>
        </p:nvSpPr>
        <p:spPr>
          <a:xfrm>
            <a:off x="75234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535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bg object 1083"/>
          <p:cNvSpPr/>
          <p:nvPr/>
        </p:nvSpPr>
        <p:spPr>
          <a:xfrm>
            <a:off x="75412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53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bg object 1084"/>
          <p:cNvSpPr/>
          <p:nvPr/>
        </p:nvSpPr>
        <p:spPr>
          <a:xfrm>
            <a:off x="75590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434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bg object 1085"/>
          <p:cNvSpPr/>
          <p:nvPr/>
        </p:nvSpPr>
        <p:spPr>
          <a:xfrm>
            <a:off x="75768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434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bg object 1086"/>
          <p:cNvSpPr/>
          <p:nvPr/>
        </p:nvSpPr>
        <p:spPr>
          <a:xfrm>
            <a:off x="75946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33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bg object 1087"/>
          <p:cNvSpPr/>
          <p:nvPr/>
        </p:nvSpPr>
        <p:spPr>
          <a:xfrm>
            <a:off x="7612380" y="1417319"/>
            <a:ext cx="38100" cy="30480"/>
          </a:xfrm>
          <a:custGeom>
            <a:avLst/>
            <a:gdLst/>
            <a:ahLst/>
            <a:cxnLst/>
            <a:rect l="l" t="t" r="r" b="b"/>
            <a:pathLst>
              <a:path w="38100" h="30480">
                <a:moveTo>
                  <a:pt x="38100" y="0"/>
                </a:moveTo>
                <a:lnTo>
                  <a:pt x="19050" y="0"/>
                </a:lnTo>
                <a:lnTo>
                  <a:pt x="17780" y="0"/>
                </a:lnTo>
                <a:lnTo>
                  <a:pt x="0" y="0"/>
                </a:lnTo>
                <a:lnTo>
                  <a:pt x="0" y="30480"/>
                </a:lnTo>
                <a:lnTo>
                  <a:pt x="17780" y="30480"/>
                </a:lnTo>
                <a:lnTo>
                  <a:pt x="19050" y="30480"/>
                </a:lnTo>
                <a:lnTo>
                  <a:pt x="38100" y="30480"/>
                </a:lnTo>
                <a:lnTo>
                  <a:pt x="38100" y="0"/>
                </a:lnTo>
                <a:close/>
              </a:path>
            </a:pathLst>
          </a:custGeom>
          <a:solidFill>
            <a:srgbClr val="33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bg object 1088"/>
          <p:cNvSpPr/>
          <p:nvPr/>
        </p:nvSpPr>
        <p:spPr>
          <a:xfrm>
            <a:off x="76479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13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bg object 1089"/>
          <p:cNvSpPr/>
          <p:nvPr/>
        </p:nvSpPr>
        <p:spPr>
          <a:xfrm>
            <a:off x="766571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13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bg object 1090"/>
          <p:cNvSpPr/>
          <p:nvPr/>
        </p:nvSpPr>
        <p:spPr>
          <a:xfrm>
            <a:off x="76847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0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bg object 1091"/>
          <p:cNvSpPr/>
          <p:nvPr/>
        </p:nvSpPr>
        <p:spPr>
          <a:xfrm>
            <a:off x="77025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303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bg object 1092"/>
          <p:cNvSpPr/>
          <p:nvPr/>
        </p:nvSpPr>
        <p:spPr>
          <a:xfrm>
            <a:off x="77203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F2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bg object 1093"/>
          <p:cNvSpPr/>
          <p:nvPr/>
        </p:nvSpPr>
        <p:spPr>
          <a:xfrm>
            <a:off x="77381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E2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bg object 1094"/>
          <p:cNvSpPr/>
          <p:nvPr/>
        </p:nvSpPr>
        <p:spPr>
          <a:xfrm>
            <a:off x="77558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E2E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bg object 1095"/>
          <p:cNvSpPr/>
          <p:nvPr/>
        </p:nvSpPr>
        <p:spPr>
          <a:xfrm>
            <a:off x="77736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D2D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bg object 1096"/>
          <p:cNvSpPr/>
          <p:nvPr/>
        </p:nvSpPr>
        <p:spPr>
          <a:xfrm>
            <a:off x="77914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D2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bg object 1097"/>
          <p:cNvSpPr/>
          <p:nvPr/>
        </p:nvSpPr>
        <p:spPr>
          <a:xfrm>
            <a:off x="78092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C2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bg object 1098"/>
          <p:cNvSpPr/>
          <p:nvPr/>
        </p:nvSpPr>
        <p:spPr>
          <a:xfrm>
            <a:off x="78270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B2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bg object 1099"/>
          <p:cNvSpPr/>
          <p:nvPr/>
        </p:nvSpPr>
        <p:spPr>
          <a:xfrm>
            <a:off x="784479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B2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bg object 1100"/>
          <p:cNvSpPr/>
          <p:nvPr/>
        </p:nvSpPr>
        <p:spPr>
          <a:xfrm>
            <a:off x="78625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A2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bg object 1101"/>
          <p:cNvSpPr/>
          <p:nvPr/>
        </p:nvSpPr>
        <p:spPr>
          <a:xfrm>
            <a:off x="78803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A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bg object 1102"/>
          <p:cNvSpPr/>
          <p:nvPr/>
        </p:nvSpPr>
        <p:spPr>
          <a:xfrm>
            <a:off x="789813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929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bg object 1103"/>
          <p:cNvSpPr/>
          <p:nvPr/>
        </p:nvSpPr>
        <p:spPr>
          <a:xfrm>
            <a:off x="791590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82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bg object 1104"/>
          <p:cNvSpPr/>
          <p:nvPr/>
        </p:nvSpPr>
        <p:spPr>
          <a:xfrm>
            <a:off x="79349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82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bg object 1105"/>
          <p:cNvSpPr/>
          <p:nvPr/>
        </p:nvSpPr>
        <p:spPr>
          <a:xfrm>
            <a:off x="79527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72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bg object 1106"/>
          <p:cNvSpPr/>
          <p:nvPr/>
        </p:nvSpPr>
        <p:spPr>
          <a:xfrm>
            <a:off x="79705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72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bg object 1107"/>
          <p:cNvSpPr/>
          <p:nvPr/>
        </p:nvSpPr>
        <p:spPr>
          <a:xfrm>
            <a:off x="79883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62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bg object 1108"/>
          <p:cNvSpPr/>
          <p:nvPr/>
        </p:nvSpPr>
        <p:spPr>
          <a:xfrm>
            <a:off x="80060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525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bg object 1109"/>
          <p:cNvSpPr/>
          <p:nvPr/>
        </p:nvSpPr>
        <p:spPr>
          <a:xfrm>
            <a:off x="80238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52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bg object 1110"/>
          <p:cNvSpPr/>
          <p:nvPr/>
        </p:nvSpPr>
        <p:spPr>
          <a:xfrm>
            <a:off x="80416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42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bg object 1111"/>
          <p:cNvSpPr/>
          <p:nvPr/>
        </p:nvSpPr>
        <p:spPr>
          <a:xfrm>
            <a:off x="80594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424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bg object 1112"/>
          <p:cNvSpPr/>
          <p:nvPr/>
        </p:nvSpPr>
        <p:spPr>
          <a:xfrm>
            <a:off x="80772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32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bg object 1113"/>
          <p:cNvSpPr/>
          <p:nvPr/>
        </p:nvSpPr>
        <p:spPr>
          <a:xfrm>
            <a:off x="809498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222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bg object 1114"/>
          <p:cNvSpPr/>
          <p:nvPr/>
        </p:nvSpPr>
        <p:spPr>
          <a:xfrm>
            <a:off x="81127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222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bg object 1115"/>
          <p:cNvSpPr/>
          <p:nvPr/>
        </p:nvSpPr>
        <p:spPr>
          <a:xfrm>
            <a:off x="81305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12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bg object 1116"/>
          <p:cNvSpPr/>
          <p:nvPr/>
        </p:nvSpPr>
        <p:spPr>
          <a:xfrm>
            <a:off x="81495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12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bg object 1117"/>
          <p:cNvSpPr/>
          <p:nvPr/>
        </p:nvSpPr>
        <p:spPr>
          <a:xfrm>
            <a:off x="81673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202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bg object 1118"/>
          <p:cNvSpPr/>
          <p:nvPr/>
        </p:nvSpPr>
        <p:spPr>
          <a:xfrm>
            <a:off x="81851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F1F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bg object 1119"/>
          <p:cNvSpPr/>
          <p:nvPr/>
        </p:nvSpPr>
        <p:spPr>
          <a:xfrm>
            <a:off x="82029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F1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bg object 1120"/>
          <p:cNvSpPr/>
          <p:nvPr/>
        </p:nvSpPr>
        <p:spPr>
          <a:xfrm>
            <a:off x="8220710" y="1417319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830" y="0"/>
                </a:moveTo>
                <a:lnTo>
                  <a:pt x="19050" y="0"/>
                </a:lnTo>
                <a:lnTo>
                  <a:pt x="17780" y="0"/>
                </a:lnTo>
                <a:lnTo>
                  <a:pt x="0" y="0"/>
                </a:lnTo>
                <a:lnTo>
                  <a:pt x="0" y="30480"/>
                </a:lnTo>
                <a:lnTo>
                  <a:pt x="17780" y="30480"/>
                </a:lnTo>
                <a:lnTo>
                  <a:pt x="19050" y="30480"/>
                </a:lnTo>
                <a:lnTo>
                  <a:pt x="36830" y="30480"/>
                </a:lnTo>
                <a:lnTo>
                  <a:pt x="36830" y="0"/>
                </a:lnTo>
                <a:close/>
              </a:path>
            </a:pathLst>
          </a:custGeom>
          <a:solidFill>
            <a:srgbClr val="1E1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bg object 1121"/>
          <p:cNvSpPr/>
          <p:nvPr/>
        </p:nvSpPr>
        <p:spPr>
          <a:xfrm>
            <a:off x="82562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D1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bg object 1122"/>
          <p:cNvSpPr/>
          <p:nvPr/>
        </p:nvSpPr>
        <p:spPr>
          <a:xfrm>
            <a:off x="82740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C1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bg object 1123"/>
          <p:cNvSpPr/>
          <p:nvPr/>
        </p:nvSpPr>
        <p:spPr>
          <a:xfrm>
            <a:off x="82918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C1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bg object 1124"/>
          <p:cNvSpPr/>
          <p:nvPr/>
        </p:nvSpPr>
        <p:spPr>
          <a:xfrm>
            <a:off x="83096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B1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bg object 1125"/>
          <p:cNvSpPr/>
          <p:nvPr/>
        </p:nvSpPr>
        <p:spPr>
          <a:xfrm>
            <a:off x="83273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B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bg object 1126"/>
          <p:cNvSpPr/>
          <p:nvPr/>
        </p:nvSpPr>
        <p:spPr>
          <a:xfrm>
            <a:off x="834516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A1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bg object 1127"/>
          <p:cNvSpPr/>
          <p:nvPr/>
        </p:nvSpPr>
        <p:spPr>
          <a:xfrm>
            <a:off x="83629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9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bg object 1128"/>
          <p:cNvSpPr/>
          <p:nvPr/>
        </p:nvSpPr>
        <p:spPr>
          <a:xfrm>
            <a:off x="838073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91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bg object 1129"/>
          <p:cNvSpPr/>
          <p:nvPr/>
        </p:nvSpPr>
        <p:spPr>
          <a:xfrm>
            <a:off x="83997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81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bg object 1130"/>
          <p:cNvSpPr/>
          <p:nvPr/>
        </p:nvSpPr>
        <p:spPr>
          <a:xfrm>
            <a:off x="84175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81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bg object 1131"/>
          <p:cNvSpPr/>
          <p:nvPr/>
        </p:nvSpPr>
        <p:spPr>
          <a:xfrm>
            <a:off x="84353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71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bg object 1132"/>
          <p:cNvSpPr/>
          <p:nvPr/>
        </p:nvSpPr>
        <p:spPr>
          <a:xfrm>
            <a:off x="84531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61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bg object 1133"/>
          <p:cNvSpPr/>
          <p:nvPr/>
        </p:nvSpPr>
        <p:spPr>
          <a:xfrm>
            <a:off x="84709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61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bg object 1134"/>
          <p:cNvSpPr/>
          <p:nvPr/>
        </p:nvSpPr>
        <p:spPr>
          <a:xfrm>
            <a:off x="84886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51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bg object 1135"/>
          <p:cNvSpPr/>
          <p:nvPr/>
        </p:nvSpPr>
        <p:spPr>
          <a:xfrm>
            <a:off x="85064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51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bg object 1136"/>
          <p:cNvSpPr/>
          <p:nvPr/>
        </p:nvSpPr>
        <p:spPr>
          <a:xfrm>
            <a:off x="85242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41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bg object 1137"/>
          <p:cNvSpPr/>
          <p:nvPr/>
        </p:nvSpPr>
        <p:spPr>
          <a:xfrm>
            <a:off x="85420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31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bg object 1138"/>
          <p:cNvSpPr/>
          <p:nvPr/>
        </p:nvSpPr>
        <p:spPr>
          <a:xfrm>
            <a:off x="85598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313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bg object 1139"/>
          <p:cNvSpPr/>
          <p:nvPr/>
        </p:nvSpPr>
        <p:spPr>
          <a:xfrm>
            <a:off x="85775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21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bg object 1140"/>
          <p:cNvSpPr/>
          <p:nvPr/>
        </p:nvSpPr>
        <p:spPr>
          <a:xfrm>
            <a:off x="859535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21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bg object 1141"/>
          <p:cNvSpPr/>
          <p:nvPr/>
        </p:nvSpPr>
        <p:spPr>
          <a:xfrm>
            <a:off x="86131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11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bg object 1142"/>
          <p:cNvSpPr/>
          <p:nvPr/>
        </p:nvSpPr>
        <p:spPr>
          <a:xfrm>
            <a:off x="863091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01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bg object 1143"/>
          <p:cNvSpPr/>
          <p:nvPr/>
        </p:nvSpPr>
        <p:spPr>
          <a:xfrm>
            <a:off x="86499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01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bg object 1144"/>
          <p:cNvSpPr/>
          <p:nvPr/>
        </p:nvSpPr>
        <p:spPr>
          <a:xfrm>
            <a:off x="86677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F0F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bg object 1145"/>
          <p:cNvSpPr/>
          <p:nvPr/>
        </p:nvSpPr>
        <p:spPr>
          <a:xfrm>
            <a:off x="86855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F0F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bg object 1146"/>
          <p:cNvSpPr/>
          <p:nvPr/>
        </p:nvSpPr>
        <p:spPr>
          <a:xfrm>
            <a:off x="87033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E0E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bg object 1147"/>
          <p:cNvSpPr/>
          <p:nvPr/>
        </p:nvSpPr>
        <p:spPr>
          <a:xfrm>
            <a:off x="87210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E0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bg object 1148"/>
          <p:cNvSpPr/>
          <p:nvPr/>
        </p:nvSpPr>
        <p:spPr>
          <a:xfrm>
            <a:off x="87388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D0D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bg object 1149"/>
          <p:cNvSpPr/>
          <p:nvPr/>
        </p:nvSpPr>
        <p:spPr>
          <a:xfrm>
            <a:off x="875665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C0C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bg object 1150"/>
          <p:cNvSpPr/>
          <p:nvPr/>
        </p:nvSpPr>
        <p:spPr>
          <a:xfrm>
            <a:off x="87744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C0C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bg object 1151"/>
          <p:cNvSpPr/>
          <p:nvPr/>
        </p:nvSpPr>
        <p:spPr>
          <a:xfrm>
            <a:off x="879220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B0B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bg object 1152"/>
          <p:cNvSpPr/>
          <p:nvPr/>
        </p:nvSpPr>
        <p:spPr>
          <a:xfrm>
            <a:off x="880999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B0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bg object 1153"/>
          <p:cNvSpPr/>
          <p:nvPr/>
        </p:nvSpPr>
        <p:spPr>
          <a:xfrm>
            <a:off x="882776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A0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bg object 1154"/>
          <p:cNvSpPr/>
          <p:nvPr/>
        </p:nvSpPr>
        <p:spPr>
          <a:xfrm>
            <a:off x="884555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909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bg object 1155"/>
          <p:cNvSpPr/>
          <p:nvPr/>
        </p:nvSpPr>
        <p:spPr>
          <a:xfrm>
            <a:off x="886333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909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bg object 1156"/>
          <p:cNvSpPr/>
          <p:nvPr/>
        </p:nvSpPr>
        <p:spPr>
          <a:xfrm>
            <a:off x="8881109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80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bg object 1157"/>
          <p:cNvSpPr/>
          <p:nvPr/>
        </p:nvSpPr>
        <p:spPr>
          <a:xfrm>
            <a:off x="89001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808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bg object 1158"/>
          <p:cNvSpPr/>
          <p:nvPr/>
        </p:nvSpPr>
        <p:spPr>
          <a:xfrm>
            <a:off x="89179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bg object 1159"/>
          <p:cNvSpPr/>
          <p:nvPr/>
        </p:nvSpPr>
        <p:spPr>
          <a:xfrm>
            <a:off x="89357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606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bg object 1160"/>
          <p:cNvSpPr/>
          <p:nvPr/>
        </p:nvSpPr>
        <p:spPr>
          <a:xfrm>
            <a:off x="89535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60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bg object 1161"/>
          <p:cNvSpPr/>
          <p:nvPr/>
        </p:nvSpPr>
        <p:spPr>
          <a:xfrm>
            <a:off x="897128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505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bg object 1162"/>
          <p:cNvSpPr/>
          <p:nvPr/>
        </p:nvSpPr>
        <p:spPr>
          <a:xfrm>
            <a:off x="89890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505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bg object 1163"/>
          <p:cNvSpPr/>
          <p:nvPr/>
        </p:nvSpPr>
        <p:spPr>
          <a:xfrm>
            <a:off x="900684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404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bg object 1164"/>
          <p:cNvSpPr/>
          <p:nvPr/>
        </p:nvSpPr>
        <p:spPr>
          <a:xfrm>
            <a:off x="902461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303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bg object 1165"/>
          <p:cNvSpPr/>
          <p:nvPr/>
        </p:nvSpPr>
        <p:spPr>
          <a:xfrm>
            <a:off x="9042400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3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bg object 1166"/>
          <p:cNvSpPr/>
          <p:nvPr/>
        </p:nvSpPr>
        <p:spPr>
          <a:xfrm>
            <a:off x="906018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20" y="0"/>
                </a:lnTo>
                <a:lnTo>
                  <a:pt x="2032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20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bg object 1167"/>
          <p:cNvSpPr/>
          <p:nvPr/>
        </p:nvSpPr>
        <p:spPr>
          <a:xfrm>
            <a:off x="9077959" y="1417319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479"/>
                </a:moveTo>
                <a:lnTo>
                  <a:pt x="0" y="0"/>
                </a:lnTo>
                <a:lnTo>
                  <a:pt x="19050" y="0"/>
                </a:lnTo>
                <a:lnTo>
                  <a:pt x="1905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202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bg object 1168"/>
          <p:cNvSpPr/>
          <p:nvPr/>
        </p:nvSpPr>
        <p:spPr>
          <a:xfrm>
            <a:off x="9095740" y="141731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0" y="0"/>
                </a:lnTo>
                <a:lnTo>
                  <a:pt x="20319" y="0"/>
                </a:lnTo>
                <a:lnTo>
                  <a:pt x="2031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10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bg object 1169"/>
          <p:cNvSpPr/>
          <p:nvPr/>
        </p:nvSpPr>
        <p:spPr>
          <a:xfrm>
            <a:off x="9113519" y="1417319"/>
            <a:ext cx="17780" cy="30480"/>
          </a:xfrm>
          <a:custGeom>
            <a:avLst/>
            <a:gdLst/>
            <a:ahLst/>
            <a:cxnLst/>
            <a:rect l="l" t="t" r="r" b="b"/>
            <a:pathLst>
              <a:path w="17779" h="30480">
                <a:moveTo>
                  <a:pt x="0" y="30479"/>
                </a:moveTo>
                <a:lnTo>
                  <a:pt x="0" y="0"/>
                </a:lnTo>
                <a:lnTo>
                  <a:pt x="17779" y="0"/>
                </a:lnTo>
                <a:lnTo>
                  <a:pt x="17779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bg object 1170"/>
          <p:cNvSpPr/>
          <p:nvPr/>
        </p:nvSpPr>
        <p:spPr>
          <a:xfrm>
            <a:off x="9131300" y="1417319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bg object 1171"/>
          <p:cNvSpPr/>
          <p:nvPr/>
        </p:nvSpPr>
        <p:spPr>
          <a:xfrm>
            <a:off x="0" y="93980"/>
            <a:ext cx="1308100" cy="1267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bg object 1172"/>
          <p:cNvSpPr/>
          <p:nvPr/>
        </p:nvSpPr>
        <p:spPr>
          <a:xfrm>
            <a:off x="0" y="266700"/>
            <a:ext cx="1099820" cy="922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bg object 1173"/>
          <p:cNvSpPr/>
          <p:nvPr/>
        </p:nvSpPr>
        <p:spPr>
          <a:xfrm>
            <a:off x="157479" y="288290"/>
            <a:ext cx="779780" cy="8775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bg object 1174"/>
          <p:cNvSpPr/>
          <p:nvPr/>
        </p:nvSpPr>
        <p:spPr>
          <a:xfrm>
            <a:off x="448309" y="615949"/>
            <a:ext cx="195580" cy="2197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6FF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06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9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9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4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0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51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7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g"/><Relationship Id="rId5" Type="http://schemas.openxmlformats.org/officeDocument/2006/relationships/image" Target="../media/image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-10" dirty="0">
                <a:solidFill>
                  <a:schemeClr val="bg2"/>
                </a:solidFill>
                <a:latin typeface="Times New Roman"/>
                <a:cs typeface="Times New Roman"/>
              </a:rPr>
              <a:t>Requirement</a:t>
            </a:r>
            <a:r>
              <a:rPr lang="en-US" sz="5400" spc="-7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lang="en-US" sz="5400" spc="-5" dirty="0">
                <a:solidFill>
                  <a:schemeClr val="bg2"/>
                </a:solidFill>
                <a:latin typeface="Times New Roman"/>
                <a:cs typeface="Times New Roman"/>
              </a:rPr>
              <a:t>Engineering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Name:</a:t>
            </a:r>
            <a:r>
              <a:rPr lang="en-IN" dirty="0"/>
              <a:t> Yash Patel</a:t>
            </a:r>
            <a:endParaRPr lang="en-US" dirty="0"/>
          </a:p>
          <a:p>
            <a:r>
              <a:rPr lang="en-US" dirty="0"/>
              <a:t>Enrollment no: 170410107</a:t>
            </a:r>
            <a:r>
              <a:rPr lang="en-IN" dirty="0"/>
              <a:t>088</a:t>
            </a:r>
            <a:endParaRPr lang="en-US" dirty="0"/>
          </a:p>
          <a:p>
            <a:r>
              <a:rPr lang="en-US" dirty="0"/>
              <a:t>Class: TY-CE2</a:t>
            </a:r>
          </a:p>
          <a:p>
            <a:r>
              <a:rPr lang="en-US" dirty="0"/>
              <a:t>Batch: </a:t>
            </a:r>
            <a:r>
              <a:rPr lang="en-IN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0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7709" y="1404620"/>
            <a:ext cx="4980940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84FFFF"/>
                </a:solidFill>
                <a:latin typeface="Arial"/>
                <a:cs typeface="Arial"/>
              </a:rPr>
              <a:t>Takes </a:t>
            </a:r>
            <a:r>
              <a:rPr sz="2400" b="1" dirty="0">
                <a:solidFill>
                  <a:srgbClr val="84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84FFFF"/>
                </a:solidFill>
                <a:latin typeface="Arial"/>
                <a:cs typeface="Arial"/>
              </a:rPr>
              <a:t>information obtained  during inception and</a:t>
            </a:r>
            <a:r>
              <a:rPr sz="2400" b="1" spc="-25" dirty="0">
                <a:solidFill>
                  <a:srgbClr val="84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84FFFF"/>
                </a:solidFill>
                <a:latin typeface="Arial"/>
                <a:cs typeface="Arial"/>
              </a:rPr>
              <a:t>elicitation.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b="1" spc="-10" dirty="0">
                <a:solidFill>
                  <a:srgbClr val="84FFFF"/>
                </a:solidFill>
                <a:latin typeface="Arial"/>
                <a:cs typeface="Arial"/>
              </a:rPr>
              <a:t>Focuses </a:t>
            </a:r>
            <a:r>
              <a:rPr sz="2400" b="1" spc="-5" dirty="0">
                <a:solidFill>
                  <a:srgbClr val="84FFFF"/>
                </a:solidFill>
                <a:latin typeface="Arial"/>
                <a:cs typeface="Arial"/>
              </a:rPr>
              <a:t>on developing </a:t>
            </a:r>
            <a:r>
              <a:rPr sz="2400" b="1" dirty="0">
                <a:solidFill>
                  <a:srgbClr val="84FFFF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84FFFF"/>
                </a:solidFill>
                <a:latin typeface="Arial"/>
                <a:cs typeface="Arial"/>
              </a:rPr>
              <a:t>refined  model of software functions,  features </a:t>
            </a:r>
            <a:r>
              <a:rPr sz="2400" b="1" dirty="0">
                <a:solidFill>
                  <a:srgbClr val="84FFFF"/>
                </a:solidFill>
                <a:latin typeface="Arial"/>
                <a:cs typeface="Arial"/>
              </a:rPr>
              <a:t>&amp;</a:t>
            </a:r>
            <a:r>
              <a:rPr sz="2400" b="1" spc="-15" dirty="0">
                <a:solidFill>
                  <a:srgbClr val="84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84FFFF"/>
                </a:solidFill>
                <a:latin typeface="Arial"/>
                <a:cs typeface="Arial"/>
              </a:rPr>
              <a:t>Constraints.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400" b="1" spc="-10" dirty="0">
                <a:solidFill>
                  <a:srgbClr val="84FFFF"/>
                </a:solidFill>
                <a:latin typeface="Arial"/>
                <a:cs typeface="Arial"/>
              </a:rPr>
              <a:t>This </a:t>
            </a:r>
            <a:r>
              <a:rPr sz="2400" b="1" dirty="0">
                <a:solidFill>
                  <a:srgbClr val="84FFFF"/>
                </a:solidFill>
                <a:latin typeface="Arial"/>
                <a:cs typeface="Arial"/>
              </a:rPr>
              <a:t>is an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analyzing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phase</a:t>
            </a:r>
            <a:r>
              <a:rPr sz="2400" b="1" spc="-5" dirty="0">
                <a:solidFill>
                  <a:srgbClr val="84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5434" y="3827779"/>
            <a:ext cx="28835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1465" algn="r">
              <a:lnSpc>
                <a:spcPct val="100000"/>
              </a:lnSpc>
              <a:spcBef>
                <a:spcPts val="100"/>
              </a:spcBef>
              <a:tabLst>
                <a:tab pos="756285" algn="l"/>
                <a:tab pos="1033780" algn="l"/>
                <a:tab pos="1329055" algn="l"/>
                <a:tab pos="1668780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the		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tio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na</a:t>
            </a:r>
            <a:r>
              <a:rPr sz="2400" b="1" spc="1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, 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nd		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av</a:t>
            </a:r>
            <a:r>
              <a:rPr sz="2400" b="1" spc="1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or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al 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f	the		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bl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709" y="3827779"/>
            <a:ext cx="19558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67080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It	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defines 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l 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constraints  domain.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57901" y="1638301"/>
            <a:ext cx="2769870" cy="3912870"/>
            <a:chOff x="6057901" y="1638301"/>
            <a:chExt cx="2769870" cy="3912870"/>
          </a:xfrm>
        </p:grpSpPr>
        <p:sp>
          <p:nvSpPr>
            <p:cNvPr id="11" name="object 11"/>
            <p:cNvSpPr/>
            <p:nvPr/>
          </p:nvSpPr>
          <p:spPr>
            <a:xfrm>
              <a:off x="6103619" y="1684020"/>
              <a:ext cx="2705100" cy="3848100"/>
            </a:xfrm>
            <a:custGeom>
              <a:avLst/>
              <a:gdLst/>
              <a:ahLst/>
              <a:cxnLst/>
              <a:rect l="l" t="t" r="r" b="b"/>
              <a:pathLst>
                <a:path w="2705100" h="3848100">
                  <a:moveTo>
                    <a:pt x="0" y="0"/>
                  </a:moveTo>
                  <a:lnTo>
                    <a:pt x="2705100" y="0"/>
                  </a:lnTo>
                  <a:lnTo>
                    <a:pt x="2705100" y="3848100"/>
                  </a:lnTo>
                  <a:lnTo>
                    <a:pt x="0" y="384810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2669" y="1703070"/>
              <a:ext cx="2667000" cy="3810000"/>
            </a:xfrm>
            <a:custGeom>
              <a:avLst/>
              <a:gdLst/>
              <a:ahLst/>
              <a:cxnLst/>
              <a:rect l="l" t="t" r="r" b="b"/>
              <a:pathLst>
                <a:path w="2667000" h="3810000">
                  <a:moveTo>
                    <a:pt x="26670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2667000" y="38100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000000">
                <a:alpha val="4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76949" y="1657350"/>
              <a:ext cx="2705100" cy="3848100"/>
            </a:xfrm>
            <a:custGeom>
              <a:avLst/>
              <a:gdLst/>
              <a:ahLst/>
              <a:cxnLst/>
              <a:rect l="l" t="t" r="r" b="b"/>
              <a:pathLst>
                <a:path w="2705100" h="3848100">
                  <a:moveTo>
                    <a:pt x="0" y="0"/>
                  </a:moveTo>
                  <a:lnTo>
                    <a:pt x="2705100" y="0"/>
                  </a:lnTo>
                  <a:lnTo>
                    <a:pt x="2705100" y="3848100"/>
                  </a:lnTo>
                  <a:lnTo>
                    <a:pt x="0" y="384810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5999" y="1676400"/>
              <a:ext cx="2667000" cy="381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53870" y="339090"/>
            <a:ext cx="5064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Elaboration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(explanation)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84170" y="1328420"/>
            <a:ext cx="1958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4845">
              <a:lnSpc>
                <a:spcPct val="100000"/>
              </a:lnSpc>
              <a:spcBef>
                <a:spcPts val="100"/>
              </a:spcBef>
              <a:tabLst>
                <a:tab pos="690880" algn="l"/>
              </a:tabLst>
            </a:pP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en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gi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r  t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e	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co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nfl</a:t>
            </a:r>
            <a:r>
              <a:rPr sz="2400" b="1" spc="10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" y="1328420"/>
            <a:ext cx="19259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700" spc="-555" baseline="12345" dirty="0">
                <a:solidFill>
                  <a:srgbClr val="FFFFFF"/>
                </a:solidFill>
                <a:latin typeface="UnDotum"/>
                <a:cs typeface="UnDotum"/>
              </a:rPr>
              <a:t>	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Software  r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ec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nc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spc="10" dirty="0">
                <a:solidFill>
                  <a:srgbClr val="46FFFF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s  between 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customer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7634" y="2059940"/>
            <a:ext cx="18757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  <a:tabLst>
                <a:tab pos="1404620" algn="l"/>
              </a:tabLst>
            </a:pPr>
            <a:r>
              <a:rPr sz="2400" b="1" spc="30" dirty="0">
                <a:solidFill>
                  <a:srgbClr val="46FFFF"/>
                </a:solidFill>
                <a:latin typeface="Arial"/>
                <a:cs typeface="Arial"/>
              </a:rPr>
              <a:t>w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ha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	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20800" algn="l"/>
              </a:tabLst>
            </a:pPr>
            <a:r>
              <a:rPr sz="2400" b="1" spc="30" dirty="0">
                <a:solidFill>
                  <a:srgbClr val="46FFFF"/>
                </a:solidFill>
                <a:latin typeface="Arial"/>
                <a:cs typeface="Arial"/>
              </a:rPr>
              <a:t>w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an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s	a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0" y="2715259"/>
            <a:ext cx="4081145" cy="16408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algn="just">
              <a:lnSpc>
                <a:spcPct val="100000"/>
              </a:lnSpc>
              <a:spcBef>
                <a:spcPts val="700"/>
              </a:spcBef>
            </a:pP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what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can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be</a:t>
            </a:r>
            <a:r>
              <a:rPr sz="2400" b="1" spc="-2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achieved.</a:t>
            </a:r>
            <a:endParaRPr sz="2400">
              <a:latin typeface="Arial"/>
              <a:cs typeface="Arial"/>
            </a:endParaRPr>
          </a:p>
          <a:p>
            <a:pPr marL="381000" marR="30480" indent="-342900" algn="just">
              <a:lnSpc>
                <a:spcPct val="100000"/>
              </a:lnSpc>
              <a:spcBef>
                <a:spcPts val="600"/>
              </a:spcBef>
            </a:pPr>
            <a:r>
              <a:rPr sz="2700" spc="-555" baseline="12345" dirty="0">
                <a:solidFill>
                  <a:srgbClr val="FFFFFF"/>
                </a:solidFill>
                <a:latin typeface="UnDotum"/>
                <a:cs typeface="UnDotum"/>
              </a:rPr>
              <a:t></a:t>
            </a:r>
            <a:r>
              <a:rPr sz="1800" spc="-370" dirty="0">
                <a:solidFill>
                  <a:srgbClr val="FFFF00"/>
                </a:solidFill>
                <a:latin typeface="UnDotum"/>
                <a:cs typeface="UnDotum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Requirements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are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ranked 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by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the customer,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users 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and other</a:t>
            </a:r>
            <a:r>
              <a:rPr sz="24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stakeholders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740" y="4406900"/>
            <a:ext cx="1231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700" spc="-555" baseline="13888" dirty="0">
                <a:solidFill>
                  <a:srgbClr val="FFFFFF"/>
                </a:solidFill>
                <a:latin typeface="UnDotum"/>
                <a:cs typeface="UnDotum"/>
              </a:rPr>
              <a:t>	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s 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each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3364" y="4406900"/>
            <a:ext cx="2619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930">
              <a:lnSpc>
                <a:spcPct val="100000"/>
              </a:lnSpc>
              <a:spcBef>
                <a:spcPts val="100"/>
              </a:spcBef>
              <a:tabLst>
                <a:tab pos="1991995" algn="l"/>
                <a:tab pos="2147570" algn="l"/>
              </a:tabLst>
            </a:pP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ass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d	</a:t>
            </a:r>
            <a:r>
              <a:rPr sz="2400" b="1" spc="20" dirty="0">
                <a:solidFill>
                  <a:srgbClr val="FFFF00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h  r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eq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uir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t		a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039" y="5138420"/>
            <a:ext cx="146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identified.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67301" y="1714501"/>
            <a:ext cx="3542029" cy="4217670"/>
            <a:chOff x="5067301" y="1714501"/>
            <a:chExt cx="3542029" cy="4217670"/>
          </a:xfrm>
        </p:grpSpPr>
        <p:sp>
          <p:nvSpPr>
            <p:cNvPr id="15" name="object 15"/>
            <p:cNvSpPr/>
            <p:nvPr/>
          </p:nvSpPr>
          <p:spPr>
            <a:xfrm>
              <a:off x="5113019" y="1760220"/>
              <a:ext cx="3477260" cy="4152900"/>
            </a:xfrm>
            <a:custGeom>
              <a:avLst/>
              <a:gdLst/>
              <a:ahLst/>
              <a:cxnLst/>
              <a:rect l="l" t="t" r="r" b="b"/>
              <a:pathLst>
                <a:path w="3477259" h="4152900">
                  <a:moveTo>
                    <a:pt x="0" y="0"/>
                  </a:moveTo>
                  <a:lnTo>
                    <a:pt x="3477259" y="0"/>
                  </a:lnTo>
                  <a:lnTo>
                    <a:pt x="3477259" y="4152900"/>
                  </a:lnTo>
                  <a:lnTo>
                    <a:pt x="0" y="415290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2069" y="1779270"/>
              <a:ext cx="3439160" cy="4114800"/>
            </a:xfrm>
            <a:custGeom>
              <a:avLst/>
              <a:gdLst/>
              <a:ahLst/>
              <a:cxnLst/>
              <a:rect l="l" t="t" r="r" b="b"/>
              <a:pathLst>
                <a:path w="3439159" h="4114800">
                  <a:moveTo>
                    <a:pt x="3439159" y="0"/>
                  </a:moveTo>
                  <a:lnTo>
                    <a:pt x="0" y="0"/>
                  </a:lnTo>
                  <a:lnTo>
                    <a:pt x="0" y="4114800"/>
                  </a:lnTo>
                  <a:lnTo>
                    <a:pt x="3439159" y="4114800"/>
                  </a:lnTo>
                  <a:lnTo>
                    <a:pt x="3439159" y="0"/>
                  </a:lnTo>
                  <a:close/>
                </a:path>
              </a:pathLst>
            </a:custGeom>
            <a:solidFill>
              <a:srgbClr val="000000">
                <a:alpha val="4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86349" y="1733550"/>
              <a:ext cx="3475990" cy="4152900"/>
            </a:xfrm>
            <a:custGeom>
              <a:avLst/>
              <a:gdLst/>
              <a:ahLst/>
              <a:cxnLst/>
              <a:rect l="l" t="t" r="r" b="b"/>
              <a:pathLst>
                <a:path w="3475990" h="4152900">
                  <a:moveTo>
                    <a:pt x="0" y="0"/>
                  </a:moveTo>
                  <a:lnTo>
                    <a:pt x="3475990" y="0"/>
                  </a:lnTo>
                  <a:lnTo>
                    <a:pt x="3475990" y="4152900"/>
                  </a:lnTo>
                  <a:lnTo>
                    <a:pt x="0" y="415290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5399" y="1752600"/>
              <a:ext cx="3437890" cy="4114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449069" y="339090"/>
            <a:ext cx="5139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Negotiation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(Cooperation)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-34290" y="1709420"/>
            <a:ext cx="6085840" cy="370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 marR="119380" indent="-341630" algn="just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468630" algn="l"/>
              </a:tabLst>
            </a:pP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Final work </a:t>
            </a: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product produced 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by  the requirements</a:t>
            </a:r>
            <a:r>
              <a:rPr sz="2800" b="1" spc="-1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engineer.</a:t>
            </a:r>
            <a:endParaRPr sz="2800">
              <a:latin typeface="Arial"/>
              <a:cs typeface="Arial"/>
            </a:endParaRPr>
          </a:p>
          <a:p>
            <a:pPr marL="468630" indent="-341630" algn="just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468630" algn="l"/>
              </a:tabLst>
            </a:pP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Form </a:t>
            </a: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SRS</a:t>
            </a: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468630" indent="-341630" algn="just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468630" algn="l"/>
              </a:tabLst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Serves as 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 foundation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468630" marR="117475" indent="-341630" algn="just">
              <a:lnSpc>
                <a:spcPct val="100000"/>
              </a:lnSpc>
              <a:spcBef>
                <a:spcPts val="69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468630" algn="l"/>
              </a:tabLst>
            </a:pPr>
            <a:r>
              <a:rPr sz="2800" b="1" dirty="0">
                <a:solidFill>
                  <a:srgbClr val="46FFFF"/>
                </a:solidFill>
                <a:latin typeface="Arial"/>
                <a:cs typeface="Arial"/>
              </a:rPr>
              <a:t>It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formalizes the functional and  behavioral requirements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 of the  </a:t>
            </a: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proposed 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software </a:t>
            </a:r>
            <a:r>
              <a:rPr sz="2800" b="1" dirty="0">
                <a:solidFill>
                  <a:srgbClr val="46FFFF"/>
                </a:solidFill>
                <a:latin typeface="Arial"/>
                <a:cs typeface="Arial"/>
              </a:rPr>
              <a:t>in </a:t>
            </a: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both 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the  graphical and textual</a:t>
            </a:r>
            <a:r>
              <a:rPr sz="2800" b="1" spc="-2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format.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600" y="2743200"/>
            <a:ext cx="2011679" cy="2514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65580" y="339090"/>
            <a:ext cx="2714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Specifications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9409" y="1633220"/>
            <a:ext cx="4839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2468245" algn="l"/>
                <a:tab pos="2915920" algn="l"/>
                <a:tab pos="4513580" algn="l"/>
              </a:tabLst>
            </a:pPr>
            <a:r>
              <a:rPr sz="2700" spc="-555" baseline="12345" dirty="0">
                <a:solidFill>
                  <a:srgbClr val="FFFFFF"/>
                </a:solidFill>
                <a:latin typeface="UnDotum"/>
                <a:cs typeface="UnDotum"/>
              </a:rPr>
              <a:t>	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Specification	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is	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examined	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709" y="2364740"/>
            <a:ext cx="319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7295" algn="l"/>
              </a:tabLst>
            </a:pP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re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q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ir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en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s	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hav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709" y="1998979"/>
            <a:ext cx="4448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  <a:tabLst>
                <a:tab pos="1412240" algn="l"/>
                <a:tab pos="2385695" algn="l"/>
                <a:tab pos="3140075" algn="l"/>
                <a:tab pos="4011929" algn="l"/>
              </a:tabLst>
            </a:pP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ens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u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e	t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at	all	the	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b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609" y="2654300"/>
            <a:ext cx="4916805" cy="34836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stated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unambiguously.</a:t>
            </a:r>
            <a:endParaRPr sz="2400">
              <a:latin typeface="Arial"/>
              <a:cs typeface="Arial"/>
            </a:endParaRPr>
          </a:p>
          <a:p>
            <a:pPr marL="431800" marR="55880" indent="-3429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431165" algn="l"/>
                <a:tab pos="431800" algn="l"/>
                <a:tab pos="1628775" algn="l"/>
                <a:tab pos="2606040" algn="l"/>
                <a:tab pos="3600450" algn="l"/>
              </a:tabLst>
            </a:pPr>
            <a:r>
              <a:rPr sz="2400" b="1" spc="-15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s	h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av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e	b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n	d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ct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d 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and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 corrected.</a:t>
            </a:r>
            <a:endParaRPr sz="240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431165" algn="l"/>
                <a:tab pos="43180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Members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involved:</a:t>
            </a:r>
            <a:endParaRPr sz="2400">
              <a:latin typeface="Arial"/>
              <a:cs typeface="Arial"/>
            </a:endParaRPr>
          </a:p>
          <a:p>
            <a:pPr marL="830580" lvl="1" indent="-284480">
              <a:lnSpc>
                <a:spcPct val="100000"/>
              </a:lnSpc>
              <a:spcBef>
                <a:spcPts val="60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830580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Software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Engineers</a:t>
            </a:r>
            <a:endParaRPr sz="2400">
              <a:latin typeface="Arial"/>
              <a:cs typeface="Arial"/>
            </a:endParaRPr>
          </a:p>
          <a:p>
            <a:pPr marL="830580" lvl="1" indent="-284480">
              <a:lnSpc>
                <a:spcPct val="100000"/>
              </a:lnSpc>
              <a:spcBef>
                <a:spcPts val="60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830580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Customers</a:t>
            </a:r>
            <a:endParaRPr sz="2400">
              <a:latin typeface="Arial"/>
              <a:cs typeface="Arial"/>
            </a:endParaRPr>
          </a:p>
          <a:p>
            <a:pPr marL="830580" lvl="1" indent="-284480">
              <a:lnSpc>
                <a:spcPct val="100000"/>
              </a:lnSpc>
              <a:spcBef>
                <a:spcPts val="59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830580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830580" lvl="1" indent="-284480">
              <a:lnSpc>
                <a:spcPct val="100000"/>
              </a:lnSpc>
              <a:spcBef>
                <a:spcPts val="60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830580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Other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stakeholders.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29301" y="1790701"/>
            <a:ext cx="2617470" cy="3989070"/>
            <a:chOff x="5829301" y="1790701"/>
            <a:chExt cx="2617470" cy="3989070"/>
          </a:xfrm>
        </p:grpSpPr>
        <p:sp>
          <p:nvSpPr>
            <p:cNvPr id="12" name="object 12"/>
            <p:cNvSpPr/>
            <p:nvPr/>
          </p:nvSpPr>
          <p:spPr>
            <a:xfrm>
              <a:off x="5875019" y="1836420"/>
              <a:ext cx="2552700" cy="3924300"/>
            </a:xfrm>
            <a:custGeom>
              <a:avLst/>
              <a:gdLst/>
              <a:ahLst/>
              <a:cxnLst/>
              <a:rect l="l" t="t" r="r" b="b"/>
              <a:pathLst>
                <a:path w="2552700" h="3924300">
                  <a:moveTo>
                    <a:pt x="0" y="0"/>
                  </a:moveTo>
                  <a:lnTo>
                    <a:pt x="2552700" y="0"/>
                  </a:lnTo>
                  <a:lnTo>
                    <a:pt x="2552700" y="3924300"/>
                  </a:lnTo>
                  <a:lnTo>
                    <a:pt x="0" y="392430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94069" y="1855470"/>
              <a:ext cx="2514600" cy="3886200"/>
            </a:xfrm>
            <a:custGeom>
              <a:avLst/>
              <a:gdLst/>
              <a:ahLst/>
              <a:cxnLst/>
              <a:rect l="l" t="t" r="r" b="b"/>
              <a:pathLst>
                <a:path w="2514600" h="3886200">
                  <a:moveTo>
                    <a:pt x="2514600" y="0"/>
                  </a:moveTo>
                  <a:lnTo>
                    <a:pt x="0" y="0"/>
                  </a:lnTo>
                  <a:lnTo>
                    <a:pt x="0" y="3886200"/>
                  </a:lnTo>
                  <a:lnTo>
                    <a:pt x="2514600" y="38862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0000">
                <a:alpha val="4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8349" y="1809750"/>
              <a:ext cx="2552700" cy="3924300"/>
            </a:xfrm>
            <a:custGeom>
              <a:avLst/>
              <a:gdLst/>
              <a:ahLst/>
              <a:cxnLst/>
              <a:rect l="l" t="t" r="r" b="b"/>
              <a:pathLst>
                <a:path w="2552700" h="3924300">
                  <a:moveTo>
                    <a:pt x="0" y="0"/>
                  </a:moveTo>
                  <a:lnTo>
                    <a:pt x="2552700" y="0"/>
                  </a:lnTo>
                  <a:lnTo>
                    <a:pt x="2552700" y="3924300"/>
                  </a:lnTo>
                  <a:lnTo>
                    <a:pt x="0" y="392430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7399" y="1828800"/>
              <a:ext cx="2514600" cy="3886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30070" y="262890"/>
            <a:ext cx="208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Val</a:t>
            </a:r>
            <a:r>
              <a:rPr sz="3600" spc="-10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dat</a:t>
            </a:r>
            <a:r>
              <a:rPr sz="3600" spc="-10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40" y="1709420"/>
            <a:ext cx="8366125" cy="361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81280" indent="-342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507365" algn="l"/>
                <a:tab pos="508000" algn="l"/>
                <a:tab pos="1668145" algn="l"/>
                <a:tab pos="2336800" algn="l"/>
                <a:tab pos="2513965" algn="l"/>
                <a:tab pos="3192145" algn="l"/>
                <a:tab pos="3965575" algn="l"/>
                <a:tab pos="4265930" algn="l"/>
                <a:tab pos="4836795" algn="l"/>
                <a:tab pos="5256530" algn="l"/>
                <a:tab pos="5917565" algn="l"/>
                <a:tab pos="6692265" algn="l"/>
                <a:tab pos="7111365" algn="l"/>
                <a:tab pos="7279005" algn="l"/>
                <a:tab pos="769493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P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oj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ct	</a:t>
            </a:r>
            <a:r>
              <a:rPr sz="2400" b="1" spc="-65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m	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pe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r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f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or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ms	a	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se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	of	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ac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v</a:t>
            </a:r>
            <a:r>
              <a:rPr sz="2400" b="1" spc="10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ti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s	to	</a:t>
            </a:r>
            <a:r>
              <a:rPr sz="2400" b="1" spc="10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den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if</a:t>
            </a:r>
            <a:r>
              <a:rPr sz="2400" b="1" spc="-25" dirty="0">
                <a:solidFill>
                  <a:srgbClr val="46FFFF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, 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control	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and	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track	requirements</a:t>
            </a:r>
            <a:r>
              <a:rPr sz="2400" b="1" spc="33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and	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changes	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to	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the  requirements at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any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times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as the project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 proceeds.</a:t>
            </a:r>
            <a:endParaRPr sz="2400">
              <a:latin typeface="Arial"/>
              <a:cs typeface="Arial"/>
            </a:endParaRPr>
          </a:p>
          <a:p>
            <a:pPr marL="508000" indent="-3429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507365" algn="l"/>
                <a:tab pos="508000" algn="l"/>
              </a:tabLst>
            </a:pP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Each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requirement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assigned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unique</a:t>
            </a:r>
            <a:r>
              <a:rPr sz="2400" b="1" spc="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identifier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08000" marR="300355" indent="-3429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507365" algn="l"/>
                <a:tab pos="508000" algn="l"/>
                <a:tab pos="1528445" algn="l"/>
                <a:tab pos="2211070" algn="l"/>
                <a:tab pos="4366260" algn="l"/>
                <a:tab pos="5150485" algn="l"/>
                <a:tab pos="5917565" algn="l"/>
                <a:tab pos="6447790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ac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e	t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e	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ir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en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s	into	o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e	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r	tr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acea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bili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y 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tables.</a:t>
            </a:r>
            <a:endParaRPr sz="2400">
              <a:latin typeface="Arial"/>
              <a:cs typeface="Arial"/>
            </a:endParaRPr>
          </a:p>
          <a:p>
            <a:pPr marL="508000" marR="72390" indent="-342900" algn="just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508000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Tables may be stored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in a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database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 that relate  features,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sources, dependencies subsystems and 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interfaces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to the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requirements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53870" y="642620"/>
            <a:ext cx="5440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Requirements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Management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810" y="444500"/>
            <a:ext cx="6117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9430" algn="l"/>
                <a:tab pos="2481580" algn="l"/>
              </a:tabLst>
            </a:pPr>
            <a:r>
              <a:rPr sz="4000" spc="125" dirty="0">
                <a:solidFill>
                  <a:srgbClr val="FFFF00"/>
                </a:solidFill>
              </a:rPr>
              <a:t>Types	</a:t>
            </a:r>
            <a:r>
              <a:rPr sz="4000" spc="-55" dirty="0">
                <a:solidFill>
                  <a:srgbClr val="FFFF00"/>
                </a:solidFill>
              </a:rPr>
              <a:t>of	</a:t>
            </a:r>
            <a:r>
              <a:rPr sz="4000" spc="150" dirty="0">
                <a:solidFill>
                  <a:srgbClr val="FFFF00"/>
                </a:solidFill>
              </a:rPr>
              <a:t>Requirements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107439" y="1709420"/>
            <a:ext cx="4149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Customer</a:t>
            </a:r>
            <a:r>
              <a:rPr sz="2800" b="1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Requirements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7489" y="2212340"/>
            <a:ext cx="356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6970" algn="l"/>
                <a:tab pos="1845945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Define	the	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expectations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3171" y="2212340"/>
            <a:ext cx="3217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715" algn="l"/>
                <a:tab pos="1544955" algn="l"/>
                <a:tab pos="206883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in	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terms	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of	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Mission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5691" y="2578100"/>
            <a:ext cx="5305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2353310" algn="l"/>
                <a:tab pos="4458335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ir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on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nt,	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on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str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s	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R="13335" algn="r">
              <a:lnSpc>
                <a:spcPct val="100000"/>
              </a:lnSpc>
              <a:tabLst>
                <a:tab pos="601980" algn="l"/>
                <a:tab pos="2877820" algn="l"/>
                <a:tab pos="3733165" algn="l"/>
              </a:tabLst>
            </a:pP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of	</a:t>
            </a:r>
            <a:r>
              <a:rPr sz="2400" b="1" spc="-15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fe</a:t>
            </a:r>
            <a:r>
              <a:rPr sz="2400" b="1" spc="-15" dirty="0">
                <a:solidFill>
                  <a:srgbClr val="46FFFF"/>
                </a:solidFill>
                <a:latin typeface="Arial"/>
                <a:cs typeface="Arial"/>
              </a:rPr>
              <a:t>c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nes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s	a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d	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ab</a:t>
            </a:r>
            <a:r>
              <a:rPr sz="2400" b="1" spc="10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lit</a:t>
            </a:r>
            <a:r>
              <a:rPr sz="2400" b="1" spc="-25" dirty="0">
                <a:solidFill>
                  <a:srgbClr val="46FFFF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7489" y="2578100"/>
            <a:ext cx="1703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Objectives,  Measures  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MO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/MO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7439" y="3675379"/>
            <a:ext cx="7418070" cy="25971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Functional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 Requirements</a:t>
            </a:r>
            <a:endParaRPr sz="28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Explain 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what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has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to be</a:t>
            </a:r>
            <a:r>
              <a:rPr sz="2400" b="1" spc="-3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done.</a:t>
            </a:r>
            <a:endParaRPr sz="2400">
              <a:latin typeface="Arial"/>
              <a:cs typeface="Arial"/>
            </a:endParaRPr>
          </a:p>
          <a:p>
            <a:pPr marL="412750" marR="5080">
              <a:lnSpc>
                <a:spcPct val="100000"/>
              </a:lnSpc>
              <a:spcBef>
                <a:spcPts val="590"/>
              </a:spcBef>
              <a:tabLst>
                <a:tab pos="1689735" algn="l"/>
                <a:tab pos="2343785" algn="l"/>
                <a:tab pos="4025265" algn="l"/>
                <a:tab pos="5118735" algn="l"/>
                <a:tab pos="5619750" algn="l"/>
                <a:tab pos="6863080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Id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en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ify	the	n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eces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ar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y	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ction	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r	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ac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y	a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d 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task.</a:t>
            </a:r>
            <a:endParaRPr sz="2400">
              <a:latin typeface="Arial"/>
              <a:cs typeface="Arial"/>
            </a:endParaRPr>
          </a:p>
          <a:p>
            <a:pPr marL="412750" marR="5715">
              <a:lnSpc>
                <a:spcPct val="100000"/>
              </a:lnSpc>
              <a:spcBef>
                <a:spcPts val="600"/>
              </a:spcBef>
              <a:tabLst>
                <a:tab pos="1308735" algn="l"/>
                <a:tab pos="1798955" algn="l"/>
                <a:tab pos="2409825" algn="l"/>
                <a:tab pos="3035300" algn="l"/>
                <a:tab pos="3865879" algn="l"/>
                <a:tab pos="5388610" algn="l"/>
                <a:tab pos="5948045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U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se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d	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s	the	t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p	</a:t>
            </a:r>
            <a:r>
              <a:rPr sz="2400" b="1" spc="10" dirty="0">
                <a:solidFill>
                  <a:srgbClr val="46FFFF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eve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l	fu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nc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ns	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f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r	fu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nc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l 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analysis.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0240" y="1620519"/>
            <a:ext cx="7943215" cy="43078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0" algn="just">
              <a:lnSpc>
                <a:spcPct val="100000"/>
              </a:lnSpc>
              <a:spcBef>
                <a:spcPts val="800"/>
              </a:spcBef>
            </a:pPr>
            <a:r>
              <a:rPr sz="3150" spc="-315" baseline="13227" dirty="0">
                <a:solidFill>
                  <a:srgbClr val="FFFFFF"/>
                </a:solidFill>
                <a:latin typeface="UnDotum"/>
                <a:cs typeface="UnDotum"/>
              </a:rPr>
              <a:t></a:t>
            </a:r>
            <a:r>
              <a:rPr sz="2100" spc="-210" dirty="0">
                <a:solidFill>
                  <a:srgbClr val="FFFF00"/>
                </a:solidFill>
                <a:latin typeface="UnDotum"/>
                <a:cs typeface="UnDotum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Non functional</a:t>
            </a:r>
            <a:r>
              <a:rPr sz="28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Requirements:</a:t>
            </a:r>
            <a:endParaRPr sz="2800">
              <a:latin typeface="Arial"/>
              <a:cs typeface="Arial"/>
            </a:endParaRPr>
          </a:p>
          <a:p>
            <a:pPr marL="469900" marR="68580" indent="-342900" algn="just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469900" algn="l"/>
              </a:tabLst>
            </a:pP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Specify criteria that </a:t>
            </a:r>
            <a:r>
              <a:rPr sz="2800" b="1" dirty="0">
                <a:solidFill>
                  <a:srgbClr val="46FFFF"/>
                </a:solidFill>
                <a:latin typeface="Arial"/>
                <a:cs typeface="Arial"/>
              </a:rPr>
              <a:t>can 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be </a:t>
            </a: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used 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to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judge  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the operation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 of </a:t>
            </a:r>
            <a:r>
              <a:rPr sz="2800" b="1" dirty="0">
                <a:solidFill>
                  <a:srgbClr val="46FFFF"/>
                </a:solidFill>
                <a:latin typeface="Arial"/>
                <a:cs typeface="Arial"/>
              </a:rPr>
              <a:t>a </a:t>
            </a: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system 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rather than  behaviors.</a:t>
            </a:r>
            <a:endParaRPr sz="2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690"/>
              </a:spcBef>
            </a:pP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Performance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Requirements:</a:t>
            </a:r>
            <a:endParaRPr sz="2800">
              <a:latin typeface="Arial"/>
              <a:cs typeface="Arial"/>
            </a:endParaRPr>
          </a:p>
          <a:p>
            <a:pPr marL="469900" marR="78105" indent="-342900" algn="just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469900" algn="l"/>
              </a:tabLst>
            </a:pPr>
            <a:r>
              <a:rPr sz="2800" b="1" spc="-10" dirty="0">
                <a:solidFill>
                  <a:srgbClr val="FFBF00"/>
                </a:solidFill>
                <a:latin typeface="Arial"/>
                <a:cs typeface="Arial"/>
              </a:rPr>
              <a:t>Examine </a:t>
            </a:r>
            <a:r>
              <a:rPr sz="2800" b="1" spc="-5" dirty="0">
                <a:solidFill>
                  <a:srgbClr val="FFBF00"/>
                </a:solidFill>
                <a:latin typeface="Arial"/>
                <a:cs typeface="Arial"/>
              </a:rPr>
              <a:t>which </a:t>
            </a:r>
            <a:r>
              <a:rPr sz="2800" b="1" dirty="0">
                <a:solidFill>
                  <a:srgbClr val="FFBF00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FFBF00"/>
                </a:solidFill>
                <a:latin typeface="Arial"/>
                <a:cs typeface="Arial"/>
              </a:rPr>
              <a:t>mission or function </a:t>
            </a:r>
            <a:r>
              <a:rPr sz="2800" b="1" spc="-10" dirty="0">
                <a:solidFill>
                  <a:srgbClr val="FFBF00"/>
                </a:solidFill>
                <a:latin typeface="Arial"/>
                <a:cs typeface="Arial"/>
              </a:rPr>
              <a:t>must  </a:t>
            </a:r>
            <a:r>
              <a:rPr sz="2800" b="1" spc="-5" dirty="0">
                <a:solidFill>
                  <a:srgbClr val="FFBF00"/>
                </a:solidFill>
                <a:latin typeface="Arial"/>
                <a:cs typeface="Arial"/>
              </a:rPr>
              <a:t>be executed.</a:t>
            </a:r>
            <a:endParaRPr sz="2800">
              <a:latin typeface="Arial"/>
              <a:cs typeface="Arial"/>
            </a:endParaRPr>
          </a:p>
          <a:p>
            <a:pPr marL="469900" marR="75565" indent="-342900" algn="just">
              <a:lnSpc>
                <a:spcPct val="100000"/>
              </a:lnSpc>
              <a:spcBef>
                <a:spcPts val="69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469900" algn="l"/>
              </a:tabLst>
            </a:pP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Measured </a:t>
            </a:r>
            <a:r>
              <a:rPr sz="2800" b="1" dirty="0">
                <a:solidFill>
                  <a:srgbClr val="46FFFF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terms of </a:t>
            </a: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quality, quantity,  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timeliness </a:t>
            </a: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or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readiness.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633220"/>
            <a:ext cx="379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Design</a:t>
            </a:r>
            <a:r>
              <a:rPr spc="-90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Requirements: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7361" y="2578100"/>
            <a:ext cx="1346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405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d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ta  te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ch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ni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ca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059940"/>
            <a:ext cx="4499610" cy="47269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3550" indent="-285750">
              <a:lnSpc>
                <a:spcPct val="100000"/>
              </a:lnSpc>
              <a:spcBef>
                <a:spcPts val="70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463550" algn="l"/>
              </a:tabLst>
            </a:pP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Build to, Code to, buy</a:t>
            </a:r>
            <a:r>
              <a:rPr sz="2400" b="1" spc="-40" dirty="0">
                <a:solidFill>
                  <a:srgbClr val="FFB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to.</a:t>
            </a:r>
            <a:endParaRPr sz="2400">
              <a:latin typeface="Arial"/>
              <a:cs typeface="Arial"/>
            </a:endParaRPr>
          </a:p>
          <a:p>
            <a:pPr marL="463550" marR="1428750" indent="-285750">
              <a:lnSpc>
                <a:spcPct val="100000"/>
              </a:lnSpc>
              <a:spcBef>
                <a:spcPts val="60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463550" algn="l"/>
                <a:tab pos="1743075" algn="l"/>
                <a:tab pos="2199005" algn="l"/>
              </a:tabLst>
            </a:pP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U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e	</a:t>
            </a:r>
            <a:r>
              <a:rPr sz="2400" b="1" spc="5" dirty="0">
                <a:solidFill>
                  <a:srgbClr val="FFBF00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ech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ni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ca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l  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packages	</a:t>
            </a: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and  manuals.</a:t>
            </a:r>
            <a:endParaRPr sz="2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90"/>
              </a:spcBef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Derived</a:t>
            </a:r>
            <a:r>
              <a:rPr sz="28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Requirements:</a:t>
            </a:r>
            <a:endParaRPr sz="2800">
              <a:latin typeface="Arial"/>
              <a:cs typeface="Arial"/>
            </a:endParaRPr>
          </a:p>
          <a:p>
            <a:pPr marL="463550" marR="81280" indent="-285750" algn="just">
              <a:lnSpc>
                <a:spcPct val="100000"/>
              </a:lnSpc>
              <a:spcBef>
                <a:spcPts val="60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463550" algn="l"/>
              </a:tabLst>
            </a:pP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Implied or transformed  from higher 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level  </a:t>
            </a: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requirement.</a:t>
            </a:r>
            <a:endParaRPr sz="2400">
              <a:latin typeface="Arial"/>
              <a:cs typeface="Arial"/>
            </a:endParaRPr>
          </a:p>
          <a:p>
            <a:pPr marL="63500" algn="just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Allocated</a:t>
            </a:r>
            <a:r>
              <a:rPr sz="28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Requirement:</a:t>
            </a:r>
            <a:endParaRPr sz="2800">
              <a:latin typeface="Arial"/>
              <a:cs typeface="Arial"/>
            </a:endParaRPr>
          </a:p>
          <a:p>
            <a:pPr marL="463550" indent="-285750" algn="just">
              <a:lnSpc>
                <a:spcPct val="100000"/>
              </a:lnSpc>
              <a:spcBef>
                <a:spcPts val="60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463550" algn="l"/>
              </a:tabLst>
            </a:pP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Higher level 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:</a:t>
            </a:r>
            <a:r>
              <a:rPr sz="2400" b="1" spc="10" dirty="0">
                <a:solidFill>
                  <a:srgbClr val="FFBF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 marL="463550" indent="-285750" algn="just">
              <a:lnSpc>
                <a:spcPct val="100000"/>
              </a:lnSpc>
              <a:spcBef>
                <a:spcPts val="59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463550" algn="l"/>
              </a:tabLst>
            </a:pP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Lower </a:t>
            </a: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level 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: </a:t>
            </a: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70 and</a:t>
            </a:r>
            <a:r>
              <a:rPr sz="2400" b="1" spc="-15" dirty="0">
                <a:solidFill>
                  <a:srgbClr val="FFB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270" y="2015490"/>
            <a:ext cx="357949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Those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who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are involving 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in 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requirement Analysis: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600" spc="-67" baseline="5787" dirty="0">
                <a:solidFill>
                  <a:srgbClr val="46FFFF"/>
                </a:solidFill>
                <a:latin typeface="UnDotum"/>
                <a:cs typeface="UnDotum"/>
              </a:rPr>
              <a:t></a:t>
            </a:r>
            <a:r>
              <a:rPr sz="2400" b="1" spc="-45" dirty="0">
                <a:solidFill>
                  <a:srgbClr val="46FFFF"/>
                </a:solidFill>
                <a:latin typeface="Times New Roman"/>
                <a:cs typeface="Times New Roman"/>
              </a:rPr>
              <a:t>Requirement</a:t>
            </a:r>
            <a:r>
              <a:rPr sz="2400" b="1" spc="-15" dirty="0">
                <a:solidFill>
                  <a:srgbClr val="46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Times New Roman"/>
                <a:cs typeface="Times New Roman"/>
              </a:rPr>
              <a:t>Engineer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600" spc="-112" baseline="5787" dirty="0">
                <a:solidFill>
                  <a:srgbClr val="46FFFF"/>
                </a:solidFill>
                <a:latin typeface="UnDotum"/>
                <a:cs typeface="UnDotum"/>
              </a:rPr>
              <a:t></a:t>
            </a:r>
            <a:r>
              <a:rPr sz="2400" b="1" spc="-75" dirty="0">
                <a:solidFill>
                  <a:srgbClr val="46FFFF"/>
                </a:solidFill>
                <a:latin typeface="Times New Roman"/>
                <a:cs typeface="Times New Roman"/>
              </a:rPr>
              <a:t>System</a:t>
            </a:r>
            <a:r>
              <a:rPr sz="2400" b="1" dirty="0">
                <a:solidFill>
                  <a:srgbClr val="46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Times New Roman"/>
                <a:cs typeface="Times New Roman"/>
              </a:rPr>
              <a:t>Analyst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600" spc="-112" baseline="5787" dirty="0">
                <a:solidFill>
                  <a:srgbClr val="46FFFF"/>
                </a:solidFill>
                <a:latin typeface="UnDotum"/>
                <a:cs typeface="UnDotum"/>
              </a:rPr>
              <a:t></a:t>
            </a:r>
            <a:r>
              <a:rPr sz="2400" b="1" spc="-75" dirty="0">
                <a:solidFill>
                  <a:srgbClr val="46FFFF"/>
                </a:solidFill>
                <a:latin typeface="Times New Roman"/>
                <a:cs typeface="Times New Roman"/>
              </a:rPr>
              <a:t>System</a:t>
            </a:r>
            <a:r>
              <a:rPr sz="2400" b="1" spc="-5" dirty="0">
                <a:solidFill>
                  <a:srgbClr val="46FFFF"/>
                </a:solidFill>
                <a:latin typeface="Times New Roman"/>
                <a:cs typeface="Times New Roman"/>
              </a:rPr>
              <a:t> Engineer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600" spc="-97" baseline="5787" dirty="0">
                <a:solidFill>
                  <a:srgbClr val="46FFFF"/>
                </a:solidFill>
                <a:latin typeface="UnDotum"/>
                <a:cs typeface="UnDotum"/>
              </a:rPr>
              <a:t></a:t>
            </a:r>
            <a:r>
              <a:rPr sz="2400" b="1" spc="-65" dirty="0">
                <a:solidFill>
                  <a:srgbClr val="46FFFF"/>
                </a:solidFill>
                <a:latin typeface="Times New Roman"/>
                <a:cs typeface="Times New Roman"/>
              </a:rPr>
              <a:t>Project</a:t>
            </a:r>
            <a:r>
              <a:rPr sz="2400" b="1" spc="-5" dirty="0">
                <a:solidFill>
                  <a:srgbClr val="46FFFF"/>
                </a:solidFill>
                <a:latin typeface="Times New Roman"/>
                <a:cs typeface="Times New Roman"/>
              </a:rPr>
              <a:t> Leader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600" spc="-112" baseline="5787" dirty="0">
                <a:solidFill>
                  <a:srgbClr val="46FFFF"/>
                </a:solidFill>
                <a:latin typeface="UnDotum"/>
                <a:cs typeface="UnDotum"/>
              </a:rPr>
              <a:t></a:t>
            </a:r>
            <a:r>
              <a:rPr sz="2400" b="1" spc="-75" dirty="0">
                <a:solidFill>
                  <a:srgbClr val="46FFFF"/>
                </a:solidFill>
                <a:latin typeface="Times New Roman"/>
                <a:cs typeface="Times New Roman"/>
              </a:rPr>
              <a:t>System</a:t>
            </a:r>
            <a:r>
              <a:rPr sz="2400" b="1" spc="-5" dirty="0">
                <a:solidFill>
                  <a:srgbClr val="46FFFF"/>
                </a:solidFill>
                <a:latin typeface="Times New Roman"/>
                <a:cs typeface="Times New Roman"/>
              </a:rPr>
              <a:t> Engineer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 </a:t>
            </a:r>
            <a:r>
              <a:rPr spc="-10" dirty="0"/>
              <a:t>Requirement</a:t>
            </a:r>
            <a:r>
              <a:rPr spc="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74065" lvl="2" indent="-7620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Understanding</a:t>
            </a:r>
            <a:r>
              <a:rPr sz="2400" spc="-6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Requirements</a:t>
            </a:r>
            <a:r>
              <a:rPr sz="24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Ground Work</a:t>
            </a:r>
            <a:r>
              <a:rPr sz="2400" spc="-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Establishment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38595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39" y="3813809"/>
            <a:ext cx="3854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1.1.4.1 Stakeholders</a:t>
            </a:r>
            <a:r>
              <a:rPr sz="2000" spc="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Identification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2278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39" y="4182109"/>
            <a:ext cx="4456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1.1.4.2 </a:t>
            </a: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Multiple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Viewpoints</a:t>
            </a: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939" y="45961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7539" y="4550409"/>
            <a:ext cx="2371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1.1.4.3</a:t>
            </a:r>
            <a:r>
              <a:rPr sz="2000" spc="-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49644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39" y="4918709"/>
            <a:ext cx="3613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1.1.4.4 Requirements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Elicitation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8939" y="53327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539" y="5287009"/>
            <a:ext cx="3093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1.1.4.5 Building </a:t>
            </a:r>
            <a:r>
              <a:rPr sz="2000" spc="5" dirty="0">
                <a:solidFill>
                  <a:srgbClr val="DCDCDC"/>
                </a:solidFill>
                <a:latin typeface="Arial"/>
                <a:cs typeface="Arial"/>
              </a:rPr>
              <a:t>Use</a:t>
            </a:r>
            <a:r>
              <a:rPr sz="2000" spc="-4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8939" y="57010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7539" y="5655309"/>
            <a:ext cx="3812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1.1.4.6 Negotiating</a:t>
            </a:r>
            <a:r>
              <a:rPr sz="2000" spc="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8939" y="60693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7539" y="6023609"/>
            <a:ext cx="3642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1.1.4.7 Validating</a:t>
            </a:r>
            <a:r>
              <a:rPr sz="2000" spc="-4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1739" y="200659"/>
            <a:ext cx="43916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81125" algn="l"/>
              </a:tabLst>
            </a:pPr>
            <a:r>
              <a:rPr sz="3600" spc="305" dirty="0"/>
              <a:t>1</a:t>
            </a:r>
            <a:r>
              <a:rPr sz="3600" spc="285" dirty="0"/>
              <a:t>.</a:t>
            </a:r>
            <a:r>
              <a:rPr sz="3600" spc="305" dirty="0"/>
              <a:t>1</a:t>
            </a:r>
            <a:r>
              <a:rPr sz="3600" spc="285" dirty="0"/>
              <a:t>.</a:t>
            </a:r>
            <a:r>
              <a:rPr sz="3600" dirty="0"/>
              <a:t>3	</a:t>
            </a:r>
            <a:r>
              <a:rPr sz="3600" spc="305" dirty="0"/>
              <a:t>R</a:t>
            </a:r>
            <a:r>
              <a:rPr sz="3600" spc="290" dirty="0"/>
              <a:t>e</a:t>
            </a:r>
            <a:r>
              <a:rPr sz="3600" spc="90" dirty="0"/>
              <a:t>q</a:t>
            </a:r>
            <a:r>
              <a:rPr sz="3600" spc="105" dirty="0"/>
              <a:t>u</a:t>
            </a:r>
            <a:r>
              <a:rPr sz="3600" spc="90" dirty="0"/>
              <a:t>ir</a:t>
            </a:r>
            <a:r>
              <a:rPr sz="3600" spc="305" dirty="0"/>
              <a:t>e</a:t>
            </a:r>
            <a:r>
              <a:rPr sz="3600" spc="90" dirty="0"/>
              <a:t>m</a:t>
            </a:r>
            <a:r>
              <a:rPr sz="3600" spc="290" dirty="0"/>
              <a:t>e</a:t>
            </a:r>
            <a:r>
              <a:rPr sz="3600" spc="90" dirty="0"/>
              <a:t>n</a:t>
            </a:r>
            <a:r>
              <a:rPr sz="3600" spc="-185" dirty="0"/>
              <a:t>t </a:t>
            </a:r>
            <a:r>
              <a:rPr sz="3600" spc="-170" dirty="0"/>
              <a:t> </a:t>
            </a:r>
            <a:r>
              <a:rPr sz="3600" spc="120" dirty="0"/>
              <a:t>Engineering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802640" y="1620519"/>
            <a:ext cx="7721600" cy="46609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Feasibility</a:t>
            </a:r>
            <a:r>
              <a:rPr sz="28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Study</a:t>
            </a:r>
            <a:endParaRPr sz="2800">
              <a:latin typeface="Arial"/>
              <a:cs typeface="Arial"/>
            </a:endParaRPr>
          </a:p>
          <a:p>
            <a:pPr marL="412750" marR="2983865">
              <a:lnSpc>
                <a:spcPct val="120800"/>
              </a:lnSpc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Find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out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the current user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needs.  Budget</a:t>
            </a:r>
            <a:endParaRPr sz="2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690"/>
              </a:spcBef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Requirement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 Analysis</a:t>
            </a:r>
            <a:endParaRPr sz="28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What the stakeholders require from the</a:t>
            </a:r>
            <a:r>
              <a:rPr sz="2400" spc="4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Requirements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Definition</a:t>
            </a:r>
            <a:endParaRPr sz="2800">
              <a:latin typeface="Arial"/>
              <a:cs typeface="Arial"/>
            </a:endParaRPr>
          </a:p>
          <a:p>
            <a:pPr marL="412750" marR="508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Define the requirements in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a form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understandable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to  the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customer.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Requirements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Specification</a:t>
            </a:r>
            <a:endParaRPr sz="28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Define the requirements in</a:t>
            </a:r>
            <a:r>
              <a:rPr sz="2400" spc="1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detail.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 </a:t>
            </a:r>
            <a:r>
              <a:rPr spc="-10" dirty="0"/>
              <a:t>Requirement</a:t>
            </a:r>
            <a:r>
              <a:rPr spc="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74065" lvl="2" indent="-7620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Understanding</a:t>
            </a:r>
            <a:r>
              <a:rPr sz="2400" spc="-6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Ground Work</a:t>
            </a:r>
            <a:r>
              <a:rPr sz="2400" spc="-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Establishment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38595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939" y="42278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5961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939" y="49644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939" y="53327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8939" y="57010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60693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39" y="3750309"/>
            <a:ext cx="4456430" cy="2603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9790" lvl="3" indent="-84772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Stakeholders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Identification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Multiple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Viewpoints</a:t>
            </a:r>
            <a:r>
              <a:rPr sz="2000" spc="-3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Requirements Elicitation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Building </a:t>
            </a:r>
            <a:r>
              <a:rPr sz="2000" spc="5" dirty="0">
                <a:solidFill>
                  <a:srgbClr val="DCDCDC"/>
                </a:solidFill>
                <a:latin typeface="Arial"/>
                <a:cs typeface="Arial"/>
              </a:rPr>
              <a:t>Use</a:t>
            </a:r>
            <a:r>
              <a:rPr sz="2000" spc="-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Negotiating Requirements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Validating</a:t>
            </a:r>
            <a:r>
              <a:rPr sz="2000" spc="-7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4040" y="1709420"/>
            <a:ext cx="4345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Requirements</a:t>
            </a:r>
            <a:r>
              <a:rPr spc="-60" dirty="0">
                <a:solidFill>
                  <a:srgbClr val="FFFF00"/>
                </a:solidFill>
              </a:rPr>
              <a:t> </a:t>
            </a:r>
            <a:r>
              <a:rPr spc="-10" dirty="0">
                <a:solidFill>
                  <a:srgbClr val="FFFF00"/>
                </a:solidFill>
              </a:rPr>
              <a:t>Document: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4040" y="2136140"/>
            <a:ext cx="8298815" cy="40754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Official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412750" marR="1783714">
              <a:lnSpc>
                <a:spcPct val="120800"/>
              </a:lnSpc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Include both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definition and specification  Specify external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system</a:t>
            </a:r>
            <a:r>
              <a:rPr sz="2400" b="1" spc="-2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behavior</a:t>
            </a:r>
            <a:endParaRPr sz="2400">
              <a:latin typeface="Arial"/>
              <a:cs typeface="Arial"/>
            </a:endParaRPr>
          </a:p>
          <a:p>
            <a:pPr marL="412750" marR="2650490">
              <a:lnSpc>
                <a:spcPct val="120500"/>
              </a:lnSpc>
              <a:spcBef>
                <a:spcPts val="10"/>
              </a:spcBef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Specify implementation constraints. 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Easy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to</a:t>
            </a:r>
            <a:r>
              <a:rPr sz="2400" b="1" spc="-3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Problems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Requirements</a:t>
            </a:r>
            <a:r>
              <a:rPr sz="28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  <a:p>
            <a:pPr marL="412750" marR="5080">
              <a:lnSpc>
                <a:spcPct val="120800"/>
              </a:lnSpc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Stakeholders don’t know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what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they really 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want 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Stakeholders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express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requirements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their 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own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terms  Requirement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change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during the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analysis</a:t>
            </a:r>
            <a:r>
              <a:rPr sz="2400" b="1" spc="2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process</a:t>
            </a:r>
            <a:r>
              <a:rPr sz="2400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 </a:t>
            </a:r>
            <a:r>
              <a:rPr spc="-10" dirty="0"/>
              <a:t>Requirement</a:t>
            </a:r>
            <a:r>
              <a:rPr spc="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7489" y="1983740"/>
            <a:ext cx="4897755" cy="17919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74065" lvl="2" indent="-7620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Understanding</a:t>
            </a:r>
            <a:r>
              <a:rPr sz="2400" spc="-3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774700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Ground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Work</a:t>
            </a:r>
            <a:r>
              <a:rPr sz="24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Establishment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38595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939" y="42278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5961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939" y="49644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939" y="53327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8939" y="57010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60693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39" y="3750309"/>
            <a:ext cx="4456430" cy="2603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9790" lvl="3" indent="-84772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Stakeholders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Identification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Multiple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Viewpoints</a:t>
            </a:r>
            <a:r>
              <a:rPr sz="2000" spc="-3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Requirements Elicitation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Building </a:t>
            </a:r>
            <a:r>
              <a:rPr sz="2000" spc="5" dirty="0">
                <a:solidFill>
                  <a:srgbClr val="DCDCDC"/>
                </a:solidFill>
                <a:latin typeface="Arial"/>
                <a:cs typeface="Arial"/>
              </a:rPr>
              <a:t>Use</a:t>
            </a:r>
            <a:r>
              <a:rPr sz="2000" spc="-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Negotiating Requirements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Validating</a:t>
            </a:r>
            <a:r>
              <a:rPr sz="2000" spc="-7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539" y="200659"/>
            <a:ext cx="44907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81125" algn="l"/>
                <a:tab pos="3297554" algn="l"/>
              </a:tabLst>
            </a:pPr>
            <a:r>
              <a:rPr sz="3600" spc="305" dirty="0"/>
              <a:t>1</a:t>
            </a:r>
            <a:r>
              <a:rPr sz="3600" spc="285" dirty="0"/>
              <a:t>.</a:t>
            </a:r>
            <a:r>
              <a:rPr sz="3600" spc="305" dirty="0"/>
              <a:t>1</a:t>
            </a:r>
            <a:r>
              <a:rPr sz="3600" spc="285" dirty="0"/>
              <a:t>.</a:t>
            </a:r>
            <a:r>
              <a:rPr sz="3600" dirty="0"/>
              <a:t>4	</a:t>
            </a:r>
            <a:r>
              <a:rPr sz="3600" spc="295" dirty="0"/>
              <a:t>G</a:t>
            </a:r>
            <a:r>
              <a:rPr sz="3600" spc="90" dirty="0"/>
              <a:t>ro</a:t>
            </a:r>
            <a:r>
              <a:rPr sz="3600" spc="105" dirty="0"/>
              <a:t>u</a:t>
            </a:r>
            <a:r>
              <a:rPr sz="3600" spc="90" dirty="0"/>
              <a:t>n</a:t>
            </a:r>
            <a:r>
              <a:rPr sz="3600" spc="-200" dirty="0"/>
              <a:t>d</a:t>
            </a:r>
            <a:r>
              <a:rPr sz="3600" dirty="0"/>
              <a:t>	</a:t>
            </a:r>
            <a:r>
              <a:rPr sz="3600" spc="295" dirty="0"/>
              <a:t>W</a:t>
            </a:r>
            <a:r>
              <a:rPr sz="3600" spc="90" dirty="0"/>
              <a:t>or</a:t>
            </a:r>
            <a:r>
              <a:rPr sz="3600" spc="-155" dirty="0"/>
              <a:t>k </a:t>
            </a:r>
            <a:r>
              <a:rPr sz="3600" spc="-105" dirty="0"/>
              <a:t> </a:t>
            </a:r>
            <a:r>
              <a:rPr sz="3600" spc="120" dirty="0"/>
              <a:t>Establishment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507489" y="1709420"/>
            <a:ext cx="7169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52220" algn="l"/>
                <a:tab pos="2153285" algn="l"/>
                <a:tab pos="2700020" algn="l"/>
                <a:tab pos="4701540" algn="l"/>
                <a:tab pos="6090285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Gr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d	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W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rk	f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r	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ui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nt	A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na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b="1" spc="1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s	c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on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si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t 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255015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939" y="291845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539" y="2440940"/>
            <a:ext cx="301625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Identifying stakeholders,  Recognizing</a:t>
            </a:r>
            <a:r>
              <a:rPr sz="2000" b="1" spc="-3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viewpoints,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939" y="328675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2082" y="3241040"/>
            <a:ext cx="23437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670">
              <a:lnSpc>
                <a:spcPct val="100000"/>
              </a:lnSpc>
              <a:spcBef>
                <a:spcPts val="100"/>
              </a:spcBef>
              <a:tabLst>
                <a:tab pos="664210" algn="l"/>
                <a:tab pos="761365" algn="l"/>
              </a:tabLst>
            </a:pP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h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e		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k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h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46FFFF"/>
                </a:solidFill>
                <a:latin typeface="Arial"/>
                <a:cs typeface="Arial"/>
              </a:rPr>
              <a:t>l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rs  a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d	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qu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7539" y="3241040"/>
            <a:ext cx="4391660" cy="94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  <a:tabLst>
                <a:tab pos="1172845" algn="l"/>
                <a:tab pos="1736725" algn="l"/>
                <a:tab pos="2741930" algn="l"/>
                <a:tab pos="3543935" algn="l"/>
              </a:tabLst>
            </a:pP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b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h</a:t>
            </a:r>
            <a:r>
              <a:rPr sz="2000" b="1" spc="-10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g	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46FFFF"/>
                </a:solidFill>
                <a:latin typeface="Arial"/>
                <a:cs typeface="Arial"/>
              </a:rPr>
              <a:t>ll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ra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ti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n	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mo</a:t>
            </a:r>
            <a:r>
              <a:rPr sz="2000" b="1" spc="5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g  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through	conducting	conversions  among the stakeholders.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 </a:t>
            </a:r>
            <a:r>
              <a:rPr spc="-10" dirty="0"/>
              <a:t>Requirement</a:t>
            </a:r>
            <a:r>
              <a:rPr spc="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74065" lvl="2" indent="-7620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Understanding</a:t>
            </a:r>
            <a:r>
              <a:rPr sz="2400" spc="-6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Ground Work</a:t>
            </a:r>
            <a:r>
              <a:rPr sz="2400" spc="-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Establishment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38595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39" y="3813809"/>
            <a:ext cx="4120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1.1.4.1 Stakeholders Identification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2278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39" y="4182109"/>
            <a:ext cx="4456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1.1.4.2 </a:t>
            </a: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Multiple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Viewpoints</a:t>
            </a: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939" y="45961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7539" y="4550409"/>
            <a:ext cx="2371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1.1.4.3</a:t>
            </a:r>
            <a:r>
              <a:rPr sz="2000" spc="-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49644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39" y="4918709"/>
            <a:ext cx="3613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1.1.4.4 Requirements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Elicitation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8939" y="53327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539" y="5287009"/>
            <a:ext cx="3093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1.1.4.5 Building </a:t>
            </a:r>
            <a:r>
              <a:rPr sz="2000" spc="5" dirty="0">
                <a:solidFill>
                  <a:srgbClr val="DCDCDC"/>
                </a:solidFill>
                <a:latin typeface="Arial"/>
                <a:cs typeface="Arial"/>
              </a:rPr>
              <a:t>Use</a:t>
            </a:r>
            <a:r>
              <a:rPr sz="2000" spc="-4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8939" y="57010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7539" y="5655309"/>
            <a:ext cx="3812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1.1.4.6 Negotiating</a:t>
            </a:r>
            <a:r>
              <a:rPr sz="2000" spc="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8939" y="60693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7539" y="6023609"/>
            <a:ext cx="3642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1.1.4.7 Validating</a:t>
            </a:r>
            <a:r>
              <a:rPr sz="2000" spc="-4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810" y="261620"/>
            <a:ext cx="43942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36395" algn="l"/>
              </a:tabLst>
            </a:pPr>
            <a:r>
              <a:rPr sz="3200" spc="265" dirty="0"/>
              <a:t>1</a:t>
            </a:r>
            <a:r>
              <a:rPr sz="3200" spc="254" dirty="0"/>
              <a:t>.</a:t>
            </a:r>
            <a:r>
              <a:rPr sz="3200" spc="265" dirty="0"/>
              <a:t>1.4</a:t>
            </a:r>
            <a:r>
              <a:rPr sz="3200" spc="254" dirty="0"/>
              <a:t>.</a:t>
            </a:r>
            <a:r>
              <a:rPr sz="3200" dirty="0"/>
              <a:t>1	</a:t>
            </a:r>
            <a:r>
              <a:rPr sz="3200" spc="260" dirty="0"/>
              <a:t>S</a:t>
            </a:r>
            <a:r>
              <a:rPr sz="3200" spc="75" dirty="0"/>
              <a:t>t</a:t>
            </a:r>
            <a:r>
              <a:rPr sz="3200" spc="275" dirty="0"/>
              <a:t>a</a:t>
            </a:r>
            <a:r>
              <a:rPr sz="3200" spc="85" dirty="0"/>
              <a:t>k</a:t>
            </a:r>
            <a:r>
              <a:rPr sz="3200" spc="265" dirty="0"/>
              <a:t>e</a:t>
            </a:r>
            <a:r>
              <a:rPr sz="3200" spc="90" dirty="0"/>
              <a:t>ho</a:t>
            </a:r>
            <a:r>
              <a:rPr sz="3200" spc="85" dirty="0"/>
              <a:t>l</a:t>
            </a:r>
            <a:r>
              <a:rPr sz="3200" spc="90" dirty="0"/>
              <a:t>d</a:t>
            </a:r>
            <a:r>
              <a:rPr sz="3200" spc="265" dirty="0"/>
              <a:t>e</a:t>
            </a:r>
            <a:r>
              <a:rPr sz="3200" spc="80" dirty="0"/>
              <a:t>r</a:t>
            </a:r>
            <a:r>
              <a:rPr sz="3200" spc="-135" dirty="0"/>
              <a:t>s </a:t>
            </a:r>
            <a:r>
              <a:rPr sz="3200" spc="-90" dirty="0"/>
              <a:t> </a:t>
            </a:r>
            <a:r>
              <a:rPr sz="3200" spc="100" dirty="0"/>
              <a:t>Identification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50240" y="1480820"/>
            <a:ext cx="8103234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Stakeholder </a:t>
            </a:r>
            <a:r>
              <a:rPr sz="2400" spc="5" dirty="0">
                <a:solidFill>
                  <a:srgbClr val="DCDCDC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project team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member,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employee of 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user organization or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Senior</a:t>
            </a:r>
            <a:r>
              <a:rPr sz="2400" spc="1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Manager.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Stakeholder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analysis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technique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identify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analysis 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stakeholders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6729" y="3096259"/>
            <a:ext cx="68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th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609" y="3096259"/>
            <a:ext cx="7451090" cy="311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>
              <a:lnSpc>
                <a:spcPct val="100000"/>
              </a:lnSpc>
              <a:spcBef>
                <a:spcPts val="100"/>
              </a:spcBef>
              <a:tabLst>
                <a:tab pos="1972945" algn="l"/>
                <a:tab pos="3981450" algn="l"/>
                <a:tab pos="4686935" algn="l"/>
                <a:tab pos="6897370" algn="l"/>
              </a:tabLst>
            </a:pP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ov</a:t>
            </a:r>
            <a:r>
              <a:rPr sz="2400" b="1" spc="10" dirty="0">
                <a:solidFill>
                  <a:srgbClr val="FFBF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de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s	i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n</a:t>
            </a:r>
            <a:r>
              <a:rPr sz="2400" b="1" spc="5" dirty="0">
                <a:solidFill>
                  <a:srgbClr val="FFBF00"/>
                </a:solidFill>
                <a:latin typeface="Arial"/>
                <a:cs typeface="Arial"/>
              </a:rPr>
              <a:t>f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FFBF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n	on	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k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eh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ol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s	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an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d  </a:t>
            </a: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relationships, interests and their</a:t>
            </a:r>
            <a:r>
              <a:rPr sz="2400" b="1" spc="-10" dirty="0">
                <a:solidFill>
                  <a:srgbClr val="FFB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expectations.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Stakeholder </a:t>
            </a:r>
            <a:r>
              <a:rPr sz="2800" b="1" spc="-5" dirty="0">
                <a:solidFill>
                  <a:srgbClr val="46FFFF"/>
                </a:solidFill>
                <a:latin typeface="Arial"/>
                <a:cs typeface="Arial"/>
              </a:rPr>
              <a:t>expectations and Interests:</a:t>
            </a:r>
            <a:endParaRPr sz="28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590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“Guess Work”</a:t>
            </a:r>
            <a:endParaRPr sz="24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700"/>
              </a:spcBef>
            </a:pP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Approaches:</a:t>
            </a:r>
            <a:endParaRPr sz="2800">
              <a:latin typeface="Arial"/>
              <a:cs typeface="Arial"/>
            </a:endParaRPr>
          </a:p>
          <a:p>
            <a:pPr marL="75438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Using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checklist</a:t>
            </a:r>
            <a:endParaRPr sz="2400">
              <a:latin typeface="Arial"/>
              <a:cs typeface="Arial"/>
            </a:endParaRPr>
          </a:p>
          <a:p>
            <a:pPr marL="75438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Plotting people 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small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models.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810" y="322579"/>
            <a:ext cx="62661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20725" algn="l"/>
                <a:tab pos="2354580" algn="l"/>
                <a:tab pos="4165600" algn="l"/>
                <a:tab pos="4973320" algn="l"/>
                <a:tab pos="5947410" algn="l"/>
              </a:tabLst>
            </a:pPr>
            <a:r>
              <a:rPr spc="215" dirty="0">
                <a:solidFill>
                  <a:srgbClr val="FFFF00"/>
                </a:solidFill>
              </a:rPr>
              <a:t>S</a:t>
            </a:r>
            <a:r>
              <a:rPr spc="60" dirty="0">
                <a:solidFill>
                  <a:srgbClr val="FFFF00"/>
                </a:solidFill>
              </a:rPr>
              <a:t>t</a:t>
            </a:r>
            <a:r>
              <a:rPr spc="225" dirty="0">
                <a:solidFill>
                  <a:srgbClr val="FFFF00"/>
                </a:solidFill>
              </a:rPr>
              <a:t>a</a:t>
            </a:r>
            <a:r>
              <a:rPr spc="65" dirty="0">
                <a:solidFill>
                  <a:srgbClr val="FFFF00"/>
                </a:solidFill>
              </a:rPr>
              <a:t>k</a:t>
            </a:r>
            <a:r>
              <a:rPr spc="225" dirty="0">
                <a:solidFill>
                  <a:srgbClr val="FFFF00"/>
                </a:solidFill>
              </a:rPr>
              <a:t>e</a:t>
            </a:r>
            <a:r>
              <a:rPr spc="70" dirty="0">
                <a:solidFill>
                  <a:srgbClr val="FFFF00"/>
                </a:solidFill>
              </a:rPr>
              <a:t>ho</a:t>
            </a:r>
            <a:r>
              <a:rPr spc="65" dirty="0">
                <a:solidFill>
                  <a:srgbClr val="FFFF00"/>
                </a:solidFill>
              </a:rPr>
              <a:t>l</a:t>
            </a:r>
            <a:r>
              <a:rPr spc="70" dirty="0">
                <a:solidFill>
                  <a:srgbClr val="FFFF00"/>
                </a:solidFill>
              </a:rPr>
              <a:t>d</a:t>
            </a:r>
            <a:r>
              <a:rPr spc="220" dirty="0">
                <a:solidFill>
                  <a:srgbClr val="FFFF00"/>
                </a:solidFill>
              </a:rPr>
              <a:t>e</a:t>
            </a:r>
            <a:r>
              <a:rPr spc="-160" dirty="0">
                <a:solidFill>
                  <a:srgbClr val="FFFF00"/>
                </a:solidFill>
              </a:rPr>
              <a:t>r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spc="65" dirty="0">
                <a:solidFill>
                  <a:srgbClr val="FFFF00"/>
                </a:solidFill>
              </a:rPr>
              <a:t>i</a:t>
            </a:r>
            <a:r>
              <a:rPr spc="70" dirty="0">
                <a:solidFill>
                  <a:srgbClr val="FFFF00"/>
                </a:solidFill>
              </a:rPr>
              <a:t>n</a:t>
            </a:r>
            <a:r>
              <a:rPr spc="60" dirty="0">
                <a:solidFill>
                  <a:srgbClr val="FFFF00"/>
                </a:solidFill>
              </a:rPr>
              <a:t>f</a:t>
            </a:r>
            <a:r>
              <a:rPr spc="70" dirty="0">
                <a:solidFill>
                  <a:srgbClr val="FFFF00"/>
                </a:solidFill>
              </a:rPr>
              <a:t>lu</a:t>
            </a:r>
            <a:r>
              <a:rPr spc="220" dirty="0">
                <a:solidFill>
                  <a:srgbClr val="FFFF00"/>
                </a:solidFill>
              </a:rPr>
              <a:t>e</a:t>
            </a:r>
            <a:r>
              <a:rPr spc="70" dirty="0">
                <a:solidFill>
                  <a:srgbClr val="FFFF00"/>
                </a:solidFill>
              </a:rPr>
              <a:t>n</a:t>
            </a:r>
            <a:r>
              <a:rPr spc="65" dirty="0">
                <a:solidFill>
                  <a:srgbClr val="FFFF00"/>
                </a:solidFill>
              </a:rPr>
              <a:t>c</a:t>
            </a:r>
            <a:r>
              <a:rPr dirty="0">
                <a:solidFill>
                  <a:srgbClr val="FFFF00"/>
                </a:solidFill>
              </a:rPr>
              <a:t>e	</a:t>
            </a:r>
            <a:r>
              <a:rPr spc="225" dirty="0">
                <a:solidFill>
                  <a:srgbClr val="FFFF00"/>
                </a:solidFill>
              </a:rPr>
              <a:t>a</a:t>
            </a:r>
            <a:r>
              <a:rPr spc="70" dirty="0">
                <a:solidFill>
                  <a:srgbClr val="FFFF00"/>
                </a:solidFill>
              </a:rPr>
              <a:t>n</a:t>
            </a:r>
            <a:r>
              <a:rPr spc="-155" dirty="0">
                <a:solidFill>
                  <a:srgbClr val="FFFF00"/>
                </a:solidFill>
              </a:rPr>
              <a:t>d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spc="225" dirty="0">
                <a:solidFill>
                  <a:srgbClr val="FFFF00"/>
                </a:solidFill>
              </a:rPr>
              <a:t>R</a:t>
            </a:r>
            <a:r>
              <a:rPr spc="65" dirty="0">
                <a:solidFill>
                  <a:srgbClr val="FFFF00"/>
                </a:solidFill>
              </a:rPr>
              <a:t>ol</a:t>
            </a:r>
            <a:r>
              <a:rPr dirty="0">
                <a:solidFill>
                  <a:srgbClr val="FFFF00"/>
                </a:solidFill>
              </a:rPr>
              <a:t>e	</a:t>
            </a:r>
            <a:r>
              <a:rPr spc="65" dirty="0">
                <a:solidFill>
                  <a:srgbClr val="FFFF00"/>
                </a:solidFill>
              </a:rPr>
              <a:t>i</a:t>
            </a:r>
            <a:r>
              <a:rPr spc="-114" dirty="0">
                <a:solidFill>
                  <a:srgbClr val="FFFF00"/>
                </a:solidFill>
              </a:rPr>
              <a:t>n </a:t>
            </a:r>
            <a:r>
              <a:rPr spc="-70" dirty="0">
                <a:solidFill>
                  <a:srgbClr val="FFFF00"/>
                </a:solidFill>
              </a:rPr>
              <a:t> </a:t>
            </a:r>
            <a:r>
              <a:rPr spc="45" dirty="0">
                <a:solidFill>
                  <a:srgbClr val="FFFF00"/>
                </a:solidFill>
              </a:rPr>
              <a:t>the	</a:t>
            </a:r>
            <a:r>
              <a:rPr spc="55" dirty="0">
                <a:solidFill>
                  <a:srgbClr val="FFFF00"/>
                </a:solidFill>
              </a:rPr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7439" y="1620519"/>
            <a:ext cx="6515100" cy="429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022090">
              <a:lnSpc>
                <a:spcPct val="120700"/>
              </a:lnSpc>
              <a:spcBef>
                <a:spcPts val="105"/>
              </a:spcBef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Be active 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Involvement 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Vested</a:t>
            </a:r>
            <a:r>
              <a:rPr sz="2800" spc="-5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interest.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Stakeholder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Categories:</a:t>
            </a:r>
            <a:endParaRPr sz="2800">
              <a:latin typeface="Arial"/>
              <a:cs typeface="Arial"/>
            </a:endParaRPr>
          </a:p>
          <a:p>
            <a:pPr marL="412750" marR="3724910">
              <a:lnSpc>
                <a:spcPct val="120700"/>
              </a:lnSpc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Project</a:t>
            </a:r>
            <a:r>
              <a:rPr sz="2400" b="1" spc="-7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Manager 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Team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Members 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Team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Leads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Project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Resource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Manager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Senior Managers,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Executives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or</a:t>
            </a:r>
            <a:r>
              <a:rPr sz="2400" b="1" spc="1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Sponsors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 </a:t>
            </a:r>
            <a:r>
              <a:rPr spc="-10" dirty="0"/>
              <a:t>Requirement</a:t>
            </a:r>
            <a:r>
              <a:rPr spc="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74065" lvl="2" indent="-7620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Understanding</a:t>
            </a:r>
            <a:r>
              <a:rPr sz="2400" spc="-6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Ground Work</a:t>
            </a:r>
            <a:r>
              <a:rPr sz="2400" spc="-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Establishment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38595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39" y="3813809"/>
            <a:ext cx="3854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1.1.4.1 Stakeholders</a:t>
            </a:r>
            <a:r>
              <a:rPr sz="2000" spc="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Identification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2278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39" y="4182109"/>
            <a:ext cx="4792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1.1.4.2 Multiple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Viewpoints</a:t>
            </a:r>
            <a:r>
              <a:rPr sz="2000" b="1" spc="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939" y="45961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7539" y="4550409"/>
            <a:ext cx="2371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1.1.4.3</a:t>
            </a:r>
            <a:r>
              <a:rPr sz="2000" spc="-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49644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39" y="4918709"/>
            <a:ext cx="3613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1.1.4.4 Requirements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Elicitation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8939" y="53327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539" y="5287009"/>
            <a:ext cx="3093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1.1.4.5 Building </a:t>
            </a:r>
            <a:r>
              <a:rPr sz="2000" spc="5" dirty="0">
                <a:solidFill>
                  <a:srgbClr val="DCDCDC"/>
                </a:solidFill>
                <a:latin typeface="Arial"/>
                <a:cs typeface="Arial"/>
              </a:rPr>
              <a:t>Use</a:t>
            </a:r>
            <a:r>
              <a:rPr sz="2000" spc="-4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8939" y="57010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7539" y="5655309"/>
            <a:ext cx="3812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1.1.4.6 Negotiating</a:t>
            </a:r>
            <a:r>
              <a:rPr sz="2000" spc="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8939" y="60693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7539" y="6023609"/>
            <a:ext cx="3642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1.1.4.7 Validating</a:t>
            </a:r>
            <a:r>
              <a:rPr sz="2000" spc="-4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07439" y="322579"/>
            <a:ext cx="7419340" cy="457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marR="2207895">
              <a:lnSpc>
                <a:spcPct val="100000"/>
              </a:lnSpc>
              <a:spcBef>
                <a:spcPts val="100"/>
              </a:spcBef>
              <a:tabLst>
                <a:tab pos="1849120" algn="l"/>
                <a:tab pos="3432175" algn="l"/>
              </a:tabLst>
            </a:pPr>
            <a:r>
              <a:rPr sz="2800" b="1" spc="225" dirty="0">
                <a:solidFill>
                  <a:srgbClr val="46FFFF"/>
                </a:solidFill>
                <a:latin typeface="Arial"/>
                <a:cs typeface="Arial"/>
              </a:rPr>
              <a:t>1</a:t>
            </a:r>
            <a:r>
              <a:rPr sz="2800" b="1" spc="215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r>
              <a:rPr sz="2800" b="1" spc="225" dirty="0">
                <a:solidFill>
                  <a:srgbClr val="46FFFF"/>
                </a:solidFill>
                <a:latin typeface="Arial"/>
                <a:cs typeface="Arial"/>
              </a:rPr>
              <a:t>1</a:t>
            </a:r>
            <a:r>
              <a:rPr sz="2800" b="1" spc="229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r>
              <a:rPr sz="2800" b="1" spc="225" dirty="0">
                <a:solidFill>
                  <a:srgbClr val="46FFFF"/>
                </a:solidFill>
                <a:latin typeface="Arial"/>
                <a:cs typeface="Arial"/>
              </a:rPr>
              <a:t>4</a:t>
            </a:r>
            <a:r>
              <a:rPr sz="2800" b="1" spc="215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46FFFF"/>
                </a:solidFill>
                <a:latin typeface="Arial"/>
                <a:cs typeface="Arial"/>
              </a:rPr>
              <a:t>2	</a:t>
            </a:r>
            <a:r>
              <a:rPr sz="2800" b="1" spc="220" dirty="0">
                <a:solidFill>
                  <a:srgbClr val="46FFFF"/>
                </a:solidFill>
                <a:latin typeface="Arial"/>
                <a:cs typeface="Arial"/>
              </a:rPr>
              <a:t>M</a:t>
            </a:r>
            <a:r>
              <a:rPr sz="2800" b="1" spc="65" dirty="0">
                <a:solidFill>
                  <a:srgbClr val="46FFFF"/>
                </a:solidFill>
                <a:latin typeface="Arial"/>
                <a:cs typeface="Arial"/>
              </a:rPr>
              <a:t>u</a:t>
            </a:r>
            <a:r>
              <a:rPr sz="2800" b="1" spc="70" dirty="0">
                <a:solidFill>
                  <a:srgbClr val="46FFFF"/>
                </a:solidFill>
                <a:latin typeface="Arial"/>
                <a:cs typeface="Arial"/>
              </a:rPr>
              <a:t>l</a:t>
            </a:r>
            <a:r>
              <a:rPr sz="2800" b="1" spc="60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800" b="1" spc="70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800" b="1" spc="65" dirty="0">
                <a:solidFill>
                  <a:srgbClr val="46FFFF"/>
                </a:solidFill>
                <a:latin typeface="Arial"/>
                <a:cs typeface="Arial"/>
              </a:rPr>
              <a:t>p</a:t>
            </a:r>
            <a:r>
              <a:rPr sz="2800" b="1" spc="70" dirty="0">
                <a:solidFill>
                  <a:srgbClr val="46FFFF"/>
                </a:solidFill>
                <a:latin typeface="Arial"/>
                <a:cs typeface="Arial"/>
              </a:rPr>
              <a:t>l</a:t>
            </a:r>
            <a:r>
              <a:rPr sz="2800" b="1" dirty="0">
                <a:solidFill>
                  <a:srgbClr val="46FFFF"/>
                </a:solidFill>
                <a:latin typeface="Arial"/>
                <a:cs typeface="Arial"/>
              </a:rPr>
              <a:t>e	</a:t>
            </a:r>
            <a:r>
              <a:rPr sz="2800" b="1" spc="215" dirty="0">
                <a:solidFill>
                  <a:srgbClr val="46FFFF"/>
                </a:solidFill>
                <a:latin typeface="Arial"/>
                <a:cs typeface="Arial"/>
              </a:rPr>
              <a:t>V</a:t>
            </a:r>
            <a:r>
              <a:rPr sz="2800" b="1" spc="65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800" b="1" spc="225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800" b="1" spc="55" dirty="0">
                <a:solidFill>
                  <a:srgbClr val="46FFFF"/>
                </a:solidFill>
                <a:latin typeface="Arial"/>
                <a:cs typeface="Arial"/>
              </a:rPr>
              <a:t>w</a:t>
            </a:r>
            <a:r>
              <a:rPr sz="2800" b="1" spc="70" dirty="0">
                <a:solidFill>
                  <a:srgbClr val="46FFFF"/>
                </a:solidFill>
                <a:latin typeface="Arial"/>
                <a:cs typeface="Arial"/>
              </a:rPr>
              <a:t>po</a:t>
            </a:r>
            <a:r>
              <a:rPr sz="2800" b="1" spc="65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800" b="1" spc="70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800" b="1" spc="-145" dirty="0">
                <a:solidFill>
                  <a:srgbClr val="46FFFF"/>
                </a:solidFill>
                <a:latin typeface="Arial"/>
                <a:cs typeface="Arial"/>
              </a:rPr>
              <a:t>t </a:t>
            </a:r>
            <a:r>
              <a:rPr sz="2800" b="1" spc="-13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800" b="1" spc="75" dirty="0">
                <a:solidFill>
                  <a:srgbClr val="46FFFF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 marR="8890" algn="just">
              <a:lnSpc>
                <a:spcPct val="100000"/>
              </a:lnSpc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Marketing Group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is interested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functions  and features (easy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to</a:t>
            </a:r>
            <a:r>
              <a:rPr sz="2800" spc="-1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sell)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700"/>
              </a:spcBef>
            </a:pP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Support 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engineers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may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focus on  maintainability of the</a:t>
            </a:r>
            <a:r>
              <a:rPr sz="2800" spc="1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Business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managers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interested in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a 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feature that </a:t>
            </a:r>
            <a:r>
              <a:rPr sz="2800" spc="-10" dirty="0">
                <a:solidFill>
                  <a:srgbClr val="DCDCDC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be ready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to meet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defined 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market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DCDCDC"/>
                </a:solidFill>
                <a:latin typeface="Arial"/>
                <a:cs typeface="Arial"/>
              </a:rPr>
              <a:t>windows.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 </a:t>
            </a:r>
            <a:r>
              <a:rPr spc="-10" dirty="0"/>
              <a:t>Requirement</a:t>
            </a:r>
            <a:r>
              <a:rPr spc="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74065" lvl="2" indent="-7620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Understanding</a:t>
            </a:r>
            <a:r>
              <a:rPr sz="2400" spc="-6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Ground Work</a:t>
            </a:r>
            <a:r>
              <a:rPr sz="2400" spc="-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Establishment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38595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939" y="42278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5961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939" y="49644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939" y="53327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8939" y="57010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60693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39" y="3750309"/>
            <a:ext cx="4456430" cy="2603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9790" lvl="3" indent="-84772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Stakeholders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Identification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Multiple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Viewpoints</a:t>
            </a:r>
            <a:r>
              <a:rPr sz="2000" spc="-3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Requirements Elicitation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Building </a:t>
            </a:r>
            <a:r>
              <a:rPr sz="2000" spc="5" dirty="0">
                <a:solidFill>
                  <a:srgbClr val="DCDCDC"/>
                </a:solidFill>
                <a:latin typeface="Arial"/>
                <a:cs typeface="Arial"/>
              </a:rPr>
              <a:t>Use</a:t>
            </a:r>
            <a:r>
              <a:rPr sz="2000" spc="-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Negotiating Requirements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Validating</a:t>
            </a:r>
            <a:r>
              <a:rPr sz="2000" spc="-7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810" y="444500"/>
            <a:ext cx="5554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5335" algn="l"/>
              </a:tabLst>
            </a:pPr>
            <a:r>
              <a:rPr sz="4000" spc="280" dirty="0"/>
              <a:t>1.1.4.3	</a:t>
            </a:r>
            <a:r>
              <a:rPr sz="4000" spc="130" dirty="0"/>
              <a:t>Collaboration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107439" y="1709420"/>
            <a:ext cx="3764279" cy="498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Each stakeholders has  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different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opinion 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about the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set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of  requirements.</a:t>
            </a:r>
            <a:endParaRPr sz="2800">
              <a:latin typeface="Arial"/>
              <a:cs typeface="Arial"/>
            </a:endParaRPr>
          </a:p>
          <a:p>
            <a:pPr marL="12700" marR="8890" algn="just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Requirement engineer 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must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identify areas of 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commonality</a:t>
            </a:r>
            <a:r>
              <a:rPr sz="2800" b="1" spc="-10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Identify the area</a:t>
            </a:r>
            <a:r>
              <a:rPr sz="2800" spc="74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inconsistency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 marR="9525">
              <a:lnSpc>
                <a:spcPct val="100000"/>
              </a:lnSpc>
              <a:spcBef>
                <a:spcPts val="700"/>
              </a:spcBef>
              <a:tabLst>
                <a:tab pos="1531620" algn="l"/>
              </a:tabLst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Reduc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e	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dependenc</a:t>
            </a:r>
            <a:r>
              <a:rPr sz="2800" spc="5" dirty="0">
                <a:solidFill>
                  <a:srgbClr val="DCDCDC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es  among</a:t>
            </a:r>
            <a:r>
              <a:rPr sz="2800" spc="-1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engineers</a:t>
            </a:r>
            <a:r>
              <a:rPr sz="2800" b="1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1600" y="1905000"/>
            <a:ext cx="3581400" cy="441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539" y="444500"/>
            <a:ext cx="7409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Times New Roman"/>
                <a:cs typeface="Times New Roman"/>
              </a:rPr>
              <a:t>Requirement Engineering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Process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439" y="1709420"/>
            <a:ext cx="7412355" cy="316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73785" algn="l"/>
                <a:tab pos="2568575" algn="l"/>
                <a:tab pos="4105910" algn="l"/>
                <a:tab pos="4554855" algn="l"/>
                <a:tab pos="5617210" algn="l"/>
              </a:tabLst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Help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s	</a:t>
            </a:r>
            <a:r>
              <a:rPr sz="2800" spc="5" dirty="0">
                <a:solidFill>
                  <a:srgbClr val="DCDCDC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ft</a:t>
            </a:r>
            <a:r>
              <a:rPr sz="2800" spc="-25" dirty="0">
                <a:solidFill>
                  <a:srgbClr val="DCDCDC"/>
                </a:solidFill>
                <a:latin typeface="Arial"/>
                <a:cs typeface="Arial"/>
              </a:rPr>
              <a:t>w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DCDCDC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e	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eng</a:t>
            </a:r>
            <a:r>
              <a:rPr sz="2800" spc="5" dirty="0">
                <a:solidFill>
                  <a:srgbClr val="DCDCDC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nee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r	to	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be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tt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r	</a:t>
            </a:r>
            <a:r>
              <a:rPr sz="2800" spc="10" dirty="0">
                <a:solidFill>
                  <a:srgbClr val="DCDCDC"/>
                </a:solidFill>
                <a:latin typeface="Arial"/>
                <a:cs typeface="Arial"/>
              </a:rPr>
              <a:t>u</a:t>
            </a:r>
            <a:r>
              <a:rPr sz="2800" spc="-10" dirty="0">
                <a:solidFill>
                  <a:srgbClr val="DCDCDC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d</a:t>
            </a:r>
            <a:r>
              <a:rPr sz="2800" spc="10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st</a:t>
            </a:r>
            <a:r>
              <a:rPr sz="2800" spc="10" dirty="0">
                <a:solidFill>
                  <a:srgbClr val="DCDCDC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DCDCDC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d 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the problem.</a:t>
            </a:r>
            <a:endParaRPr sz="2800">
              <a:latin typeface="Arial"/>
              <a:cs typeface="Arial"/>
            </a:endParaRPr>
          </a:p>
          <a:p>
            <a:pPr marL="412750" marR="3700145" indent="-400050">
              <a:lnSpc>
                <a:spcPct val="119300"/>
              </a:lnSpc>
              <a:spcBef>
                <a:spcPts val="50"/>
              </a:spcBef>
            </a:pPr>
            <a:r>
              <a:rPr sz="2800" b="1" spc="-5" dirty="0">
                <a:solidFill>
                  <a:srgbClr val="DCDCDC"/>
                </a:solidFill>
                <a:latin typeface="Arial"/>
                <a:cs typeface="Arial"/>
              </a:rPr>
              <a:t>Participants</a:t>
            </a:r>
            <a:r>
              <a:rPr sz="2800" b="1" spc="-9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DCDCDC"/>
                </a:solidFill>
                <a:latin typeface="Arial"/>
                <a:cs typeface="Arial"/>
              </a:rPr>
              <a:t>involved: 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Software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Engineers  Managers</a:t>
            </a:r>
            <a:endParaRPr sz="2400">
              <a:latin typeface="Arial"/>
              <a:cs typeface="Arial"/>
            </a:endParaRPr>
          </a:p>
          <a:p>
            <a:pPr marL="412750" marR="5400040">
              <a:lnSpc>
                <a:spcPts val="3479"/>
              </a:lnSpc>
              <a:spcBef>
                <a:spcPts val="204"/>
              </a:spcBef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us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rs 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 </a:t>
            </a:r>
            <a:r>
              <a:rPr spc="-10" dirty="0"/>
              <a:t>Requirement</a:t>
            </a:r>
            <a:r>
              <a:rPr spc="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74065" lvl="2" indent="-7620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Understanding</a:t>
            </a:r>
            <a:r>
              <a:rPr sz="2400" spc="-6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Ground Work</a:t>
            </a:r>
            <a:r>
              <a:rPr sz="2400" spc="-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Establishment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3714750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39" y="3656329"/>
            <a:ext cx="3854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1.1.4.1 Stakeholders</a:t>
            </a:r>
            <a:r>
              <a:rPr sz="2000" spc="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Identification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06145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39" y="4003040"/>
            <a:ext cx="4456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1.1.4.2 </a:t>
            </a: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Multiple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Viewpoints</a:t>
            </a: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939" y="4408170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7539" y="4349750"/>
            <a:ext cx="2371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1.1.4.3</a:t>
            </a:r>
            <a:r>
              <a:rPr sz="2000" spc="-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475487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39" y="4696459"/>
            <a:ext cx="3851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1.1.4.4 Requirements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Elicitation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8939" y="5101590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539" y="5043170"/>
            <a:ext cx="3093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1.1.4.5 Building </a:t>
            </a:r>
            <a:r>
              <a:rPr sz="2000" spc="5" dirty="0">
                <a:solidFill>
                  <a:srgbClr val="DCDCDC"/>
                </a:solidFill>
                <a:latin typeface="Arial"/>
                <a:cs typeface="Arial"/>
              </a:rPr>
              <a:t>Use</a:t>
            </a:r>
            <a:r>
              <a:rPr sz="2000" spc="-4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8939" y="5448300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7539" y="5389879"/>
            <a:ext cx="3812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1.1.4.6 Negotiating</a:t>
            </a:r>
            <a:r>
              <a:rPr sz="2000" spc="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8939" y="579500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7539" y="5736590"/>
            <a:ext cx="3642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1.1.4.7 Validating</a:t>
            </a:r>
            <a:r>
              <a:rPr sz="2000" spc="-4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810" y="10159"/>
            <a:ext cx="48482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37689" algn="l"/>
              </a:tabLst>
            </a:pPr>
            <a:r>
              <a:rPr sz="3600" spc="290" dirty="0"/>
              <a:t>1</a:t>
            </a:r>
            <a:r>
              <a:rPr sz="3600" spc="295" dirty="0"/>
              <a:t>.</a:t>
            </a:r>
            <a:r>
              <a:rPr sz="3600" spc="290" dirty="0"/>
              <a:t>1</a:t>
            </a:r>
            <a:r>
              <a:rPr sz="3600" spc="295" dirty="0"/>
              <a:t>.</a:t>
            </a:r>
            <a:r>
              <a:rPr sz="3600" spc="290" dirty="0"/>
              <a:t>1</a:t>
            </a:r>
            <a:r>
              <a:rPr sz="3600" spc="295" dirty="0"/>
              <a:t>.</a:t>
            </a:r>
            <a:r>
              <a:rPr sz="3600" dirty="0"/>
              <a:t>4	</a:t>
            </a:r>
            <a:r>
              <a:rPr sz="3600" spc="295" dirty="0"/>
              <a:t>R</a:t>
            </a:r>
            <a:r>
              <a:rPr sz="3600" spc="290" dirty="0"/>
              <a:t>e</a:t>
            </a:r>
            <a:r>
              <a:rPr sz="3600" spc="105" dirty="0"/>
              <a:t>q</a:t>
            </a:r>
            <a:r>
              <a:rPr sz="3600" spc="90" dirty="0"/>
              <a:t>u</a:t>
            </a:r>
            <a:r>
              <a:rPr sz="3600" spc="100" dirty="0"/>
              <a:t>i</a:t>
            </a:r>
            <a:r>
              <a:rPr sz="3600" spc="90" dirty="0"/>
              <a:t>r</a:t>
            </a:r>
            <a:r>
              <a:rPr sz="3600" spc="290" dirty="0"/>
              <a:t>e</a:t>
            </a:r>
            <a:r>
              <a:rPr sz="3600" spc="90" dirty="0"/>
              <a:t>m</a:t>
            </a:r>
            <a:r>
              <a:rPr sz="3600" spc="290" dirty="0"/>
              <a:t>e</a:t>
            </a:r>
            <a:r>
              <a:rPr sz="3600" spc="105" dirty="0"/>
              <a:t>n</a:t>
            </a:r>
            <a:r>
              <a:rPr sz="3600" spc="-185" dirty="0"/>
              <a:t>t </a:t>
            </a:r>
            <a:r>
              <a:rPr sz="3600" spc="-170" dirty="0"/>
              <a:t> </a:t>
            </a:r>
            <a:r>
              <a:rPr sz="3600" spc="105" dirty="0"/>
              <a:t>Elicitation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956310" y="1341120"/>
            <a:ext cx="8073390" cy="55587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Discovering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requirement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for the system.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Identify the requirements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by communicating </a:t>
            </a: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customers,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system 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users and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 other.</a:t>
            </a:r>
            <a:endParaRPr sz="2000">
              <a:latin typeface="Arial"/>
              <a:cs typeface="Arial"/>
            </a:endParaRPr>
          </a:p>
          <a:p>
            <a:pPr marL="411480" marR="4015104" indent="-398780">
              <a:lnSpc>
                <a:spcPct val="120800"/>
              </a:lnSpc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Requirements sources: 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Domain Knowledge  Stakeholders  Operational</a:t>
            </a:r>
            <a:r>
              <a:rPr sz="2400" b="1" spc="-7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590"/>
              </a:spcBef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Organizational</a:t>
            </a:r>
            <a:r>
              <a:rPr sz="2400" b="1" spc="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Environment.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Elicitation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Techniques:</a:t>
            </a:r>
            <a:endParaRPr sz="2400">
              <a:latin typeface="Arial"/>
              <a:cs typeface="Arial"/>
            </a:endParaRPr>
          </a:p>
          <a:p>
            <a:pPr marL="411480" marR="5362575">
              <a:lnSpc>
                <a:spcPct val="120800"/>
              </a:lnSpc>
            </a:pP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Interviews  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Scenarios  Facilitated </a:t>
            </a:r>
            <a:r>
              <a:rPr sz="2000" b="1" dirty="0">
                <a:solidFill>
                  <a:srgbClr val="46FFFF"/>
                </a:solidFill>
                <a:latin typeface="Arial"/>
                <a:cs typeface="Arial"/>
              </a:rPr>
              <a:t>Meeting  </a:t>
            </a:r>
            <a:r>
              <a:rPr sz="2000" b="1" spc="-5" dirty="0">
                <a:solidFill>
                  <a:srgbClr val="46FFFF"/>
                </a:solidFill>
                <a:latin typeface="Arial"/>
                <a:cs typeface="Arial"/>
              </a:rPr>
              <a:t>Prototypes  Observation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 </a:t>
            </a:r>
            <a:r>
              <a:rPr spc="-10" dirty="0"/>
              <a:t>Requirement</a:t>
            </a:r>
            <a:r>
              <a:rPr spc="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74065" lvl="2" indent="-7620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Understanding</a:t>
            </a:r>
            <a:r>
              <a:rPr sz="2400" spc="-6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Ground Work</a:t>
            </a:r>
            <a:r>
              <a:rPr sz="2400" spc="-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Establishment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38595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39" y="3813809"/>
            <a:ext cx="3854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1.1.4.1 Stakeholders</a:t>
            </a:r>
            <a:r>
              <a:rPr sz="2000" spc="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Identification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2278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39" y="4182109"/>
            <a:ext cx="4456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1.1.4.2 </a:t>
            </a: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Multiple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Viewpoints</a:t>
            </a: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939" y="45961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7539" y="4550409"/>
            <a:ext cx="2371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1.1.4.3</a:t>
            </a:r>
            <a:r>
              <a:rPr sz="2000" spc="-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49644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39" y="4918709"/>
            <a:ext cx="3613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1.1.4.4 Requirements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Elicitation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8939" y="53327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539" y="5287009"/>
            <a:ext cx="3245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1.1.4.5 Building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Use</a:t>
            </a:r>
            <a:r>
              <a:rPr sz="2000" b="1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8939" y="57010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7539" y="5655309"/>
            <a:ext cx="3812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1.1.4.6 Negotiating</a:t>
            </a:r>
            <a:r>
              <a:rPr sz="2000" spc="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8939" y="60693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7539" y="6023609"/>
            <a:ext cx="3642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1.1.4.7 Validating</a:t>
            </a:r>
            <a:r>
              <a:rPr sz="2000" spc="-4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810" y="139700"/>
            <a:ext cx="53714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045335" algn="l"/>
                <a:tab pos="4371340" algn="l"/>
              </a:tabLst>
            </a:pPr>
            <a:r>
              <a:rPr sz="4000" spc="320" dirty="0"/>
              <a:t>1</a:t>
            </a:r>
            <a:r>
              <a:rPr sz="4000" spc="335" dirty="0"/>
              <a:t>.</a:t>
            </a:r>
            <a:r>
              <a:rPr sz="4000" spc="330" dirty="0"/>
              <a:t>1</a:t>
            </a:r>
            <a:r>
              <a:rPr sz="4000" spc="335" dirty="0"/>
              <a:t>.</a:t>
            </a:r>
            <a:r>
              <a:rPr sz="4000" spc="330" dirty="0"/>
              <a:t>4</a:t>
            </a:r>
            <a:r>
              <a:rPr sz="4000" spc="335" dirty="0"/>
              <a:t>.</a:t>
            </a:r>
            <a:r>
              <a:rPr sz="4000" dirty="0"/>
              <a:t>5	</a:t>
            </a:r>
            <a:r>
              <a:rPr sz="4000" spc="100" dirty="0"/>
              <a:t>B</a:t>
            </a:r>
            <a:r>
              <a:rPr sz="4000" spc="110" dirty="0"/>
              <a:t>u</a:t>
            </a:r>
            <a:r>
              <a:rPr sz="4000" spc="100" dirty="0"/>
              <a:t>il</a:t>
            </a:r>
            <a:r>
              <a:rPr sz="4000" spc="110" dirty="0"/>
              <a:t>d</a:t>
            </a:r>
            <a:r>
              <a:rPr sz="4000" spc="100" dirty="0"/>
              <a:t>i</a:t>
            </a:r>
            <a:r>
              <a:rPr sz="4000" spc="110" dirty="0"/>
              <a:t>n</a:t>
            </a:r>
            <a:r>
              <a:rPr sz="4000" spc="-220" dirty="0"/>
              <a:t>g</a:t>
            </a:r>
            <a:r>
              <a:rPr sz="4000" dirty="0"/>
              <a:t>	</a:t>
            </a:r>
            <a:r>
              <a:rPr sz="4000" spc="315" dirty="0"/>
              <a:t>U</a:t>
            </a:r>
            <a:r>
              <a:rPr sz="4000" spc="110" dirty="0"/>
              <a:t>s</a:t>
            </a:r>
            <a:r>
              <a:rPr sz="4000" dirty="0"/>
              <a:t>e  </a:t>
            </a:r>
            <a:r>
              <a:rPr sz="4000" spc="170" dirty="0"/>
              <a:t>Cases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107439" y="1480820"/>
            <a:ext cx="7421245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>
              <a:lnSpc>
                <a:spcPct val="100000"/>
              </a:lnSpc>
              <a:spcBef>
                <a:spcPts val="100"/>
              </a:spcBef>
              <a:tabLst>
                <a:tab pos="1099820" algn="l"/>
                <a:tab pos="2487295" algn="l"/>
                <a:tab pos="4402455" algn="l"/>
                <a:tab pos="5390515" algn="l"/>
              </a:tabLst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se	ca</a:t>
            </a:r>
            <a:r>
              <a:rPr sz="2800" spc="5" dirty="0">
                <a:solidFill>
                  <a:srgbClr val="DCDCDC"/>
                </a:solidFill>
                <a:latin typeface="Arial"/>
                <a:cs typeface="Arial"/>
              </a:rPr>
              <a:t>s</a:t>
            </a:r>
            <a:r>
              <a:rPr sz="2800" spc="-10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s	</a:t>
            </a:r>
            <a:r>
              <a:rPr sz="2800" b="1" spc="-15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escr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e	</a:t>
            </a:r>
            <a:r>
              <a:rPr sz="28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8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e	i</a:t>
            </a:r>
            <a:r>
              <a:rPr sz="2800" b="1" spc="-1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8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eract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800" b="1" spc="-1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s  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between 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user 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8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system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  <a:tabLst>
                <a:tab pos="1623695" algn="l"/>
                <a:tab pos="2188845" algn="l"/>
                <a:tab pos="3188335" algn="l"/>
                <a:tab pos="3851910" algn="l"/>
                <a:tab pos="5155565" algn="l"/>
                <a:tab pos="6329045" algn="l"/>
                <a:tab pos="6913245" algn="l"/>
              </a:tabLst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F</a:t>
            </a:r>
            <a:r>
              <a:rPr sz="2800" spc="-10" dirty="0">
                <a:solidFill>
                  <a:srgbClr val="DCDCDC"/>
                </a:solidFill>
                <a:latin typeface="Arial"/>
                <a:cs typeface="Arial"/>
              </a:rPr>
              <a:t>o</a:t>
            </a:r>
            <a:r>
              <a:rPr sz="2800" spc="5" dirty="0">
                <a:solidFill>
                  <a:srgbClr val="DCDCDC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us</a:t>
            </a:r>
            <a:r>
              <a:rPr sz="2800" spc="5" dirty="0">
                <a:solidFill>
                  <a:srgbClr val="DCDCDC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g	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n	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Wha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t	t</a:t>
            </a:r>
            <a:r>
              <a:rPr sz="2800" spc="-10" dirty="0">
                <a:solidFill>
                  <a:srgbClr val="DCDCDC"/>
                </a:solidFill>
                <a:latin typeface="Arial"/>
                <a:cs typeface="Arial"/>
              </a:rPr>
              <a:t>h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e	s</a:t>
            </a:r>
            <a:r>
              <a:rPr sz="2800" spc="-15" dirty="0">
                <a:solidFill>
                  <a:srgbClr val="DCDCDC"/>
                </a:solidFill>
                <a:latin typeface="Arial"/>
                <a:cs typeface="Arial"/>
              </a:rPr>
              <a:t>y</a:t>
            </a:r>
            <a:r>
              <a:rPr sz="2800" spc="5" dirty="0">
                <a:solidFill>
                  <a:srgbClr val="DCDCDC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m	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OE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S	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f</a:t>
            </a:r>
            <a:r>
              <a:rPr sz="2800" spc="10" dirty="0">
                <a:solidFill>
                  <a:srgbClr val="DCDCDC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r	t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he  user.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4398" y="3365500"/>
            <a:ext cx="3535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030" algn="l"/>
                <a:tab pos="1428750" algn="l"/>
                <a:tab pos="2928620" algn="l"/>
              </a:tabLst>
            </a:pPr>
            <a:r>
              <a:rPr sz="28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f	</a:t>
            </a:r>
            <a:r>
              <a:rPr sz="28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8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e	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800" b="1" spc="-4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8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m	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439" y="3365500"/>
            <a:ext cx="3705860" cy="360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  <a:tabLst>
                <a:tab pos="1690370" algn="l"/>
                <a:tab pos="2463165" algn="l"/>
              </a:tabLst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Describe	the	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totality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54"/>
              </a:lnSpc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behavior </a:t>
            </a:r>
            <a:r>
              <a:rPr sz="2800" spc="5" dirty="0">
                <a:solidFill>
                  <a:srgbClr val="DCDCD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the</a:t>
            </a:r>
            <a:r>
              <a:rPr sz="2800" spc="-9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Includes:</a:t>
            </a:r>
            <a:endParaRPr sz="2800">
              <a:latin typeface="Arial"/>
              <a:cs typeface="Arial"/>
            </a:endParaRPr>
          </a:p>
          <a:p>
            <a:pPr marL="412750" algn="just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Actors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412750" marR="495300" algn="just">
              <a:lnSpc>
                <a:spcPct val="120700"/>
              </a:lnSpc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Use case</a:t>
            </a:r>
            <a:r>
              <a:rPr sz="24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packages 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Use case diagrams  Use case</a:t>
            </a:r>
            <a:r>
              <a:rPr sz="24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 marL="412750" algn="just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Use case</a:t>
            </a: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views.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810" y="200659"/>
            <a:ext cx="59239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356485" algn="l"/>
                <a:tab pos="4500880" algn="l"/>
                <a:tab pos="5097145" algn="l"/>
              </a:tabLst>
            </a:pPr>
            <a:r>
              <a:rPr sz="3600" spc="95" dirty="0"/>
              <a:t>A</a:t>
            </a:r>
            <a:r>
              <a:rPr sz="3600" spc="90" dirty="0"/>
              <a:t>c</a:t>
            </a:r>
            <a:r>
              <a:rPr sz="3600" spc="85" dirty="0"/>
              <a:t>t</a:t>
            </a:r>
            <a:r>
              <a:rPr sz="3600" spc="100" dirty="0"/>
              <a:t>i</a:t>
            </a:r>
            <a:r>
              <a:rPr sz="3600" spc="90" dirty="0"/>
              <a:t>vi</a:t>
            </a:r>
            <a:r>
              <a:rPr sz="3600" spc="95" dirty="0"/>
              <a:t>t</a:t>
            </a:r>
            <a:r>
              <a:rPr sz="3600" spc="90" dirty="0"/>
              <a:t>i</a:t>
            </a:r>
            <a:r>
              <a:rPr sz="3600" spc="305" dirty="0"/>
              <a:t>e</a:t>
            </a:r>
            <a:r>
              <a:rPr sz="3600" spc="-204" dirty="0"/>
              <a:t>s</a:t>
            </a:r>
            <a:r>
              <a:rPr sz="3600" dirty="0"/>
              <a:t>	</a:t>
            </a:r>
            <a:r>
              <a:rPr sz="3600" spc="90" dirty="0"/>
              <a:t>i</a:t>
            </a:r>
            <a:r>
              <a:rPr sz="3600" spc="105" dirty="0"/>
              <a:t>n</a:t>
            </a:r>
            <a:r>
              <a:rPr sz="3600" spc="90" dirty="0"/>
              <a:t>vo</a:t>
            </a:r>
            <a:r>
              <a:rPr sz="3600" spc="100" dirty="0"/>
              <a:t>l</a:t>
            </a:r>
            <a:r>
              <a:rPr sz="3600" spc="90" dirty="0"/>
              <a:t>v</a:t>
            </a:r>
            <a:r>
              <a:rPr sz="3600" spc="290" dirty="0"/>
              <a:t>e</a:t>
            </a:r>
            <a:r>
              <a:rPr sz="3600" spc="-200" dirty="0"/>
              <a:t>d</a:t>
            </a:r>
            <a:r>
              <a:rPr sz="3600" dirty="0"/>
              <a:t>	</a:t>
            </a:r>
            <a:r>
              <a:rPr sz="3600" spc="90" dirty="0"/>
              <a:t>i</a:t>
            </a:r>
            <a:r>
              <a:rPr sz="3600" spc="-200" dirty="0"/>
              <a:t>n</a:t>
            </a:r>
            <a:r>
              <a:rPr sz="3600" dirty="0"/>
              <a:t>	</a:t>
            </a:r>
            <a:r>
              <a:rPr sz="3600" spc="105" dirty="0"/>
              <a:t>u</a:t>
            </a:r>
            <a:r>
              <a:rPr sz="3600" spc="90" dirty="0"/>
              <a:t>s</a:t>
            </a:r>
            <a:r>
              <a:rPr sz="3600" dirty="0"/>
              <a:t>e  </a:t>
            </a:r>
            <a:r>
              <a:rPr sz="3600" spc="110" dirty="0"/>
              <a:t>cases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107439" y="1315719"/>
            <a:ext cx="3645535" cy="377952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412750" marR="855344" indent="-400050">
              <a:lnSpc>
                <a:spcPct val="119300"/>
              </a:lnSpc>
              <a:spcBef>
                <a:spcPts val="150"/>
              </a:spcBef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Find actors 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Project</a:t>
            </a:r>
            <a:r>
              <a:rPr sz="24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Manager  Architect</a:t>
            </a:r>
            <a:endParaRPr sz="2400">
              <a:latin typeface="Arial"/>
              <a:cs typeface="Arial"/>
            </a:endParaRPr>
          </a:p>
          <a:p>
            <a:pPr marL="412750" marR="434340">
              <a:lnSpc>
                <a:spcPts val="3479"/>
              </a:lnSpc>
              <a:spcBef>
                <a:spcPts val="204"/>
              </a:spcBef>
            </a:pP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End-users 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Customers  Development</a:t>
            </a:r>
            <a:r>
              <a:rPr sz="2400" b="1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Team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4050"/>
              </a:lnSpc>
              <a:spcBef>
                <a:spcPts val="45"/>
              </a:spcBef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Find use cases  Describe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the use</a:t>
            </a:r>
            <a:r>
              <a:rPr sz="2800" spc="-4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case.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810" y="322579"/>
            <a:ext cx="55994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91895" algn="l"/>
                <a:tab pos="1822450" algn="l"/>
                <a:tab pos="3959225" algn="l"/>
                <a:tab pos="4746625" algn="l"/>
              </a:tabLst>
            </a:pPr>
            <a:r>
              <a:rPr spc="215" dirty="0">
                <a:solidFill>
                  <a:srgbClr val="FFFF00"/>
                </a:solidFill>
              </a:rPr>
              <a:t>S</a:t>
            </a:r>
            <a:r>
              <a:rPr spc="60" dirty="0">
                <a:solidFill>
                  <a:srgbClr val="FFFF00"/>
                </a:solidFill>
              </a:rPr>
              <a:t>t</a:t>
            </a:r>
            <a:r>
              <a:rPr spc="225" dirty="0">
                <a:solidFill>
                  <a:srgbClr val="FFFF00"/>
                </a:solidFill>
              </a:rPr>
              <a:t>e</a:t>
            </a:r>
            <a:r>
              <a:rPr spc="70" dirty="0">
                <a:solidFill>
                  <a:srgbClr val="FFFF00"/>
                </a:solidFill>
              </a:rPr>
              <a:t>p</a:t>
            </a:r>
            <a:r>
              <a:rPr spc="-160" dirty="0">
                <a:solidFill>
                  <a:srgbClr val="FFFF00"/>
                </a:solidFill>
              </a:rPr>
              <a:t>s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spc="75" dirty="0">
                <a:solidFill>
                  <a:srgbClr val="FFFF00"/>
                </a:solidFill>
              </a:rPr>
              <a:t>f</a:t>
            </a:r>
            <a:r>
              <a:rPr spc="65" dirty="0">
                <a:solidFill>
                  <a:srgbClr val="FFFF00"/>
                </a:solidFill>
              </a:rPr>
              <a:t>o</a:t>
            </a:r>
            <a:r>
              <a:rPr spc="-160" dirty="0">
                <a:solidFill>
                  <a:srgbClr val="FFFF00"/>
                </a:solidFill>
              </a:rPr>
              <a:t>r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spc="65" dirty="0">
                <a:solidFill>
                  <a:srgbClr val="FFFF00"/>
                </a:solidFill>
              </a:rPr>
              <a:t>d</a:t>
            </a:r>
            <a:r>
              <a:rPr spc="225" dirty="0">
                <a:solidFill>
                  <a:srgbClr val="FFFF00"/>
                </a:solidFill>
              </a:rPr>
              <a:t>e</a:t>
            </a:r>
            <a:r>
              <a:rPr spc="65" dirty="0">
                <a:solidFill>
                  <a:srgbClr val="FFFF00"/>
                </a:solidFill>
              </a:rPr>
              <a:t>v</a:t>
            </a:r>
            <a:r>
              <a:rPr spc="225" dirty="0">
                <a:solidFill>
                  <a:srgbClr val="FFFF00"/>
                </a:solidFill>
              </a:rPr>
              <a:t>e</a:t>
            </a:r>
            <a:r>
              <a:rPr spc="65" dirty="0">
                <a:solidFill>
                  <a:srgbClr val="FFFF00"/>
                </a:solidFill>
              </a:rPr>
              <a:t>l</a:t>
            </a:r>
            <a:r>
              <a:rPr spc="70" dirty="0">
                <a:solidFill>
                  <a:srgbClr val="FFFF00"/>
                </a:solidFill>
              </a:rPr>
              <a:t>op</a:t>
            </a:r>
            <a:r>
              <a:rPr spc="65" dirty="0">
                <a:solidFill>
                  <a:srgbClr val="FFFF00"/>
                </a:solidFill>
              </a:rPr>
              <a:t>i</a:t>
            </a:r>
            <a:r>
              <a:rPr spc="70" dirty="0">
                <a:solidFill>
                  <a:srgbClr val="FFFF00"/>
                </a:solidFill>
              </a:rPr>
              <a:t>n</a:t>
            </a:r>
            <a:r>
              <a:rPr spc="-155" dirty="0">
                <a:solidFill>
                  <a:srgbClr val="FFFF00"/>
                </a:solidFill>
              </a:rPr>
              <a:t>g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spc="65" dirty="0">
                <a:solidFill>
                  <a:srgbClr val="FFFF00"/>
                </a:solidFill>
              </a:rPr>
              <a:t>u</a:t>
            </a:r>
            <a:r>
              <a:rPr spc="75" dirty="0">
                <a:solidFill>
                  <a:srgbClr val="FFFF00"/>
                </a:solidFill>
              </a:rPr>
              <a:t>s</a:t>
            </a:r>
            <a:r>
              <a:rPr dirty="0">
                <a:solidFill>
                  <a:srgbClr val="FFFF00"/>
                </a:solidFill>
              </a:rPr>
              <a:t>e	</a:t>
            </a:r>
            <a:r>
              <a:rPr spc="65" dirty="0">
                <a:solidFill>
                  <a:srgbClr val="FFFF00"/>
                </a:solidFill>
              </a:rPr>
              <a:t>c</a:t>
            </a:r>
            <a:r>
              <a:rPr spc="225" dirty="0">
                <a:solidFill>
                  <a:srgbClr val="FFFF00"/>
                </a:solidFill>
              </a:rPr>
              <a:t>a</a:t>
            </a:r>
            <a:r>
              <a:rPr spc="75" dirty="0">
                <a:solidFill>
                  <a:srgbClr val="FFFF00"/>
                </a:solidFill>
              </a:rPr>
              <a:t>s</a:t>
            </a:r>
            <a:r>
              <a:rPr dirty="0">
                <a:solidFill>
                  <a:srgbClr val="FFFF00"/>
                </a:solidFill>
              </a:rPr>
              <a:t>e  </a:t>
            </a:r>
            <a:r>
              <a:rPr spc="80" dirty="0">
                <a:solidFill>
                  <a:srgbClr val="FFFF00"/>
                </a:solidFill>
              </a:rPr>
              <a:t>diagram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540" y="1633220"/>
            <a:ext cx="6325235" cy="48856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5000"/>
              <a:buAutoNum type="arabicPeriod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Use abstract idea</a:t>
            </a:r>
            <a:endParaRPr sz="24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AutoNum type="arabicPeriod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Define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use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case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actors</a:t>
            </a:r>
            <a:endParaRPr sz="24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AutoNum type="arabicPeriod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Define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use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case actor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AutoNum type="arabicPeriod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Identify reuse opportunity for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use</a:t>
            </a:r>
            <a:r>
              <a:rPr sz="2400" b="1" spc="-5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AutoNum type="arabicPeriod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Create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use case</a:t>
            </a:r>
            <a:r>
              <a:rPr sz="2400" b="1" spc="1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index</a:t>
            </a:r>
            <a:endParaRPr sz="24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AutoNum type="arabicPeriod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Identify the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key</a:t>
            </a:r>
            <a:r>
              <a:rPr sz="2400" b="1" spc="-5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SzPct val="75000"/>
              <a:buAutoNum type="arabicPeriod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Name and briefly describe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use</a:t>
            </a:r>
            <a:r>
              <a:rPr sz="2400" b="1" spc="-6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case.</a:t>
            </a:r>
            <a:endParaRPr sz="24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AutoNum type="arabicPeriod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Create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use case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basic</a:t>
            </a:r>
            <a:r>
              <a:rPr sz="2400" b="1" spc="1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view</a:t>
            </a:r>
            <a:endParaRPr sz="24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AutoNum type="arabicPeriod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Create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use case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alternate</a:t>
            </a:r>
            <a:r>
              <a:rPr sz="2400" b="1" spc="2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flows</a:t>
            </a:r>
            <a:endParaRPr sz="24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AutoNum type="arabicPeriod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Produce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use case</a:t>
            </a:r>
            <a:r>
              <a:rPr sz="2400" b="1" spc="-3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AutoNum type="arabicPeriod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Generate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use case model</a:t>
            </a:r>
            <a:r>
              <a:rPr sz="2400" b="1" spc="-3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diagram.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93979"/>
            <a:ext cx="629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164" algn="l"/>
                <a:tab pos="3045460" algn="l"/>
                <a:tab pos="4325620" algn="l"/>
              </a:tabLst>
            </a:pPr>
            <a:r>
              <a:rPr sz="3600" spc="145" dirty="0"/>
              <a:t>Sample	</a:t>
            </a:r>
            <a:r>
              <a:rPr sz="3600" spc="125" dirty="0"/>
              <a:t>Use	</a:t>
            </a:r>
            <a:r>
              <a:rPr sz="3600" spc="114" dirty="0"/>
              <a:t>case	</a:t>
            </a:r>
            <a:r>
              <a:rPr sz="3600" spc="135" dirty="0"/>
              <a:t>Diagram</a:t>
            </a:r>
            <a:endParaRPr sz="3600"/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1739" y="261620"/>
            <a:ext cx="71259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37664" algn="l"/>
                <a:tab pos="4210050" algn="l"/>
              </a:tabLst>
            </a:pPr>
            <a:r>
              <a:rPr sz="3200" spc="275" dirty="0"/>
              <a:t>1</a:t>
            </a:r>
            <a:r>
              <a:rPr sz="3200" spc="254" dirty="0"/>
              <a:t>.</a:t>
            </a:r>
            <a:r>
              <a:rPr sz="3200" spc="265" dirty="0"/>
              <a:t>1</a:t>
            </a:r>
            <a:r>
              <a:rPr sz="3200" spc="254" dirty="0"/>
              <a:t>.</a:t>
            </a:r>
            <a:r>
              <a:rPr sz="3200" spc="265" dirty="0"/>
              <a:t>4.</a:t>
            </a:r>
            <a:r>
              <a:rPr sz="3200" dirty="0"/>
              <a:t>6	</a:t>
            </a:r>
            <a:r>
              <a:rPr sz="3200" spc="265" dirty="0"/>
              <a:t>Ne</a:t>
            </a:r>
            <a:r>
              <a:rPr sz="3200" spc="90" dirty="0"/>
              <a:t>go</a:t>
            </a:r>
            <a:r>
              <a:rPr sz="3200" spc="85" dirty="0"/>
              <a:t>t</a:t>
            </a:r>
            <a:r>
              <a:rPr sz="3200" spc="75" dirty="0"/>
              <a:t>i</a:t>
            </a:r>
            <a:r>
              <a:rPr sz="3200" spc="265" dirty="0"/>
              <a:t>a</a:t>
            </a:r>
            <a:r>
              <a:rPr sz="3200" spc="75" dirty="0"/>
              <a:t>t</a:t>
            </a:r>
            <a:r>
              <a:rPr sz="3200" spc="85" dirty="0"/>
              <a:t>i</a:t>
            </a:r>
            <a:r>
              <a:rPr sz="3200" spc="90" dirty="0"/>
              <a:t>n</a:t>
            </a:r>
            <a:r>
              <a:rPr sz="3200" spc="-175" dirty="0"/>
              <a:t>g</a:t>
            </a:r>
            <a:r>
              <a:rPr sz="3200" dirty="0"/>
              <a:t>	</a:t>
            </a:r>
            <a:r>
              <a:rPr sz="3200" spc="265" dirty="0"/>
              <a:t>Re</a:t>
            </a:r>
            <a:r>
              <a:rPr sz="3200" spc="100" dirty="0"/>
              <a:t>q</a:t>
            </a:r>
            <a:r>
              <a:rPr sz="3200" spc="90" dirty="0"/>
              <a:t>u</a:t>
            </a:r>
            <a:r>
              <a:rPr sz="3200" spc="75" dirty="0"/>
              <a:t>i</a:t>
            </a:r>
            <a:r>
              <a:rPr sz="3200" spc="80" dirty="0"/>
              <a:t>r</a:t>
            </a:r>
            <a:r>
              <a:rPr sz="3200" spc="265" dirty="0"/>
              <a:t>e</a:t>
            </a:r>
            <a:r>
              <a:rPr sz="3200" spc="80" dirty="0"/>
              <a:t>m</a:t>
            </a:r>
            <a:r>
              <a:rPr sz="3200" spc="265" dirty="0"/>
              <a:t>e</a:t>
            </a:r>
            <a:r>
              <a:rPr sz="3200" spc="90" dirty="0"/>
              <a:t>n</a:t>
            </a:r>
            <a:r>
              <a:rPr sz="3200" spc="85" dirty="0"/>
              <a:t>t</a:t>
            </a:r>
            <a:r>
              <a:rPr sz="3200" spc="-135" dirty="0"/>
              <a:t>s </a:t>
            </a:r>
            <a:r>
              <a:rPr sz="3200" spc="-90" dirty="0"/>
              <a:t> </a:t>
            </a:r>
            <a:r>
              <a:rPr sz="3200" spc="195" dirty="0"/>
              <a:t>(RN)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878839" y="1328420"/>
            <a:ext cx="2818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Effective</a:t>
            </a:r>
            <a:r>
              <a:rPr sz="2400" b="1" spc="-6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practices: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8889" y="1694179"/>
            <a:ext cx="5299710" cy="502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371090">
              <a:lnSpc>
                <a:spcPct val="1206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Get the right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stakeholder 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Establish team </a:t>
            </a:r>
            <a:r>
              <a:rPr sz="1600" b="1" spc="5" dirty="0">
                <a:solidFill>
                  <a:srgbClr val="FFFF00"/>
                </a:solidFill>
                <a:latin typeface="Arial"/>
                <a:cs typeface="Arial"/>
              </a:rPr>
              <a:t>work</a:t>
            </a:r>
            <a:r>
              <a:rPr sz="1600" b="1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mentality 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Plan team</a:t>
            </a:r>
            <a:r>
              <a:rPr sz="16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iteration</a:t>
            </a:r>
            <a:endParaRPr sz="1600">
              <a:latin typeface="Arial"/>
              <a:cs typeface="Arial"/>
            </a:endParaRPr>
          </a:p>
          <a:p>
            <a:pPr marL="12700" marR="2078355">
              <a:lnSpc>
                <a:spcPct val="120600"/>
              </a:lnSpc>
            </a:pP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Use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Group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Support</a:t>
            </a:r>
            <a:r>
              <a:rPr sz="1600" b="1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System(GSS) 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Establish shared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vocabulary 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Maintain list </a:t>
            </a: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requirements 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Record requirement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attributes 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Manage by</a:t>
            </a:r>
            <a:r>
              <a:rPr sz="1600" b="1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probabilities</a:t>
            </a:r>
            <a:endParaRPr sz="1600">
              <a:latin typeface="Arial"/>
              <a:cs typeface="Arial"/>
            </a:endParaRPr>
          </a:p>
          <a:p>
            <a:pPr marL="12700" marR="2566670">
              <a:lnSpc>
                <a:spcPct val="1206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Select base decisions  Select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operational approach 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Plan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more</a:t>
            </a:r>
            <a:endParaRPr sz="1600">
              <a:latin typeface="Arial"/>
              <a:cs typeface="Arial"/>
            </a:endParaRPr>
          </a:p>
          <a:p>
            <a:pPr marL="12700" marR="2528570">
              <a:lnSpc>
                <a:spcPct val="1203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Re-plan before </a:t>
            </a:r>
            <a:r>
              <a:rPr sz="1600" b="1" spc="-15" dirty="0">
                <a:solidFill>
                  <a:srgbClr val="FFFF00"/>
                </a:solidFill>
                <a:latin typeface="Arial"/>
                <a:cs typeface="Arial"/>
              </a:rPr>
              <a:t>every</a:t>
            </a:r>
            <a:r>
              <a:rPr sz="1600" b="1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release  Find </a:t>
            </a: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workable</a:t>
            </a:r>
            <a:r>
              <a:rPr sz="16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12700" marR="1168400">
              <a:lnSpc>
                <a:spcPct val="120300"/>
              </a:lnSpc>
              <a:spcBef>
                <a:spcPts val="10"/>
              </a:spcBef>
            </a:pP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Provide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training in the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negotiation process 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Use trained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facilitator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20300"/>
              </a:lnSpc>
              <a:spcBef>
                <a:spcPts val="15"/>
              </a:spcBef>
            </a:pP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Consider requirement,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architecture and market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place.  Leverage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the triple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constraint </a:t>
            </a:r>
            <a:r>
              <a:rPr sz="1600" b="1" spc="-5" dirty="0">
                <a:solidFill>
                  <a:srgbClr val="46FFFF"/>
                </a:solidFill>
                <a:latin typeface="Arial"/>
                <a:cs typeface="Arial"/>
              </a:rPr>
              <a:t>(Cost Vs Time </a:t>
            </a:r>
            <a:r>
              <a:rPr sz="1600" b="1" dirty="0">
                <a:solidFill>
                  <a:srgbClr val="46FFFF"/>
                </a:solidFill>
                <a:latin typeface="Arial"/>
                <a:cs typeface="Arial"/>
              </a:rPr>
              <a:t>Vs </a:t>
            </a:r>
            <a:r>
              <a:rPr sz="1600" b="1" spc="-5" dirty="0">
                <a:solidFill>
                  <a:srgbClr val="46FFFF"/>
                </a:solidFill>
                <a:latin typeface="Arial"/>
                <a:cs typeface="Arial"/>
              </a:rPr>
              <a:t>Scope)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810" y="505459"/>
            <a:ext cx="6818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6395" algn="l"/>
                <a:tab pos="3903345" algn="l"/>
              </a:tabLst>
            </a:pPr>
            <a:r>
              <a:rPr sz="3200" spc="220" dirty="0"/>
              <a:t>1.1.4.7	</a:t>
            </a:r>
            <a:r>
              <a:rPr sz="3200" spc="110" dirty="0"/>
              <a:t>Validating	</a:t>
            </a:r>
            <a:r>
              <a:rPr sz="3200" spc="120" dirty="0"/>
              <a:t>Requirements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107439" y="1620519"/>
            <a:ext cx="3503295" cy="208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5"/>
              </a:spcBef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Requirement </a:t>
            </a:r>
            <a:r>
              <a:rPr sz="2800" spc="-10" dirty="0">
                <a:solidFill>
                  <a:srgbClr val="DCDCDC"/>
                </a:solidFill>
                <a:latin typeface="Arial"/>
                <a:cs typeface="Arial"/>
              </a:rPr>
              <a:t>Reviews 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Prototyping (Model)  Model Validation  Acceptance</a:t>
            </a:r>
            <a:r>
              <a:rPr sz="2800" spc="-1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Tests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600200" y="3124200"/>
            <a:ext cx="4748530" cy="738664"/>
          </a:xfrm>
        </p:spPr>
        <p:txBody>
          <a:bodyPr/>
          <a:lstStyle/>
          <a:p>
            <a:pPr algn="ctr"/>
            <a:r>
              <a:rPr lang="en-US" sz="48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57331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 </a:t>
            </a:r>
            <a:r>
              <a:rPr spc="-10" dirty="0"/>
              <a:t>Requirement</a:t>
            </a:r>
            <a:r>
              <a:rPr spc="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74065" lvl="2" indent="-7620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774700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Understanding</a:t>
            </a:r>
            <a:r>
              <a:rPr sz="2400" spc="-6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Ground Work</a:t>
            </a:r>
            <a:r>
              <a:rPr sz="2400" spc="-1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Establishment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38595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939" y="42278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5961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939" y="49644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939" y="53327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8939" y="57010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6069329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39" y="3750309"/>
            <a:ext cx="4456430" cy="2603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9790" lvl="3" indent="-84772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Stakeholders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Identification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Multiple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Viewpoints</a:t>
            </a:r>
            <a:r>
              <a:rPr sz="2000" spc="-3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Requirements Elicitation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Building </a:t>
            </a:r>
            <a:r>
              <a:rPr sz="2000" spc="5" dirty="0">
                <a:solidFill>
                  <a:srgbClr val="DCDCDC"/>
                </a:solidFill>
                <a:latin typeface="Arial"/>
                <a:cs typeface="Arial"/>
              </a:rPr>
              <a:t>Use</a:t>
            </a:r>
            <a:r>
              <a:rPr sz="2000" spc="-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Negotiating Requirements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Validating</a:t>
            </a:r>
            <a:r>
              <a:rPr sz="2000" spc="-7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339" y="444500"/>
            <a:ext cx="4670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970" algn="l"/>
              </a:tabLst>
            </a:pPr>
            <a:r>
              <a:rPr sz="4000" b="1" spc="330" dirty="0">
                <a:solidFill>
                  <a:srgbClr val="46FFFF"/>
                </a:solidFill>
                <a:latin typeface="Arial"/>
                <a:cs typeface="Arial"/>
              </a:rPr>
              <a:t>1</a:t>
            </a:r>
            <a:r>
              <a:rPr sz="4000" b="1" spc="335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r>
              <a:rPr sz="4000" b="1" spc="330" dirty="0">
                <a:solidFill>
                  <a:srgbClr val="46FFFF"/>
                </a:solidFill>
                <a:latin typeface="Arial"/>
                <a:cs typeface="Arial"/>
              </a:rPr>
              <a:t>1</a:t>
            </a:r>
            <a:r>
              <a:rPr sz="4000" b="1" spc="335" dirty="0">
                <a:solidFill>
                  <a:srgbClr val="46FFFF"/>
                </a:solidFill>
                <a:latin typeface="Arial"/>
                <a:cs typeface="Arial"/>
              </a:rPr>
              <a:t>.</a:t>
            </a:r>
            <a:r>
              <a:rPr sz="4000" b="1" dirty="0">
                <a:solidFill>
                  <a:srgbClr val="46FFFF"/>
                </a:solidFill>
                <a:latin typeface="Arial"/>
                <a:cs typeface="Arial"/>
              </a:rPr>
              <a:t>1	</a:t>
            </a:r>
            <a:r>
              <a:rPr sz="4000" b="1" spc="335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4000" b="1" spc="110" dirty="0">
                <a:solidFill>
                  <a:srgbClr val="46FFFF"/>
                </a:solidFill>
                <a:latin typeface="Arial"/>
                <a:cs typeface="Arial"/>
              </a:rPr>
              <a:t>nt</a:t>
            </a:r>
            <a:r>
              <a:rPr sz="4000" b="1" spc="95" dirty="0">
                <a:solidFill>
                  <a:srgbClr val="46FFFF"/>
                </a:solidFill>
                <a:latin typeface="Arial"/>
                <a:cs typeface="Arial"/>
              </a:rPr>
              <a:t>r</a:t>
            </a:r>
            <a:r>
              <a:rPr sz="4000" b="1" spc="110" dirty="0">
                <a:solidFill>
                  <a:srgbClr val="46FFFF"/>
                </a:solidFill>
                <a:latin typeface="Arial"/>
                <a:cs typeface="Arial"/>
              </a:rPr>
              <a:t>od</a:t>
            </a:r>
            <a:r>
              <a:rPr sz="4000" b="1" spc="100" dirty="0">
                <a:solidFill>
                  <a:srgbClr val="46FFFF"/>
                </a:solidFill>
                <a:latin typeface="Arial"/>
                <a:cs typeface="Arial"/>
              </a:rPr>
              <a:t>u</a:t>
            </a:r>
            <a:r>
              <a:rPr sz="4000" b="1" spc="110" dirty="0">
                <a:solidFill>
                  <a:srgbClr val="46FFFF"/>
                </a:solidFill>
                <a:latin typeface="Arial"/>
                <a:cs typeface="Arial"/>
              </a:rPr>
              <a:t>ctio</a:t>
            </a:r>
            <a:r>
              <a:rPr sz="4000" b="1" spc="-220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39" y="1709420"/>
            <a:ext cx="742060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Range from </a:t>
            </a:r>
            <a:r>
              <a:rPr sz="2800" spc="-5" dirty="0">
                <a:solidFill>
                  <a:srgbClr val="46FFFF"/>
                </a:solidFill>
                <a:latin typeface="Arial"/>
                <a:cs typeface="Arial"/>
              </a:rPr>
              <a:t>High level abstract statement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from  </a:t>
            </a:r>
            <a:r>
              <a:rPr sz="2800" spc="-5" dirty="0">
                <a:solidFill>
                  <a:srgbClr val="46FFFF"/>
                </a:solidFill>
                <a:latin typeface="Arial"/>
                <a:cs typeface="Arial"/>
              </a:rPr>
              <a:t>Detailed Mathematical</a:t>
            </a:r>
            <a:r>
              <a:rPr sz="2800" spc="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6FFFF"/>
                </a:solidFill>
                <a:latin typeface="Arial"/>
                <a:cs typeface="Arial"/>
              </a:rPr>
              <a:t>Specifications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2647950"/>
            <a:ext cx="8191500" cy="4146550"/>
          </a:xfrm>
          <a:custGeom>
            <a:avLst/>
            <a:gdLst/>
            <a:ahLst/>
            <a:cxnLst/>
            <a:rect l="l" t="t" r="r" b="b"/>
            <a:pathLst>
              <a:path w="8191500" h="4146550">
                <a:moveTo>
                  <a:pt x="0" y="0"/>
                </a:moveTo>
                <a:lnTo>
                  <a:pt x="8191500" y="0"/>
                </a:lnTo>
                <a:lnTo>
                  <a:pt x="8191500" y="4146550"/>
                </a:lnTo>
                <a:lnTo>
                  <a:pt x="0" y="4146550"/>
                </a:lnTo>
                <a:lnTo>
                  <a:pt x="0" y="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14350" y="2588260"/>
            <a:ext cx="8229600" cy="4184650"/>
            <a:chOff x="521971" y="2655571"/>
            <a:chExt cx="8229600" cy="4184650"/>
          </a:xfrm>
        </p:grpSpPr>
        <p:sp>
          <p:nvSpPr>
            <p:cNvPr id="6" name="object 6"/>
            <p:cNvSpPr/>
            <p:nvPr/>
          </p:nvSpPr>
          <p:spPr>
            <a:xfrm>
              <a:off x="541020" y="2674619"/>
              <a:ext cx="8191500" cy="4146550"/>
            </a:xfrm>
            <a:custGeom>
              <a:avLst/>
              <a:gdLst/>
              <a:ahLst/>
              <a:cxnLst/>
              <a:rect l="l" t="t" r="r" b="b"/>
              <a:pathLst>
                <a:path w="8191500" h="4146550">
                  <a:moveTo>
                    <a:pt x="0" y="0"/>
                  </a:moveTo>
                  <a:lnTo>
                    <a:pt x="8191500" y="0"/>
                  </a:lnTo>
                  <a:lnTo>
                    <a:pt x="8191500" y="4146550"/>
                  </a:lnTo>
                  <a:lnTo>
                    <a:pt x="0" y="414655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0070" y="2693669"/>
              <a:ext cx="8153400" cy="4108450"/>
            </a:xfrm>
            <a:custGeom>
              <a:avLst/>
              <a:gdLst/>
              <a:ahLst/>
              <a:cxnLst/>
              <a:rect l="l" t="t" r="r" b="b"/>
              <a:pathLst>
                <a:path w="8153400" h="4108450">
                  <a:moveTo>
                    <a:pt x="8153400" y="0"/>
                  </a:moveTo>
                  <a:lnTo>
                    <a:pt x="0" y="0"/>
                  </a:lnTo>
                  <a:lnTo>
                    <a:pt x="0" y="4108450"/>
                  </a:lnTo>
                  <a:lnTo>
                    <a:pt x="8153400" y="410845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000000">
                <a:alpha val="4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" y="2666999"/>
              <a:ext cx="8153400" cy="4108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 </a:t>
            </a:r>
            <a:r>
              <a:rPr spc="-10" dirty="0"/>
              <a:t>Requirement</a:t>
            </a:r>
            <a:r>
              <a:rPr spc="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7489" y="1949450"/>
            <a:ext cx="5050790" cy="16891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74065" lvl="2" indent="-7620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774700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Understanding</a:t>
            </a:r>
            <a:r>
              <a:rPr sz="2400" b="1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74065" lvl="2" indent="-7620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77470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Ground Work Establishment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3714750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939" y="4061459"/>
            <a:ext cx="8128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5101590"/>
            <a:ext cx="8128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200" spc="-765" dirty="0">
                <a:solidFill>
                  <a:srgbClr val="CC00CC"/>
                </a:solidFill>
                <a:latin typeface="UnDotum"/>
                <a:cs typeface="UnDotum"/>
              </a:rPr>
              <a:t>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39" y="3614419"/>
            <a:ext cx="4456430" cy="24523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859790" lvl="3" indent="-84772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Stakeholders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Identification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860425" algn="l"/>
              </a:tabLst>
            </a:pPr>
            <a:r>
              <a:rPr sz="2000" spc="-10" dirty="0">
                <a:solidFill>
                  <a:srgbClr val="DCDCDC"/>
                </a:solidFill>
                <a:latin typeface="Arial"/>
                <a:cs typeface="Arial"/>
              </a:rPr>
              <a:t>Multiple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Viewpoints</a:t>
            </a:r>
            <a:r>
              <a:rPr sz="2000" spc="-3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Requirements Elicitation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Building </a:t>
            </a:r>
            <a:r>
              <a:rPr sz="2000" spc="5" dirty="0">
                <a:solidFill>
                  <a:srgbClr val="DCDCDC"/>
                </a:solidFill>
                <a:latin typeface="Arial"/>
                <a:cs typeface="Arial"/>
              </a:rPr>
              <a:t>Use</a:t>
            </a:r>
            <a:r>
              <a:rPr sz="2000" spc="-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Negotiating Requirements</a:t>
            </a:r>
            <a:endParaRPr sz="2000">
              <a:latin typeface="Arial"/>
              <a:cs typeface="Arial"/>
            </a:endParaRPr>
          </a:p>
          <a:p>
            <a:pPr marL="859790" lvl="3" indent="-84772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860425" algn="l"/>
              </a:tabLst>
            </a:pP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Validating</a:t>
            </a:r>
            <a:r>
              <a:rPr sz="2000" spc="-7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539" y="200659"/>
            <a:ext cx="4824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81125" algn="l"/>
              </a:tabLst>
            </a:pPr>
            <a:r>
              <a:rPr sz="3600" spc="305" dirty="0"/>
              <a:t>1</a:t>
            </a:r>
            <a:r>
              <a:rPr sz="3600" spc="285" dirty="0"/>
              <a:t>.</a:t>
            </a:r>
            <a:r>
              <a:rPr sz="3600" spc="305" dirty="0"/>
              <a:t>1</a:t>
            </a:r>
            <a:r>
              <a:rPr sz="3600" spc="285" dirty="0"/>
              <a:t>.</a:t>
            </a:r>
            <a:r>
              <a:rPr sz="3600" dirty="0"/>
              <a:t>2	</a:t>
            </a:r>
            <a:r>
              <a:rPr sz="3600" spc="305" dirty="0"/>
              <a:t>U</a:t>
            </a:r>
            <a:r>
              <a:rPr sz="3600" spc="90" dirty="0"/>
              <a:t>n</a:t>
            </a:r>
            <a:r>
              <a:rPr sz="3600" spc="105" dirty="0"/>
              <a:t>d</a:t>
            </a:r>
            <a:r>
              <a:rPr sz="3600" spc="290" dirty="0"/>
              <a:t>e</a:t>
            </a:r>
            <a:r>
              <a:rPr sz="3600" spc="90" dirty="0"/>
              <a:t>rs</a:t>
            </a:r>
            <a:r>
              <a:rPr sz="3600" spc="95" dirty="0"/>
              <a:t>t</a:t>
            </a:r>
            <a:r>
              <a:rPr sz="3600" spc="290" dirty="0"/>
              <a:t>a</a:t>
            </a:r>
            <a:r>
              <a:rPr sz="3600" spc="105" dirty="0"/>
              <a:t>n</a:t>
            </a:r>
            <a:r>
              <a:rPr sz="3600" spc="90" dirty="0"/>
              <a:t>di</a:t>
            </a:r>
            <a:r>
              <a:rPr sz="3600" spc="105" dirty="0"/>
              <a:t>n</a:t>
            </a:r>
            <a:r>
              <a:rPr sz="3600" spc="-145" dirty="0"/>
              <a:t>g </a:t>
            </a:r>
            <a:r>
              <a:rPr sz="3600" spc="-90" dirty="0"/>
              <a:t> </a:t>
            </a:r>
            <a:r>
              <a:rPr sz="3600" spc="135" dirty="0"/>
              <a:t>Requirements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082039" y="1620519"/>
            <a:ext cx="5775960" cy="466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800"/>
              </a:lnSpc>
              <a:spcBef>
                <a:spcPts val="100"/>
              </a:spcBef>
            </a:pP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Collecting needs from the </a:t>
            </a:r>
            <a:r>
              <a:rPr sz="2800" dirty="0">
                <a:solidFill>
                  <a:srgbClr val="DCDCDC"/>
                </a:solidFill>
                <a:latin typeface="Arial"/>
                <a:cs typeface="Arial"/>
              </a:rPr>
              <a:t>customer.  </a:t>
            </a:r>
            <a:r>
              <a:rPr sz="2800" spc="-5" dirty="0">
                <a:solidFill>
                  <a:srgbClr val="DCDCDC"/>
                </a:solidFill>
                <a:latin typeface="Arial"/>
                <a:cs typeface="Arial"/>
              </a:rPr>
              <a:t>Managing the Process.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Tasks</a:t>
            </a: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 involved:</a:t>
            </a:r>
            <a:endParaRPr sz="2800">
              <a:latin typeface="Arial"/>
              <a:cs typeface="Arial"/>
            </a:endParaRPr>
          </a:p>
          <a:p>
            <a:pPr marL="438150" indent="-285750">
              <a:lnSpc>
                <a:spcPct val="100000"/>
              </a:lnSpc>
              <a:spcBef>
                <a:spcPts val="59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4381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Inception</a:t>
            </a:r>
            <a:endParaRPr sz="2400">
              <a:latin typeface="Arial"/>
              <a:cs typeface="Arial"/>
            </a:endParaRPr>
          </a:p>
          <a:p>
            <a:pPr marL="438150" indent="-285750">
              <a:lnSpc>
                <a:spcPct val="100000"/>
              </a:lnSpc>
              <a:spcBef>
                <a:spcPts val="60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4381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Elicitation</a:t>
            </a:r>
            <a:endParaRPr sz="2400">
              <a:latin typeface="Arial"/>
              <a:cs typeface="Arial"/>
            </a:endParaRPr>
          </a:p>
          <a:p>
            <a:pPr marL="438150" indent="-285750">
              <a:lnSpc>
                <a:spcPct val="100000"/>
              </a:lnSpc>
              <a:spcBef>
                <a:spcPts val="60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4381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Elaboration</a:t>
            </a:r>
            <a:endParaRPr sz="2400">
              <a:latin typeface="Arial"/>
              <a:cs typeface="Arial"/>
            </a:endParaRPr>
          </a:p>
          <a:p>
            <a:pPr marL="438150" indent="-285750">
              <a:lnSpc>
                <a:spcPct val="100000"/>
              </a:lnSpc>
              <a:spcBef>
                <a:spcPts val="60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4381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Negotiation</a:t>
            </a:r>
            <a:endParaRPr sz="2400">
              <a:latin typeface="Arial"/>
              <a:cs typeface="Arial"/>
            </a:endParaRPr>
          </a:p>
          <a:p>
            <a:pPr marL="438150" indent="-285750">
              <a:lnSpc>
                <a:spcPct val="100000"/>
              </a:lnSpc>
              <a:spcBef>
                <a:spcPts val="60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4381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  <a:p>
            <a:pPr marL="438150" indent="-285750">
              <a:lnSpc>
                <a:spcPct val="100000"/>
              </a:lnSpc>
              <a:spcBef>
                <a:spcPts val="60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4381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Validation</a:t>
            </a:r>
            <a:endParaRPr sz="2400">
              <a:latin typeface="Arial"/>
              <a:cs typeface="Arial"/>
            </a:endParaRPr>
          </a:p>
          <a:p>
            <a:pPr marL="438150" indent="-285750">
              <a:lnSpc>
                <a:spcPct val="100000"/>
              </a:lnSpc>
              <a:spcBef>
                <a:spcPts val="590"/>
              </a:spcBef>
              <a:buClr>
                <a:srgbClr val="FF9933"/>
              </a:buClr>
              <a:buSzPct val="75000"/>
              <a:buFont typeface="UnDotum"/>
              <a:buChar char=""/>
              <a:tabLst>
                <a:tab pos="43815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Requirements Management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31239" y="1404620"/>
            <a:ext cx="297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350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DCDCDC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DCDCDC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ng	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pt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1404620"/>
            <a:ext cx="4144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95700">
              <a:lnSpc>
                <a:spcPct val="100000"/>
              </a:lnSpc>
              <a:spcBef>
                <a:spcPts val="100"/>
              </a:spcBef>
              <a:tabLst>
                <a:tab pos="2013585" algn="l"/>
                <a:tab pos="2860040" algn="l"/>
                <a:tab pos="3249930" algn="l"/>
                <a:tab pos="3876675" algn="l"/>
              </a:tabLst>
            </a:pP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e  </a:t>
            </a:r>
            <a:r>
              <a:rPr sz="2400" spc="5" dirty="0">
                <a:solidFill>
                  <a:srgbClr val="DCDCDC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equ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re</a:t>
            </a:r>
            <a:r>
              <a:rPr sz="2400" spc="25" dirty="0">
                <a:solidFill>
                  <a:srgbClr val="DCDCDC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ts	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sks	a	s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t	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2059940"/>
            <a:ext cx="4145915" cy="32562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questions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 establish:</a:t>
            </a:r>
            <a:endParaRPr sz="2400">
              <a:latin typeface="Arial"/>
              <a:cs typeface="Arial"/>
            </a:endParaRPr>
          </a:p>
          <a:p>
            <a:pPr marL="412750" marR="6985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Basic understanding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the  problem.</a:t>
            </a:r>
            <a:endParaRPr sz="2400">
              <a:latin typeface="Arial"/>
              <a:cs typeface="Arial"/>
            </a:endParaRPr>
          </a:p>
          <a:p>
            <a:pPr marL="412750" marR="6985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Nature of the solution that  is desired.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  <a:tabLst>
                <a:tab pos="2813685" algn="l"/>
              </a:tabLst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Requirements 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Engineers  needs </a:t>
            </a:r>
            <a:r>
              <a:rPr sz="2400" spc="5" dirty="0">
                <a:solidFill>
                  <a:srgbClr val="DCDCDC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Identify 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the  stak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ho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de</a:t>
            </a:r>
            <a:r>
              <a:rPr sz="2400" spc="5" dirty="0">
                <a:solidFill>
                  <a:srgbClr val="DCDCDC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s,	r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DCDCDC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5290820"/>
            <a:ext cx="1077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DCDCDC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e 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toward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3364" y="5290820"/>
            <a:ext cx="2743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  <a:spcBef>
                <a:spcPts val="100"/>
              </a:spcBef>
              <a:tabLst>
                <a:tab pos="2085339" algn="l"/>
                <a:tab pos="2222500" algn="l"/>
              </a:tabLst>
            </a:pPr>
            <a:r>
              <a:rPr sz="2400" spc="-20" dirty="0">
                <a:solidFill>
                  <a:srgbClr val="DCDCDC"/>
                </a:solidFill>
                <a:latin typeface="Arial"/>
                <a:cs typeface="Arial"/>
              </a:rPr>
              <a:t>v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wp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ts,	w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DCDCDC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k  c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oll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abo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rat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n		</a:t>
            </a:r>
            <a:r>
              <a:rPr sz="2400" spc="-10" dirty="0">
                <a:solidFill>
                  <a:srgbClr val="DCDCDC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DCDCDC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6022340"/>
            <a:ext cx="3635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initiate the</a:t>
            </a:r>
            <a:r>
              <a:rPr sz="2400" spc="-2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CDCDC"/>
                </a:solidFill>
                <a:latin typeface="Arial"/>
                <a:cs typeface="Arial"/>
              </a:rPr>
              <a:t>communication.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95901" y="1866901"/>
            <a:ext cx="3684270" cy="4141470"/>
            <a:chOff x="5295901" y="1866901"/>
            <a:chExt cx="3684270" cy="4141470"/>
          </a:xfrm>
        </p:grpSpPr>
        <p:sp>
          <p:nvSpPr>
            <p:cNvPr id="14" name="object 14"/>
            <p:cNvSpPr/>
            <p:nvPr/>
          </p:nvSpPr>
          <p:spPr>
            <a:xfrm>
              <a:off x="5341619" y="1912620"/>
              <a:ext cx="3619500" cy="4076700"/>
            </a:xfrm>
            <a:custGeom>
              <a:avLst/>
              <a:gdLst/>
              <a:ahLst/>
              <a:cxnLst/>
              <a:rect l="l" t="t" r="r" b="b"/>
              <a:pathLst>
                <a:path w="3619500" h="4076700">
                  <a:moveTo>
                    <a:pt x="0" y="0"/>
                  </a:moveTo>
                  <a:lnTo>
                    <a:pt x="3619500" y="0"/>
                  </a:lnTo>
                  <a:lnTo>
                    <a:pt x="3619500" y="4076700"/>
                  </a:lnTo>
                  <a:lnTo>
                    <a:pt x="0" y="407670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60669" y="1931670"/>
              <a:ext cx="3581400" cy="4038600"/>
            </a:xfrm>
            <a:custGeom>
              <a:avLst/>
              <a:gdLst/>
              <a:ahLst/>
              <a:cxnLst/>
              <a:rect l="l" t="t" r="r" b="b"/>
              <a:pathLst>
                <a:path w="3581400" h="4038600">
                  <a:moveTo>
                    <a:pt x="3581400" y="0"/>
                  </a:moveTo>
                  <a:lnTo>
                    <a:pt x="0" y="0"/>
                  </a:lnTo>
                  <a:lnTo>
                    <a:pt x="0" y="4038600"/>
                  </a:lnTo>
                  <a:lnTo>
                    <a:pt x="3581400" y="403860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000000">
                <a:alpha val="4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14949" y="1885950"/>
              <a:ext cx="3619500" cy="4076700"/>
            </a:xfrm>
            <a:custGeom>
              <a:avLst/>
              <a:gdLst/>
              <a:ahLst/>
              <a:cxnLst/>
              <a:rect l="l" t="t" r="r" b="b"/>
              <a:pathLst>
                <a:path w="3619500" h="4076700">
                  <a:moveTo>
                    <a:pt x="0" y="0"/>
                  </a:moveTo>
                  <a:lnTo>
                    <a:pt x="3619500" y="0"/>
                  </a:lnTo>
                  <a:lnTo>
                    <a:pt x="3619500" y="4076700"/>
                  </a:lnTo>
                  <a:lnTo>
                    <a:pt x="0" y="407670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3999" y="1905000"/>
              <a:ext cx="3581400" cy="403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3870" y="262890"/>
            <a:ext cx="427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Inception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(Beginning)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80"/>
            <a:ext cx="1308100" cy="1267460"/>
            <a:chOff x="0" y="93980"/>
            <a:chExt cx="1308100" cy="1267460"/>
          </a:xfrm>
        </p:grpSpPr>
        <p:sp>
          <p:nvSpPr>
            <p:cNvPr id="3" name="object 3"/>
            <p:cNvSpPr/>
            <p:nvPr/>
          </p:nvSpPr>
          <p:spPr>
            <a:xfrm>
              <a:off x="0" y="93980"/>
              <a:ext cx="1308100" cy="1267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"/>
              <a:ext cx="1099820" cy="92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79" y="288290"/>
              <a:ext cx="779780" cy="877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09" y="615949"/>
              <a:ext cx="195580" cy="2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3740" y="1404620"/>
            <a:ext cx="7853045" cy="45808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Eliciting requirements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difficult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because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406400" marR="44450" indent="-3429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405765" algn="l"/>
                <a:tab pos="406400" algn="l"/>
                <a:tab pos="1942464" algn="l"/>
                <a:tab pos="2378710" algn="l"/>
                <a:tab pos="3409315" algn="l"/>
                <a:tab pos="3889375" algn="l"/>
                <a:tab pos="5118735" algn="l"/>
                <a:tab pos="5724525" algn="l"/>
                <a:tab pos="7513320" algn="l"/>
              </a:tabLst>
            </a:pPr>
            <a:r>
              <a:rPr sz="2400" b="1" spc="-5" dirty="0">
                <a:solidFill>
                  <a:srgbClr val="FFC184"/>
                </a:solidFill>
                <a:latin typeface="Arial"/>
                <a:cs typeface="Arial"/>
              </a:rPr>
              <a:t>P</a:t>
            </a:r>
            <a:r>
              <a:rPr sz="2400" b="1" spc="-10" dirty="0">
                <a:solidFill>
                  <a:srgbClr val="FFC184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C184"/>
                </a:solidFill>
                <a:latin typeface="Arial"/>
                <a:cs typeface="Arial"/>
              </a:rPr>
              <a:t>o</a:t>
            </a:r>
            <a:r>
              <a:rPr sz="2400" b="1" spc="-10" dirty="0">
                <a:solidFill>
                  <a:srgbClr val="FFC184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FFC184"/>
                </a:solidFill>
                <a:latin typeface="Arial"/>
                <a:cs typeface="Arial"/>
              </a:rPr>
              <a:t>le</a:t>
            </a:r>
            <a:r>
              <a:rPr sz="2400" b="1" spc="-5" dirty="0">
                <a:solidFill>
                  <a:srgbClr val="FFC184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C184"/>
                </a:solidFill>
                <a:latin typeface="Arial"/>
                <a:cs typeface="Arial"/>
              </a:rPr>
              <a:t>s	</a:t>
            </a:r>
            <a:r>
              <a:rPr sz="2400" b="1" spc="-10" dirty="0">
                <a:solidFill>
                  <a:srgbClr val="FFC184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C184"/>
                </a:solidFill>
                <a:latin typeface="Arial"/>
                <a:cs typeface="Arial"/>
              </a:rPr>
              <a:t>f	</a:t>
            </a:r>
            <a:r>
              <a:rPr sz="2400" b="1" spc="-10" dirty="0">
                <a:solidFill>
                  <a:srgbClr val="FFC184"/>
                </a:solidFill>
                <a:latin typeface="Arial"/>
                <a:cs typeface="Arial"/>
              </a:rPr>
              <a:t>sc</a:t>
            </a:r>
            <a:r>
              <a:rPr sz="2400" b="1" dirty="0">
                <a:solidFill>
                  <a:srgbClr val="FFC184"/>
                </a:solidFill>
                <a:latin typeface="Arial"/>
                <a:cs typeface="Arial"/>
              </a:rPr>
              <a:t>o</a:t>
            </a:r>
            <a:r>
              <a:rPr sz="2400" b="1" spc="-10" dirty="0">
                <a:solidFill>
                  <a:srgbClr val="FFC184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C184"/>
                </a:solidFill>
                <a:latin typeface="Arial"/>
                <a:cs typeface="Arial"/>
              </a:rPr>
              <a:t>e	</a:t>
            </a:r>
            <a:r>
              <a:rPr sz="2400" b="1" dirty="0">
                <a:solidFill>
                  <a:srgbClr val="46FFFF"/>
                </a:solidFill>
                <a:latin typeface="UnDotum"/>
                <a:cs typeface="UnDotum"/>
              </a:rPr>
              <a:t>	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46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fy	the	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da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ri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s	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f 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 system.</a:t>
            </a:r>
            <a:endParaRPr sz="2400">
              <a:latin typeface="Arial"/>
              <a:cs typeface="Arial"/>
            </a:endParaRPr>
          </a:p>
          <a:p>
            <a:pPr marL="406400" marR="43180" indent="-3429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405765" algn="l"/>
                <a:tab pos="406400" algn="l"/>
              </a:tabLst>
            </a:pPr>
            <a:r>
              <a:rPr sz="2400" b="1" spc="-5" dirty="0">
                <a:solidFill>
                  <a:srgbClr val="FFC184"/>
                </a:solidFill>
                <a:latin typeface="Arial"/>
                <a:cs typeface="Arial"/>
              </a:rPr>
              <a:t>Problems </a:t>
            </a:r>
            <a:r>
              <a:rPr sz="2400" b="1" dirty="0">
                <a:solidFill>
                  <a:srgbClr val="FFC184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C184"/>
                </a:solidFill>
                <a:latin typeface="Arial"/>
                <a:cs typeface="Arial"/>
              </a:rPr>
              <a:t>understanding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FFFF"/>
                </a:solidFill>
                <a:latin typeface="UnDotum"/>
                <a:cs typeface="UnDotum"/>
              </a:rPr>
              <a:t>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domain </a:t>
            </a: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computing  environment.</a:t>
            </a:r>
            <a:endParaRPr sz="2400">
              <a:latin typeface="Arial"/>
              <a:cs typeface="Arial"/>
            </a:endParaRPr>
          </a:p>
          <a:p>
            <a:pPr marL="406400" marR="43815" indent="-3429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5000"/>
              <a:buFont typeface="UnDotum"/>
              <a:buChar char=""/>
              <a:tabLst>
                <a:tab pos="405765" algn="l"/>
                <a:tab pos="406400" algn="l"/>
              </a:tabLst>
            </a:pP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Problems </a:t>
            </a:r>
            <a:r>
              <a:rPr sz="2400" b="1" dirty="0">
                <a:solidFill>
                  <a:srgbClr val="FFBF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BF00"/>
                </a:solidFill>
                <a:latin typeface="Arial"/>
                <a:cs typeface="Arial"/>
              </a:rPr>
              <a:t>Volatility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FFFF"/>
                </a:solidFill>
                <a:latin typeface="UnDotum"/>
                <a:cs typeface="UnDotum"/>
              </a:rPr>
              <a:t>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requirements may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change 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over time.</a:t>
            </a:r>
            <a:endParaRPr sz="2400">
              <a:latin typeface="Arial"/>
              <a:cs typeface="Arial"/>
            </a:endParaRPr>
          </a:p>
          <a:p>
            <a:pPr marL="406400" marR="46990" indent="-342900">
              <a:lnSpc>
                <a:spcPct val="100000"/>
              </a:lnSpc>
              <a:spcBef>
                <a:spcPts val="590"/>
              </a:spcBef>
              <a:tabLst>
                <a:tab pos="1840864" algn="l"/>
                <a:tab pos="2768600" algn="l"/>
                <a:tab pos="3446145" algn="l"/>
                <a:tab pos="5797550" algn="l"/>
                <a:tab pos="7268845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li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400" b="1" spc="1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n	m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y	be	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acc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pli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sh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ed	t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h	t</a:t>
            </a:r>
            <a:r>
              <a:rPr sz="2400" b="1" spc="30" dirty="0">
                <a:solidFill>
                  <a:srgbClr val="FFFF00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o 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activities:</a:t>
            </a:r>
            <a:endParaRPr sz="2400">
              <a:latin typeface="Arial"/>
              <a:cs typeface="Arial"/>
            </a:endParaRPr>
          </a:p>
          <a:p>
            <a:pPr marL="1663700" lvl="1" indent="-229235">
              <a:lnSpc>
                <a:spcPct val="100000"/>
              </a:lnSpc>
              <a:spcBef>
                <a:spcPts val="600"/>
              </a:spcBef>
              <a:buClr>
                <a:srgbClr val="CC00CC"/>
              </a:buClr>
              <a:buSzPct val="64583"/>
              <a:buFont typeface="UnDotum"/>
              <a:buChar char=""/>
              <a:tabLst>
                <a:tab pos="1663700" algn="l"/>
              </a:tabLst>
            </a:pP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Collaborative Requirements</a:t>
            </a:r>
            <a:r>
              <a:rPr sz="2400" b="1" spc="-15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Gathering</a:t>
            </a:r>
            <a:endParaRPr sz="2400">
              <a:latin typeface="Arial"/>
              <a:cs typeface="Arial"/>
            </a:endParaRPr>
          </a:p>
          <a:p>
            <a:pPr marL="1663700" lvl="1" indent="-229235">
              <a:lnSpc>
                <a:spcPct val="100000"/>
              </a:lnSpc>
              <a:spcBef>
                <a:spcPts val="600"/>
              </a:spcBef>
              <a:buClr>
                <a:srgbClr val="CC00CC"/>
              </a:buClr>
              <a:buSzPct val="64583"/>
              <a:buFont typeface="UnDotum"/>
              <a:buChar char=""/>
              <a:tabLst>
                <a:tab pos="1663700" algn="l"/>
              </a:tabLst>
            </a:pPr>
            <a:r>
              <a:rPr sz="2400" b="1" dirty="0">
                <a:solidFill>
                  <a:srgbClr val="46FFFF"/>
                </a:solidFill>
                <a:latin typeface="Arial"/>
                <a:cs typeface="Arial"/>
              </a:rPr>
              <a:t>Quality </a:t>
            </a:r>
            <a:r>
              <a:rPr sz="2400" b="1" spc="-5" dirty="0">
                <a:solidFill>
                  <a:srgbClr val="46FFFF"/>
                </a:solidFill>
                <a:latin typeface="Arial"/>
                <a:cs typeface="Arial"/>
              </a:rPr>
              <a:t>Function</a:t>
            </a:r>
            <a:r>
              <a:rPr sz="2400" b="1" spc="-30" dirty="0">
                <a:solidFill>
                  <a:srgbClr val="46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6FFFF"/>
                </a:solidFill>
                <a:latin typeface="Arial"/>
                <a:cs typeface="Arial"/>
              </a:rPr>
              <a:t>Deployment.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00200" y="414020"/>
            <a:ext cx="4709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Elicitation: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(Extraction)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1095</Words>
  <Application>Microsoft Office PowerPoint</Application>
  <PresentationFormat>On-screen Show (4:3)</PresentationFormat>
  <Paragraphs>393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Madison</vt:lpstr>
      <vt:lpstr>Requirement Engineering</vt:lpstr>
      <vt:lpstr>1.1 Requirement Engineering</vt:lpstr>
      <vt:lpstr>Requirement Engineering Process</vt:lpstr>
      <vt:lpstr>1.1 Requirement Engineering</vt:lpstr>
      <vt:lpstr>PowerPoint Presentation</vt:lpstr>
      <vt:lpstr>1.1 Requirement Engineering</vt:lpstr>
      <vt:lpstr>1.1.2 Understanding  Requirements</vt:lpstr>
      <vt:lpstr>Inception (Beginning)</vt:lpstr>
      <vt:lpstr>Elicitation: (Extraction)</vt:lpstr>
      <vt:lpstr>Elaboration (explanation)</vt:lpstr>
      <vt:lpstr>Negotiation (Cooperation)</vt:lpstr>
      <vt:lpstr>Specifications</vt:lpstr>
      <vt:lpstr>Validation</vt:lpstr>
      <vt:lpstr>Requirements Management</vt:lpstr>
      <vt:lpstr>Types of Requirements</vt:lpstr>
      <vt:lpstr>PowerPoint Presentation</vt:lpstr>
      <vt:lpstr>Design Requirements:</vt:lpstr>
      <vt:lpstr>1.1 Requirement Engineering</vt:lpstr>
      <vt:lpstr>1.1.3 Requirement  Engineering</vt:lpstr>
      <vt:lpstr>Requirements Document:</vt:lpstr>
      <vt:lpstr>1.1 Requirement Engineering</vt:lpstr>
      <vt:lpstr>1.1.4 Ground Work  Establishment</vt:lpstr>
      <vt:lpstr>1.1 Requirement Engineering</vt:lpstr>
      <vt:lpstr>1.1.4.1 Stakeholders  Identification</vt:lpstr>
      <vt:lpstr>Stakeholder influence and Role in  the project</vt:lpstr>
      <vt:lpstr>1.1 Requirement Engineering</vt:lpstr>
      <vt:lpstr>PowerPoint Presentation</vt:lpstr>
      <vt:lpstr>1.1 Requirement Engineering</vt:lpstr>
      <vt:lpstr>1.1.4.3 Collaboration</vt:lpstr>
      <vt:lpstr>1.1 Requirement Engineering</vt:lpstr>
      <vt:lpstr>1.1.1.4 Requirement  Elicitation</vt:lpstr>
      <vt:lpstr>1.1 Requirement Engineering</vt:lpstr>
      <vt:lpstr>1.1.4.5 Building Use  Cases</vt:lpstr>
      <vt:lpstr>Activities involved in use  cases</vt:lpstr>
      <vt:lpstr>Steps for developing use case  diagram</vt:lpstr>
      <vt:lpstr>Sample Use case Diagram</vt:lpstr>
      <vt:lpstr>1.1.4.6 Negotiating Requirements  (RN)</vt:lpstr>
      <vt:lpstr>1.1.4.7 Validating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</dc:title>
  <dc:creator>Incheon Paik</dc:creator>
  <cp:lastModifiedBy>Yash Patel</cp:lastModifiedBy>
  <cp:revision>3</cp:revision>
  <dcterms:created xsi:type="dcterms:W3CDTF">2020-04-21T07:23:06Z</dcterms:created>
  <dcterms:modified xsi:type="dcterms:W3CDTF">2020-04-21T12:57:36Z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2012-11-16T00:00:00Z</vt:filetime>
  </property>
  <property fmtid="{D5CDD505-2E9C-101B-9397-08002B2CF9AE}" pid="3" name="Creator">
    <vt:lpwstr>Impress</vt:lpwstr>
  </property>
  <property fmtid="{D5CDD505-2E9C-101B-9397-08002B2CF9AE}" pid="4" name="LastSaved">
    <vt:filetime>2020-04-21T00:00:00Z</vt:filetime>
  </property>
</Properties>
</file>