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7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O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L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GB" lang="en-US"/>
              <a:t>N</a:t>
            </a:r>
            <a:r>
              <a:rPr altLang="en-GB" lang="en-US"/>
              <a:t>a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:</a:t>
            </a:r>
            <a:r>
              <a:rPr altLang="en-GB" lang="en-US"/>
              <a:t>J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k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t</a:t>
            </a:r>
            <a:endParaRPr altLang="zh-CN" lang="en-US"/>
          </a:p>
          <a:p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-</a:t>
            </a:r>
            <a:r>
              <a:rPr altLang="en-GB" lang="en-US"/>
              <a:t>2</a:t>
            </a:r>
            <a:endParaRPr altLang="zh-CN" lang="en-US"/>
          </a:p>
          <a:p>
            <a:r>
              <a:rPr altLang="en-GB" lang="en-US"/>
              <a:t>1</a:t>
            </a:r>
            <a:r>
              <a:rPr altLang="en-GB" lang="en-US"/>
              <a:t>7</a:t>
            </a:r>
            <a:r>
              <a:rPr altLang="en-GB" lang="en-US"/>
              <a:t>0</a:t>
            </a:r>
            <a:r>
              <a:rPr altLang="en-GB" lang="en-US"/>
              <a:t>4</a:t>
            </a:r>
            <a:r>
              <a:rPr altLang="en-GB" lang="en-US"/>
              <a:t>1</a:t>
            </a:r>
            <a:r>
              <a:rPr altLang="en-GB" lang="en-US"/>
              <a:t>0</a:t>
            </a:r>
            <a:r>
              <a:rPr altLang="en-GB" lang="en-US"/>
              <a:t>1</a:t>
            </a:r>
            <a:r>
              <a:rPr altLang="en-GB" lang="en-US"/>
              <a:t>0</a:t>
            </a:r>
            <a:r>
              <a:rPr altLang="en-GB" lang="en-US"/>
              <a:t>7</a:t>
            </a:r>
            <a:r>
              <a:rPr altLang="en-GB" lang="en-US"/>
              <a:t>0</a:t>
            </a:r>
            <a:r>
              <a:rPr altLang="en-GB" lang="en-US"/>
              <a:t>9</a:t>
            </a:r>
            <a:r>
              <a:rPr altLang="en-GB" lang="en-US"/>
              <a:t>0</a:t>
            </a:r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95541" y="-22296"/>
            <a:ext cx="9416383" cy="690870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9289"/>
            <a:ext cx="9602825" cy="682871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9284236" cy="696649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7206" y="5311"/>
            <a:ext cx="8932606" cy="679929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8996113" cy="689760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43132" y="0"/>
            <a:ext cx="9187132" cy="6845933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232912" y="0"/>
            <a:ext cx="9376913" cy="6813509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81235" y="0"/>
            <a:ext cx="9325235" cy="690190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50962" y="62006"/>
            <a:ext cx="9739222" cy="686315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519745" y="0"/>
            <a:ext cx="9596892" cy="682440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3144" y="-70125"/>
            <a:ext cx="9493527" cy="681734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595334">
            <a:off x="-67580" y="6130"/>
            <a:ext cx="9376736" cy="6819349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314863" y="0"/>
            <a:ext cx="9859227" cy="682440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112142" y="0"/>
            <a:ext cx="9665897" cy="679511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19973" y="10338"/>
            <a:ext cx="8704053" cy="689760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-87148" y="10338"/>
            <a:ext cx="9213895" cy="6764127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SM-C701F</dc:creator>
  <dcterms:created xsi:type="dcterms:W3CDTF">2015-05-11T22:30:45Z</dcterms:created>
  <dcterms:modified xsi:type="dcterms:W3CDTF">2020-04-10T11:02:29Z</dcterms:modified>
</cp:coreProperties>
</file>