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5FD91F-9736-4617-8040-00B0FA6040C9}"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51ADA6B-3137-4CB2-BF18-43376C5FA645}" type="slidenum">
              <a:rPr lang="en-IN" smtClean="0"/>
              <a:t>‹#›</a:t>
            </a:fld>
            <a:endParaRPr lang="en-IN"/>
          </a:p>
        </p:txBody>
      </p:sp>
    </p:spTree>
    <p:extLst>
      <p:ext uri="{BB962C8B-B14F-4D97-AF65-F5344CB8AC3E}">
        <p14:creationId xmlns:p14="http://schemas.microsoft.com/office/powerpoint/2010/main" val="288775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FD91F-9736-4617-8040-00B0FA6040C9}"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ADA6B-3137-4CB2-BF18-43376C5FA645}" type="slidenum">
              <a:rPr lang="en-IN" smtClean="0"/>
              <a:t>‹#›</a:t>
            </a:fld>
            <a:endParaRPr lang="en-IN"/>
          </a:p>
        </p:txBody>
      </p:sp>
    </p:spTree>
    <p:extLst>
      <p:ext uri="{BB962C8B-B14F-4D97-AF65-F5344CB8AC3E}">
        <p14:creationId xmlns:p14="http://schemas.microsoft.com/office/powerpoint/2010/main" val="2949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FD91F-9736-4617-8040-00B0FA6040C9}"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ADA6B-3137-4CB2-BF18-43376C5FA645}" type="slidenum">
              <a:rPr lang="en-IN" smtClean="0"/>
              <a:t>‹#›</a:t>
            </a:fld>
            <a:endParaRPr lang="en-IN"/>
          </a:p>
        </p:txBody>
      </p:sp>
    </p:spTree>
    <p:extLst>
      <p:ext uri="{BB962C8B-B14F-4D97-AF65-F5344CB8AC3E}">
        <p14:creationId xmlns:p14="http://schemas.microsoft.com/office/powerpoint/2010/main" val="332269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FD91F-9736-4617-8040-00B0FA6040C9}"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ADA6B-3137-4CB2-BF18-43376C5FA645}" type="slidenum">
              <a:rPr lang="en-IN" smtClean="0"/>
              <a:t>‹#›</a:t>
            </a:fld>
            <a:endParaRPr lang="en-IN"/>
          </a:p>
        </p:txBody>
      </p:sp>
    </p:spTree>
    <p:extLst>
      <p:ext uri="{BB962C8B-B14F-4D97-AF65-F5344CB8AC3E}">
        <p14:creationId xmlns:p14="http://schemas.microsoft.com/office/powerpoint/2010/main" val="214595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05FD91F-9736-4617-8040-00B0FA6040C9}" type="datetimeFigureOut">
              <a:rPr lang="en-IN" smtClean="0"/>
              <a:t>25-02-2020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51ADA6B-3137-4CB2-BF18-43376C5FA645}" type="slidenum">
              <a:rPr lang="en-IN" smtClean="0"/>
              <a:t>‹#›</a:t>
            </a:fld>
            <a:endParaRPr lang="en-IN"/>
          </a:p>
        </p:txBody>
      </p:sp>
    </p:spTree>
    <p:extLst>
      <p:ext uri="{BB962C8B-B14F-4D97-AF65-F5344CB8AC3E}">
        <p14:creationId xmlns:p14="http://schemas.microsoft.com/office/powerpoint/2010/main" val="3497264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5FD91F-9736-4617-8040-00B0FA6040C9}" type="datetimeFigureOut">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ADA6B-3137-4CB2-BF18-43376C5FA645}" type="slidenum">
              <a:rPr lang="en-IN" smtClean="0"/>
              <a:t>‹#›</a:t>
            </a:fld>
            <a:endParaRPr lang="en-IN"/>
          </a:p>
        </p:txBody>
      </p:sp>
    </p:spTree>
    <p:extLst>
      <p:ext uri="{BB962C8B-B14F-4D97-AF65-F5344CB8AC3E}">
        <p14:creationId xmlns:p14="http://schemas.microsoft.com/office/powerpoint/2010/main" val="306970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5FD91F-9736-4617-8040-00B0FA6040C9}" type="datetimeFigureOut">
              <a:rPr lang="en-IN" smtClean="0"/>
              <a:t>25-02-2020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1ADA6B-3137-4CB2-BF18-43376C5FA645}" type="slidenum">
              <a:rPr lang="en-IN" smtClean="0"/>
              <a:t>‹#›</a:t>
            </a:fld>
            <a:endParaRPr lang="en-IN"/>
          </a:p>
        </p:txBody>
      </p:sp>
    </p:spTree>
    <p:extLst>
      <p:ext uri="{BB962C8B-B14F-4D97-AF65-F5344CB8AC3E}">
        <p14:creationId xmlns:p14="http://schemas.microsoft.com/office/powerpoint/2010/main" val="234583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5FD91F-9736-4617-8040-00B0FA6040C9}" type="datetimeFigureOut">
              <a:rPr lang="en-IN" smtClean="0"/>
              <a:t>25-02-2020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1ADA6B-3137-4CB2-BF18-43376C5FA645}" type="slidenum">
              <a:rPr lang="en-IN" smtClean="0"/>
              <a:t>‹#›</a:t>
            </a:fld>
            <a:endParaRPr lang="en-IN"/>
          </a:p>
        </p:txBody>
      </p:sp>
    </p:spTree>
    <p:extLst>
      <p:ext uri="{BB962C8B-B14F-4D97-AF65-F5344CB8AC3E}">
        <p14:creationId xmlns:p14="http://schemas.microsoft.com/office/powerpoint/2010/main" val="2508526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FD91F-9736-4617-8040-00B0FA6040C9}" type="datetimeFigureOut">
              <a:rPr lang="en-IN" smtClean="0"/>
              <a:t>25-02-2020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1ADA6B-3137-4CB2-BF18-43376C5FA645}" type="slidenum">
              <a:rPr lang="en-IN" smtClean="0"/>
              <a:t>‹#›</a:t>
            </a:fld>
            <a:endParaRPr lang="en-IN"/>
          </a:p>
        </p:txBody>
      </p:sp>
    </p:spTree>
    <p:extLst>
      <p:ext uri="{BB962C8B-B14F-4D97-AF65-F5344CB8AC3E}">
        <p14:creationId xmlns:p14="http://schemas.microsoft.com/office/powerpoint/2010/main" val="93758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5FD91F-9736-4617-8040-00B0FA6040C9}" type="datetimeFigureOut">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51ADA6B-3137-4CB2-BF18-43376C5FA645}" type="slidenum">
              <a:rPr lang="en-IN" smtClean="0"/>
              <a:t>‹#›</a:t>
            </a:fld>
            <a:endParaRPr lang="en-IN"/>
          </a:p>
        </p:txBody>
      </p:sp>
    </p:spTree>
    <p:extLst>
      <p:ext uri="{BB962C8B-B14F-4D97-AF65-F5344CB8AC3E}">
        <p14:creationId xmlns:p14="http://schemas.microsoft.com/office/powerpoint/2010/main" val="197463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5FD91F-9736-4617-8040-00B0FA6040C9}" type="datetimeFigureOut">
              <a:rPr lang="en-IN" smtClean="0"/>
              <a:t>25-02-2020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51ADA6B-3137-4CB2-BF18-43376C5FA645}" type="slidenum">
              <a:rPr lang="en-IN" smtClean="0"/>
              <a:t>‹#›</a:t>
            </a:fld>
            <a:endParaRPr lang="en-IN"/>
          </a:p>
        </p:txBody>
      </p:sp>
    </p:spTree>
    <p:extLst>
      <p:ext uri="{BB962C8B-B14F-4D97-AF65-F5344CB8AC3E}">
        <p14:creationId xmlns:p14="http://schemas.microsoft.com/office/powerpoint/2010/main" val="62920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05FD91F-9736-4617-8040-00B0FA6040C9}" type="datetimeFigureOut">
              <a:rPr lang="en-IN" smtClean="0"/>
              <a:t>25-02-2020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51ADA6B-3137-4CB2-BF18-43376C5FA645}" type="slidenum">
              <a:rPr lang="en-IN" smtClean="0"/>
              <a:t>‹#›</a:t>
            </a:fld>
            <a:endParaRPr lang="en-IN"/>
          </a:p>
        </p:txBody>
      </p:sp>
    </p:spTree>
    <p:extLst>
      <p:ext uri="{BB962C8B-B14F-4D97-AF65-F5344CB8AC3E}">
        <p14:creationId xmlns:p14="http://schemas.microsoft.com/office/powerpoint/2010/main" val="2165528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1392" y="354267"/>
            <a:ext cx="9144000" cy="2387600"/>
          </a:xfrm>
        </p:spPr>
        <p:txBody>
          <a:bodyPr/>
          <a:lstStyle/>
          <a:p>
            <a:r>
              <a:rPr lang="en-US" dirty="0"/>
              <a:t>Web Application Design</a:t>
            </a:r>
            <a:endParaRPr lang="en-IN" dirty="0"/>
          </a:p>
        </p:txBody>
      </p:sp>
      <p:sp>
        <p:nvSpPr>
          <p:cNvPr id="3" name="Subtitle 2"/>
          <p:cNvSpPr>
            <a:spLocks noGrp="1"/>
          </p:cNvSpPr>
          <p:nvPr>
            <p:ph type="subTitle" idx="1"/>
          </p:nvPr>
        </p:nvSpPr>
        <p:spPr>
          <a:xfrm>
            <a:off x="408432" y="4479862"/>
            <a:ext cx="9144000" cy="1655762"/>
          </a:xfrm>
        </p:spPr>
        <p:txBody>
          <a:bodyPr/>
          <a:lstStyle/>
          <a:p>
            <a:pPr algn="r"/>
            <a:r>
              <a:rPr lang="en-IN" dirty="0" smtClean="0"/>
              <a:t>Sarvesh purohit</a:t>
            </a:r>
          </a:p>
          <a:p>
            <a:pPr algn="r"/>
            <a:r>
              <a:rPr lang="en-IN" dirty="0" smtClean="0"/>
              <a:t>170410107091</a:t>
            </a:r>
            <a:endParaRPr lang="en-IN" dirty="0"/>
          </a:p>
        </p:txBody>
      </p:sp>
    </p:spTree>
    <p:extLst>
      <p:ext uri="{BB962C8B-B14F-4D97-AF65-F5344CB8AC3E}">
        <p14:creationId xmlns:p14="http://schemas.microsoft.com/office/powerpoint/2010/main" val="410188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024" y="865504"/>
            <a:ext cx="10515600" cy="5763895"/>
          </a:xfrm>
        </p:spPr>
        <p:txBody>
          <a:bodyPr>
            <a:normAutofit/>
          </a:bodyPr>
          <a:lstStyle/>
          <a:p>
            <a:r>
              <a:rPr lang="en-US" dirty="0" smtClean="0"/>
              <a:t>Software engineering deals with the systematic, disciplined and quantifiable approach to the development, operation and maintenance of software.</a:t>
            </a:r>
          </a:p>
          <a:p>
            <a:r>
              <a:rPr lang="en-US" dirty="0" smtClean="0"/>
              <a:t> The process involved with the development of web applications is significantly different from the process of developing conventional software. So we need to use different methods and methodologies for the development of web application. </a:t>
            </a:r>
          </a:p>
          <a:p>
            <a:r>
              <a:rPr lang="en-US" dirty="0" smtClean="0"/>
              <a:t>Web engineering can be considered as the adaptation of conventional software engineering process. In conventional software development we are using different software process models for software development. But these models cannot use it directly for the development of web application since the content web application is frequently changes. So the conventional software engineering process needs some changes for the development of web applications. </a:t>
            </a:r>
            <a:endParaRPr lang="en-IN" dirty="0"/>
          </a:p>
        </p:txBody>
      </p:sp>
    </p:spTree>
    <p:extLst>
      <p:ext uri="{BB962C8B-B14F-4D97-AF65-F5344CB8AC3E}">
        <p14:creationId xmlns:p14="http://schemas.microsoft.com/office/powerpoint/2010/main" val="315526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6616"/>
            <a:ext cx="10515600" cy="5820347"/>
          </a:xfrm>
        </p:spPr>
        <p:txBody>
          <a:bodyPr/>
          <a:lstStyle/>
          <a:p>
            <a:r>
              <a:rPr lang="en-US" dirty="0" smtClean="0"/>
              <a:t>There are various Software development models are as follows: </a:t>
            </a:r>
          </a:p>
          <a:p>
            <a:pPr marL="0" indent="0">
              <a:buNone/>
            </a:pPr>
            <a:r>
              <a:rPr lang="en-IN" dirty="0" smtClean="0"/>
              <a:t>1. Waterfall model </a:t>
            </a:r>
          </a:p>
          <a:p>
            <a:pPr marL="0" indent="0">
              <a:buNone/>
            </a:pPr>
            <a:r>
              <a:rPr lang="en-IN" dirty="0" smtClean="0"/>
              <a:t>2. V model </a:t>
            </a:r>
          </a:p>
          <a:p>
            <a:pPr marL="0" indent="0">
              <a:buNone/>
            </a:pPr>
            <a:r>
              <a:rPr lang="en-IN" dirty="0" smtClean="0"/>
              <a:t>3. Incremental model </a:t>
            </a:r>
          </a:p>
          <a:p>
            <a:pPr marL="0" indent="0">
              <a:buNone/>
            </a:pPr>
            <a:r>
              <a:rPr lang="en-IN" dirty="0" smtClean="0"/>
              <a:t>4. RAD model </a:t>
            </a:r>
          </a:p>
          <a:p>
            <a:pPr marL="0" indent="0">
              <a:buNone/>
            </a:pPr>
            <a:r>
              <a:rPr lang="en-IN" dirty="0" smtClean="0"/>
              <a:t>5. Agile model </a:t>
            </a:r>
          </a:p>
          <a:p>
            <a:pPr marL="0" indent="0">
              <a:buNone/>
            </a:pPr>
            <a:r>
              <a:rPr lang="en-IN" dirty="0" smtClean="0"/>
              <a:t>6. Iterative model </a:t>
            </a:r>
          </a:p>
          <a:p>
            <a:pPr marL="0" indent="0">
              <a:buNone/>
            </a:pPr>
            <a:r>
              <a:rPr lang="en-IN" dirty="0" smtClean="0"/>
              <a:t>7. Spiral model</a:t>
            </a:r>
            <a:endParaRPr lang="en-IN" dirty="0"/>
          </a:p>
        </p:txBody>
      </p:sp>
    </p:spTree>
    <p:extLst>
      <p:ext uri="{BB962C8B-B14F-4D97-AF65-F5344CB8AC3E}">
        <p14:creationId xmlns:p14="http://schemas.microsoft.com/office/powerpoint/2010/main" val="59327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972" y="118237"/>
            <a:ext cx="10515600" cy="1325563"/>
          </a:xfrm>
        </p:spPr>
        <p:txBody>
          <a:bodyPr/>
          <a:lstStyle/>
          <a:p>
            <a:r>
              <a:rPr lang="en-IN" dirty="0" smtClean="0"/>
              <a:t>Web Engineering Process</a:t>
            </a:r>
            <a:endParaRPr lang="en-IN" dirty="0"/>
          </a:p>
        </p:txBody>
      </p:sp>
      <p:sp>
        <p:nvSpPr>
          <p:cNvPr id="3" name="Content Placeholder 2"/>
          <p:cNvSpPr>
            <a:spLocks noGrp="1"/>
          </p:cNvSpPr>
          <p:nvPr>
            <p:ph idx="1"/>
          </p:nvPr>
        </p:nvSpPr>
        <p:spPr>
          <a:xfrm>
            <a:off x="374904" y="1316736"/>
            <a:ext cx="10860024" cy="5321808"/>
          </a:xfrm>
        </p:spPr>
        <p:txBody>
          <a:bodyPr>
            <a:normAutofit/>
          </a:bodyPr>
          <a:lstStyle/>
          <a:p>
            <a:r>
              <a:rPr lang="en-US" dirty="0" smtClean="0"/>
              <a:t>Web application development process is different from that of conventional software development process. </a:t>
            </a:r>
          </a:p>
          <a:p>
            <a:r>
              <a:rPr lang="en-US" dirty="0" smtClean="0"/>
              <a:t>Web applications deliver a complex array of content and functionality to a broad population of </a:t>
            </a:r>
            <a:r>
              <a:rPr lang="en-US" dirty="0" err="1" smtClean="0"/>
              <a:t>endusers</a:t>
            </a:r>
            <a:r>
              <a:rPr lang="en-US" dirty="0" smtClean="0"/>
              <a:t>.</a:t>
            </a:r>
          </a:p>
          <a:p>
            <a:r>
              <a:rPr lang="en-US" dirty="0" smtClean="0"/>
              <a:t>web engineering process uses incremental development process. This is because the requirements evolve over project time and changes will occur frequently. Incremental delivery of web application allows us to manage this change. Using the available requirements the developers develop a web application and release the first increment. Then the additional requirements are incorporated to the first release and release the next increment and so on. This process may goes on indefinitely because of the frequent changes in requirements. The web engineering process is shown in the figure.</a:t>
            </a:r>
            <a:endParaRPr lang="en-IN" dirty="0"/>
          </a:p>
        </p:txBody>
      </p:sp>
    </p:spTree>
    <p:extLst>
      <p:ext uri="{BB962C8B-B14F-4D97-AF65-F5344CB8AC3E}">
        <p14:creationId xmlns:p14="http://schemas.microsoft.com/office/powerpoint/2010/main" val="285817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184" y="72517"/>
            <a:ext cx="10515600" cy="1325563"/>
          </a:xfrm>
        </p:spPr>
        <p:txBody>
          <a:bodyPr>
            <a:normAutofit fontScale="90000"/>
          </a:bodyPr>
          <a:lstStyle/>
          <a:p>
            <a:r>
              <a:rPr lang="en-US" dirty="0" smtClean="0"/>
              <a:t>Problems in web application development</a:t>
            </a:r>
            <a:endParaRPr lang="en-IN" dirty="0"/>
          </a:p>
        </p:txBody>
      </p:sp>
      <p:sp>
        <p:nvSpPr>
          <p:cNvPr id="3" name="Content Placeholder 2"/>
          <p:cNvSpPr>
            <a:spLocks noGrp="1"/>
          </p:cNvSpPr>
          <p:nvPr>
            <p:ph idx="1"/>
          </p:nvPr>
        </p:nvSpPr>
        <p:spPr>
          <a:xfrm>
            <a:off x="554736" y="1194688"/>
            <a:ext cx="10515600" cy="5251831"/>
          </a:xfrm>
        </p:spPr>
        <p:txBody>
          <a:bodyPr>
            <a:normAutofit/>
          </a:bodyPr>
          <a:lstStyle/>
          <a:p>
            <a:r>
              <a:rPr lang="en-US" dirty="0" smtClean="0"/>
              <a:t>The web applications are developed to deliver functionalities for the large group of end users and the modifications are done </a:t>
            </a:r>
            <a:r>
              <a:rPr lang="en-US" dirty="0" err="1" smtClean="0"/>
              <a:t>freequently</a:t>
            </a:r>
            <a:r>
              <a:rPr lang="en-US" dirty="0" smtClean="0"/>
              <a:t> to adapt new changes. it is not possible to collect all the requirements at the beginning itself. </a:t>
            </a:r>
          </a:p>
          <a:p>
            <a:r>
              <a:rPr lang="en-US" dirty="0" smtClean="0"/>
              <a:t>The web applications always keep its information </a:t>
            </a:r>
            <a:r>
              <a:rPr lang="en-US" dirty="0" err="1" smtClean="0"/>
              <a:t>uptodate</a:t>
            </a:r>
            <a:r>
              <a:rPr lang="en-US" dirty="0" smtClean="0"/>
              <a:t> and hence making the changes is a </a:t>
            </a:r>
            <a:r>
              <a:rPr lang="en-US" dirty="0" err="1" smtClean="0"/>
              <a:t>continious</a:t>
            </a:r>
            <a:r>
              <a:rPr lang="en-US" dirty="0" smtClean="0"/>
              <a:t> process.</a:t>
            </a:r>
          </a:p>
          <a:p>
            <a:r>
              <a:rPr lang="en-US" dirty="0" smtClean="0"/>
              <a:t>When we are developing a small application it may be sufficient to follow a reasonably linear development sequence starting with analysis followed by design, implementation and maintenance. But in the case of large applications, when we are in the implementation phase and any changes made in the design phase make the implementation costly. In such case we need to start from the beginning to accommodate new changes.</a:t>
            </a:r>
            <a:endParaRPr lang="en-IN" dirty="0"/>
          </a:p>
        </p:txBody>
      </p:sp>
    </p:spTree>
    <p:extLst>
      <p:ext uri="{BB962C8B-B14F-4D97-AF65-F5344CB8AC3E}">
        <p14:creationId xmlns:p14="http://schemas.microsoft.com/office/powerpoint/2010/main" val="5858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6207" t="24286" r="27619" b="10589"/>
          <a:stretch/>
        </p:blipFill>
        <p:spPr>
          <a:xfrm>
            <a:off x="1728217" y="292608"/>
            <a:ext cx="8019288" cy="5961888"/>
          </a:xfrm>
          <a:prstGeom prst="rect">
            <a:avLst/>
          </a:prstGeom>
        </p:spPr>
      </p:pic>
    </p:spTree>
    <p:extLst>
      <p:ext uri="{BB962C8B-B14F-4D97-AF65-F5344CB8AC3E}">
        <p14:creationId xmlns:p14="http://schemas.microsoft.com/office/powerpoint/2010/main" val="2613242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23</TotalTime>
  <Words>432</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Rockwell</vt:lpstr>
      <vt:lpstr>Rockwell Condensed</vt:lpstr>
      <vt:lpstr>Wingdings</vt:lpstr>
      <vt:lpstr>Wood Type</vt:lpstr>
      <vt:lpstr>Web Application Design</vt:lpstr>
      <vt:lpstr>PowerPoint Presentation</vt:lpstr>
      <vt:lpstr>PowerPoint Presentation</vt:lpstr>
      <vt:lpstr>Web Engineering Process</vt:lpstr>
      <vt:lpstr>Problems in web application development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Design</dc:title>
  <dc:creator>sarvesh purohit</dc:creator>
  <cp:lastModifiedBy>sarvesh purohit</cp:lastModifiedBy>
  <cp:revision>5</cp:revision>
  <dcterms:created xsi:type="dcterms:W3CDTF">2020-02-25T14:57:00Z</dcterms:created>
  <dcterms:modified xsi:type="dcterms:W3CDTF">2020-02-25T15:20:36Z</dcterms:modified>
</cp:coreProperties>
</file>