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552026-9E30-4502-8FCF-456E350F59F3}">
          <p14:sldIdLst>
            <p14:sldId id="257"/>
            <p14:sldId id="266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71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8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5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78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9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24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9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1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9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7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2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5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0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7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D85349-89C4-4630-9BD6-33099888AAF7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4A5F5D-9D83-407F-A466-84E76AB04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86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1265C5-D69E-45F5-A918-8C6D4D932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72" y="851170"/>
            <a:ext cx="10992256" cy="515566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w Cen MT Condensed" panose="020B0606020104020203" pitchFamily="34" charset="0"/>
              </a:rPr>
              <a:t>Subject : Software Engineering</a:t>
            </a:r>
            <a:br>
              <a:rPr lang="en-IN" sz="4000" dirty="0">
                <a:solidFill>
                  <a:schemeClr val="tx1"/>
                </a:solidFill>
                <a:latin typeface="Tw Cen MT Condensed" panose="020B0606020104020203" pitchFamily="34" charset="0"/>
              </a:rPr>
            </a:br>
            <a:br>
              <a:rPr lang="en-IN" sz="4000" dirty="0">
                <a:solidFill>
                  <a:schemeClr val="tx1"/>
                </a:solidFill>
                <a:latin typeface="Tw Cen MT Condensed" panose="020B0606020104020203" pitchFamily="34" charset="0"/>
              </a:rPr>
            </a:br>
            <a:r>
              <a:rPr lang="en-IN" sz="4000" dirty="0">
                <a:solidFill>
                  <a:schemeClr val="tx1"/>
                </a:solidFill>
                <a:latin typeface="Tw Cen MT Condensed" panose="020B0606020104020203" pitchFamily="34" charset="0"/>
              </a:rPr>
              <a:t>Topic : Testing Tools</a:t>
            </a:r>
            <a:br>
              <a:rPr lang="en-IN" sz="4000" dirty="0">
                <a:solidFill>
                  <a:schemeClr val="tx1"/>
                </a:solidFill>
                <a:latin typeface="Tw Cen MT Condensed" panose="020B0606020104020203" pitchFamily="34" charset="0"/>
              </a:rPr>
            </a:br>
            <a:br>
              <a:rPr lang="en-IN" sz="4000" dirty="0">
                <a:solidFill>
                  <a:schemeClr val="tx1"/>
                </a:solidFill>
                <a:latin typeface="Tw Cen MT Condensed" panose="020B0606020104020203" pitchFamily="34" charset="0"/>
              </a:rPr>
            </a:br>
            <a:r>
              <a:rPr lang="en-IN" sz="4000" dirty="0">
                <a:solidFill>
                  <a:schemeClr val="tx1"/>
                </a:solidFill>
                <a:latin typeface="Tw Cen MT Condensed" panose="020B0606020104020203" pitchFamily="34" charset="0"/>
              </a:rPr>
              <a:t>Name : Mrugesh Raulji</a:t>
            </a:r>
            <a:br>
              <a:rPr lang="en-IN" sz="4000" dirty="0">
                <a:solidFill>
                  <a:schemeClr val="tx1"/>
                </a:solidFill>
                <a:latin typeface="Tw Cen MT Condensed" panose="020B0606020104020203" pitchFamily="34" charset="0"/>
              </a:rPr>
            </a:br>
            <a:br>
              <a:rPr lang="en-IN" sz="4000" dirty="0">
                <a:solidFill>
                  <a:schemeClr val="tx1"/>
                </a:solidFill>
                <a:latin typeface="Tw Cen MT Condensed" panose="020B0606020104020203" pitchFamily="34" charset="0"/>
              </a:rPr>
            </a:br>
            <a:r>
              <a:rPr lang="en-IN" sz="4000" dirty="0">
                <a:solidFill>
                  <a:schemeClr val="tx1"/>
                </a:solidFill>
                <a:latin typeface="Tw Cen MT Condensed" panose="020B0606020104020203" pitchFamily="34" charset="0"/>
              </a:rPr>
              <a:t>Enroll No : 170410107095</a:t>
            </a:r>
            <a:br>
              <a:rPr lang="en-IN" sz="4000" dirty="0">
                <a:solidFill>
                  <a:schemeClr val="tx1"/>
                </a:solidFill>
                <a:latin typeface="Tw Cen MT Condensed" panose="020B0606020104020203" pitchFamily="34" charset="0"/>
              </a:rPr>
            </a:br>
            <a:br>
              <a:rPr lang="en-IN" sz="4000" dirty="0">
                <a:solidFill>
                  <a:schemeClr val="tx1"/>
                </a:solidFill>
                <a:latin typeface="Tw Cen MT Condensed" panose="020B0606020104020203" pitchFamily="34" charset="0"/>
              </a:rPr>
            </a:br>
            <a:r>
              <a:rPr lang="en-IN" sz="4000" dirty="0">
                <a:solidFill>
                  <a:schemeClr val="tx1"/>
                </a:solidFill>
                <a:latin typeface="Tw Cen MT Condensed" panose="020B0606020104020203" pitchFamily="34" charset="0"/>
              </a:rPr>
              <a:t>Batch : B</a:t>
            </a:r>
            <a:endParaRPr lang="en-US" sz="4000"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2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9B24-0683-4014-9496-BC24B743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72655"/>
            <a:ext cx="10353762" cy="56988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+mj-lt"/>
              </a:rPr>
              <a:t>HP invent LoadRunner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As the name suggest, tool is released by HP and used to check performance of the product under different load conditions.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key benefit of the product is that it may handle multiple users together.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 err="1">
                <a:solidFill>
                  <a:schemeClr val="tx1"/>
                </a:solidFill>
                <a:latin typeface="+mj-lt"/>
              </a:rPr>
              <a:t>LoadComplete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This is one of the best performance testing tools that is quite affordable and working solution for software developers.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It allows you to create or execute load tests on your website quickly. It works well for web application and software programs too.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+mj-lt"/>
              </a:rPr>
              <a:t>IBM Rational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This is an automated performance testing tool that can be used by web application or server based apps worldwide.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It works best for the apps where significant amount of inputs and output is involved. </a:t>
            </a:r>
          </a:p>
          <a:p>
            <a:pPr marL="36900" indent="0">
              <a:buNone/>
            </a:pP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290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C0AD-DE79-4384-A754-3326E62B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What is Software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D29B-F55E-4E2E-A539-A48825D1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36900" indent="0">
              <a:buNone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Software testing is a process of executing a program or application with the intent of finding the software bugs. It can also be stated as the process of validating and verifying that a software program or application or product: Meets the business and technical requirements that guided it's design and development. </a:t>
            </a:r>
            <a:endParaRPr lang="en-IN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474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AB16C8-A517-4341-9937-7D09785D6C6B}"/>
              </a:ext>
            </a:extLst>
          </p:cNvPr>
          <p:cNvSpPr txBox="1"/>
          <p:nvPr/>
        </p:nvSpPr>
        <p:spPr>
          <a:xfrm>
            <a:off x="429491" y="1351508"/>
            <a:ext cx="113330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work started from the subject of my pro </a:t>
            </a:r>
            <a:r>
              <a:rPr lang="en-US" sz="2400" dirty="0" err="1">
                <a:latin typeface="+mj-lt"/>
              </a:rPr>
              <a:t>gradu</a:t>
            </a:r>
            <a:r>
              <a:rPr lang="en-US" sz="2400" dirty="0">
                <a:latin typeface="+mj-lt"/>
              </a:rPr>
              <a:t> thesis “The newest methods and tools for</a:t>
            </a:r>
          </a:p>
          <a:p>
            <a:r>
              <a:rPr lang="en-US" sz="2400" dirty="0">
                <a:latin typeface="+mj-lt"/>
              </a:rPr>
              <a:t>software testing”. After a long search there were nearly 600 (six hundred) tools found. I am sure, that there are tools much more than these now occurred. A very good aid to me was the list in Internet (www.testingfaqs.org), which Brian </a:t>
            </a:r>
            <a:r>
              <a:rPr lang="en-US" sz="2400" dirty="0" err="1">
                <a:latin typeface="+mj-lt"/>
              </a:rPr>
              <a:t>Marick</a:t>
            </a:r>
            <a:r>
              <a:rPr lang="en-US" sz="2400" dirty="0">
                <a:latin typeface="+mj-lt"/>
              </a:rPr>
              <a:t> made famous and is now maintained by Danny </a:t>
            </a:r>
            <a:r>
              <a:rPr lang="en-US" sz="2400" dirty="0" err="1">
                <a:latin typeface="+mj-lt"/>
              </a:rPr>
              <a:t>Faught</a:t>
            </a:r>
            <a:r>
              <a:rPr lang="en-US" sz="2400" dirty="0">
                <a:latin typeface="+mj-lt"/>
              </a:rPr>
              <a:t>. Other sources have been Internet overall, the brochures of the products and the literature. Because the amount of the tools was so large, I had to restrict them and to take up only the most interesting once. The division to the main groups was: Design, GUI (Graphical User Interface), Load and Performance, Management, Implementation, Evaluation, Static Analysis and outside of inspection: Defect Tracking, Web Sites and Miscellaneous. The limits between the groups are out of focus, because there are many tools, which can belong to several classes.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07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BEC1C2-D477-45A0-8AF0-C83B474116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9" t="39865" r="40455" b="8687"/>
          <a:stretch/>
        </p:blipFill>
        <p:spPr>
          <a:xfrm>
            <a:off x="3223491" y="712915"/>
            <a:ext cx="5745018" cy="54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5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6E3A-C128-4DC8-9852-6F3CC309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54182"/>
            <a:ext cx="10353762" cy="573578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 short description of the main groups: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+mj-lt"/>
              </a:rPr>
              <a:t>Test Design Tools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Tools that help you decide what tests need to be executed. Test data and test case</a:t>
            </a:r>
          </a:p>
          <a:p>
            <a:pPr marL="36900" indent="0">
              <a:buNone/>
            </a:pPr>
            <a:r>
              <a:rPr lang="en-IN" sz="2400" dirty="0">
                <a:solidFill>
                  <a:schemeClr val="tx1"/>
                </a:solidFill>
                <a:latin typeface="+mj-lt"/>
              </a:rPr>
              <a:t>generators. Total 15 tools.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+mj-lt"/>
              </a:rPr>
              <a:t>GUI Test Drivers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Tools that automate execution of tests for products with graphical user interfaces.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Client/server test automation tools, including load testers, also go here.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Total 28 tools.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+mj-lt"/>
              </a:rPr>
              <a:t>Load and Performance Tools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Tools that specialize in putting a heavy load on systems (especially client-server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systems). These tools are often also GUI test drivers.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Total 21 tools.</a:t>
            </a:r>
          </a:p>
        </p:txBody>
      </p:sp>
    </p:spTree>
    <p:extLst>
      <p:ext uri="{BB962C8B-B14F-4D97-AF65-F5344CB8AC3E}">
        <p14:creationId xmlns:p14="http://schemas.microsoft.com/office/powerpoint/2010/main" val="264193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C86C-B73E-45A2-A548-10AD1411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1891"/>
            <a:ext cx="10353762" cy="568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+mj-lt"/>
              </a:rPr>
              <a:t>Test Management Tools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Tools that automate execution of tests for products without graphical user interfaces. Also tools that help you work with large test suites.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Total 43 tools.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+mj-lt"/>
              </a:rPr>
              <a:t>Test Implementation Tools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Miscellaneous tools that help you implement tests. For example, tools that automatically generate stub routines go here, as do tools that attempt to make failures more obvious (assertion generators, etc.)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Total 27 tools.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+mj-lt"/>
              </a:rPr>
              <a:t>Test Evaluation Tools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Tools that help you evaluate the quality of your tests. Code coverage tools go here.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Total 31 tools.</a:t>
            </a:r>
          </a:p>
        </p:txBody>
      </p:sp>
    </p:spTree>
    <p:extLst>
      <p:ext uri="{BB962C8B-B14F-4D97-AF65-F5344CB8AC3E}">
        <p14:creationId xmlns:p14="http://schemas.microsoft.com/office/powerpoint/2010/main" val="288037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AD05-AB9B-40F3-812B-C13F960A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72655"/>
            <a:ext cx="10353762" cy="57173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+mj-lt"/>
              </a:rPr>
              <a:t>Static Analysis Tools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Tools that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analyse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programs without running them. Metrics tools fall in this category.</a:t>
            </a:r>
          </a:p>
          <a:p>
            <a:pPr marL="36900" indent="0">
              <a:buNone/>
            </a:pPr>
            <a:r>
              <a:rPr lang="en-IN" sz="2400" dirty="0">
                <a:solidFill>
                  <a:schemeClr val="tx1"/>
                </a:solidFill>
                <a:latin typeface="+mj-lt"/>
              </a:rPr>
              <a:t>Total 33 tools.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+mj-lt"/>
              </a:rPr>
              <a:t>Total sum 198 tools.</a:t>
            </a:r>
          </a:p>
        </p:txBody>
      </p:sp>
    </p:spTree>
    <p:extLst>
      <p:ext uri="{BB962C8B-B14F-4D97-AF65-F5344CB8AC3E}">
        <p14:creationId xmlns:p14="http://schemas.microsoft.com/office/powerpoint/2010/main" val="422604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27B125-4A37-4A05-B6A4-2D270DFE8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5420" r="28712" b="2223"/>
          <a:stretch/>
        </p:blipFill>
        <p:spPr>
          <a:xfrm>
            <a:off x="2221345" y="558656"/>
            <a:ext cx="7749309" cy="57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8855-6040-4788-97CF-F1A26F78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List of Software Testing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3137B-2CF4-436C-BBBF-2BC5DA8B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+mj-lt"/>
              </a:rPr>
              <a:t>Web Load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This software testing tool works best for any internet application and many more technologies too.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tool helps in analysis of web tool and it checks out product performance and functionality precisely. </a:t>
            </a:r>
            <a:endParaRPr lang="en-IN" dirty="0">
              <a:solidFill>
                <a:schemeClr val="tx1"/>
              </a:solidFill>
              <a:latin typeface="+mj-lt"/>
            </a:endParaRPr>
          </a:p>
          <a:p>
            <a:pPr>
              <a:buSzPct val="8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+mj-lt"/>
              </a:rPr>
              <a:t>Apache </a:t>
            </a:r>
            <a:r>
              <a:rPr lang="en-IN" sz="2400" b="1" dirty="0" err="1">
                <a:solidFill>
                  <a:schemeClr val="tx1"/>
                </a:solidFill>
                <a:latin typeface="+mj-lt"/>
              </a:rPr>
              <a:t>Jmeter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This is an open source performance testing tool based on Java platform.</a:t>
            </a:r>
            <a:endParaRPr lang="en-IN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best part is that it can be attached with test plan and works well on different development phases.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36900" indent="0">
              <a:buSzPct val="80000"/>
              <a:buNone/>
            </a:pP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647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rugesh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ugesh" id="{DFD85980-8FEC-4E21-B9CE-FA0AA1DEC2FF}" vid="{84D0C116-CB11-402D-A2DE-464A44E90F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Rockwell</vt:lpstr>
      <vt:lpstr>Tw Cen MT</vt:lpstr>
      <vt:lpstr>Tw Cen MT Condensed</vt:lpstr>
      <vt:lpstr>Wingdings</vt:lpstr>
      <vt:lpstr>Wingdings 2</vt:lpstr>
      <vt:lpstr>mrugesh</vt:lpstr>
      <vt:lpstr>Subject : Software Engineering  Topic : Testing Tools  Name : Mrugesh Raulji  Enroll No : 170410107095  Batch : B</vt:lpstr>
      <vt:lpstr>What is Software Testing?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Software Testing Tool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: Software Engineering  Topic : Testing Tools  Name : Mrugesh Raulji  Enroll No : 170410107095  Batch : B</dc:title>
  <dc:creator>Mrugesh Raulji</dc:creator>
  <cp:lastModifiedBy>Mrugesh Raulji</cp:lastModifiedBy>
  <cp:revision>7</cp:revision>
  <dcterms:created xsi:type="dcterms:W3CDTF">2020-04-10T07:30:30Z</dcterms:created>
  <dcterms:modified xsi:type="dcterms:W3CDTF">2020-04-21T11:11:25Z</dcterms:modified>
</cp:coreProperties>
</file>