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nseer Sakerwala" userId="1e59b363c0506937" providerId="LiveId" clId="{E267DDA0-D77E-4C4D-AF03-0924E229BA27}"/>
    <pc:docChg chg="custSel addSld modSld">
      <pc:chgData name="Mustanseer Sakerwala" userId="1e59b363c0506937" providerId="LiveId" clId="{E267DDA0-D77E-4C4D-AF03-0924E229BA27}" dt="2020-02-27T19:06:14.944" v="470" actId="2711"/>
      <pc:docMkLst>
        <pc:docMk/>
      </pc:docMkLst>
      <pc:sldChg chg="modSp add">
        <pc:chgData name="Mustanseer Sakerwala" userId="1e59b363c0506937" providerId="LiveId" clId="{E267DDA0-D77E-4C4D-AF03-0924E229BA27}" dt="2020-02-27T18:49:03.638" v="115" actId="20577"/>
        <pc:sldMkLst>
          <pc:docMk/>
          <pc:sldMk cId="3492436633" sldId="256"/>
        </pc:sldMkLst>
        <pc:spChg chg="mod">
          <ac:chgData name="Mustanseer Sakerwala" userId="1e59b363c0506937" providerId="LiveId" clId="{E267DDA0-D77E-4C4D-AF03-0924E229BA27}" dt="2020-02-27T18:47:32.705" v="34" actId="14100"/>
          <ac:spMkLst>
            <pc:docMk/>
            <pc:sldMk cId="3492436633" sldId="256"/>
            <ac:spMk id="2" creationId="{C2B4C817-7181-4413-B280-1C17D795D11C}"/>
          </ac:spMkLst>
        </pc:spChg>
        <pc:spChg chg="mod">
          <ac:chgData name="Mustanseer Sakerwala" userId="1e59b363c0506937" providerId="LiveId" clId="{E267DDA0-D77E-4C4D-AF03-0924E229BA27}" dt="2020-02-27T18:49:03.638" v="115" actId="20577"/>
          <ac:spMkLst>
            <pc:docMk/>
            <pc:sldMk cId="3492436633" sldId="256"/>
            <ac:spMk id="3" creationId="{9A13BFC8-7BCA-421F-A2B1-9B29A329032E}"/>
          </ac:spMkLst>
        </pc:spChg>
      </pc:sldChg>
      <pc:sldChg chg="addSp delSp modSp add">
        <pc:chgData name="Mustanseer Sakerwala" userId="1e59b363c0506937" providerId="LiveId" clId="{E267DDA0-D77E-4C4D-AF03-0924E229BA27}" dt="2020-02-27T18:53:13.388" v="137"/>
        <pc:sldMkLst>
          <pc:docMk/>
          <pc:sldMk cId="1176300029" sldId="257"/>
        </pc:sldMkLst>
        <pc:spChg chg="del">
          <ac:chgData name="Mustanseer Sakerwala" userId="1e59b363c0506937" providerId="LiveId" clId="{E267DDA0-D77E-4C4D-AF03-0924E229BA27}" dt="2020-02-27T18:52:57.967" v="117"/>
          <ac:spMkLst>
            <pc:docMk/>
            <pc:sldMk cId="1176300029" sldId="257"/>
            <ac:spMk id="2" creationId="{D59BEA31-6372-4A23-9A6C-91C7621AE2D7}"/>
          </ac:spMkLst>
        </pc:spChg>
        <pc:spChg chg="del">
          <ac:chgData name="Mustanseer Sakerwala" userId="1e59b363c0506937" providerId="LiveId" clId="{E267DDA0-D77E-4C4D-AF03-0924E229BA27}" dt="2020-02-27T18:52:57.967" v="117"/>
          <ac:spMkLst>
            <pc:docMk/>
            <pc:sldMk cId="1176300029" sldId="257"/>
            <ac:spMk id="3" creationId="{4D2EBDCF-24DD-4803-A453-9DCFFE3430C8}"/>
          </ac:spMkLst>
        </pc:spChg>
        <pc:spChg chg="add mod">
          <ac:chgData name="Mustanseer Sakerwala" userId="1e59b363c0506937" providerId="LiveId" clId="{E267DDA0-D77E-4C4D-AF03-0924E229BA27}" dt="2020-02-27T18:53:13.388" v="137"/>
          <ac:spMkLst>
            <pc:docMk/>
            <pc:sldMk cId="1176300029" sldId="257"/>
            <ac:spMk id="4" creationId="{7F6EF432-41C8-41B7-A076-FBD5FCA9AA1E}"/>
          </ac:spMkLst>
        </pc:spChg>
        <pc:spChg chg="add mod">
          <ac:chgData name="Mustanseer Sakerwala" userId="1e59b363c0506937" providerId="LiveId" clId="{E267DDA0-D77E-4C4D-AF03-0924E229BA27}" dt="2020-02-27T18:52:57.967" v="117"/>
          <ac:spMkLst>
            <pc:docMk/>
            <pc:sldMk cId="1176300029" sldId="257"/>
            <ac:spMk id="5" creationId="{AB6A837A-30AE-4042-8C19-CD3EC3A7369A}"/>
          </ac:spMkLst>
        </pc:spChg>
      </pc:sldChg>
      <pc:sldChg chg="addSp delSp modSp add">
        <pc:chgData name="Mustanseer Sakerwala" userId="1e59b363c0506937" providerId="LiveId" clId="{E267DDA0-D77E-4C4D-AF03-0924E229BA27}" dt="2020-02-27T18:54:18.513" v="168" actId="20577"/>
        <pc:sldMkLst>
          <pc:docMk/>
          <pc:sldMk cId="3290565424" sldId="258"/>
        </pc:sldMkLst>
        <pc:spChg chg="del">
          <ac:chgData name="Mustanseer Sakerwala" userId="1e59b363c0506937" providerId="LiveId" clId="{E267DDA0-D77E-4C4D-AF03-0924E229BA27}" dt="2020-02-27T18:53:24.831" v="139"/>
          <ac:spMkLst>
            <pc:docMk/>
            <pc:sldMk cId="3290565424" sldId="258"/>
            <ac:spMk id="2" creationId="{090DA0D5-848C-489F-BA2D-D05011B47A21}"/>
          </ac:spMkLst>
        </pc:spChg>
        <pc:spChg chg="del">
          <ac:chgData name="Mustanseer Sakerwala" userId="1e59b363c0506937" providerId="LiveId" clId="{E267DDA0-D77E-4C4D-AF03-0924E229BA27}" dt="2020-02-27T18:53:24.831" v="139"/>
          <ac:spMkLst>
            <pc:docMk/>
            <pc:sldMk cId="3290565424" sldId="258"/>
            <ac:spMk id="3" creationId="{7AD59EA4-CE61-485A-9902-67BB6ABA5F6D}"/>
          </ac:spMkLst>
        </pc:spChg>
        <pc:spChg chg="add del mod">
          <ac:chgData name="Mustanseer Sakerwala" userId="1e59b363c0506937" providerId="LiveId" clId="{E267DDA0-D77E-4C4D-AF03-0924E229BA27}" dt="2020-02-27T18:53:30.762" v="140"/>
          <ac:spMkLst>
            <pc:docMk/>
            <pc:sldMk cId="3290565424" sldId="258"/>
            <ac:spMk id="4" creationId="{E30A009E-AEE7-4E1F-82C4-77F83A8ECEEB}"/>
          </ac:spMkLst>
        </pc:spChg>
        <pc:spChg chg="add del mod">
          <ac:chgData name="Mustanseer Sakerwala" userId="1e59b363c0506937" providerId="LiveId" clId="{E267DDA0-D77E-4C4D-AF03-0924E229BA27}" dt="2020-02-27T18:53:30.762" v="140"/>
          <ac:spMkLst>
            <pc:docMk/>
            <pc:sldMk cId="3290565424" sldId="258"/>
            <ac:spMk id="5" creationId="{4CFAB9E7-B2CD-4B2F-BD22-8C6DE5AF754F}"/>
          </ac:spMkLst>
        </pc:spChg>
        <pc:spChg chg="add mod">
          <ac:chgData name="Mustanseer Sakerwala" userId="1e59b363c0506937" providerId="LiveId" clId="{E267DDA0-D77E-4C4D-AF03-0924E229BA27}" dt="2020-02-27T18:53:42.902" v="162"/>
          <ac:spMkLst>
            <pc:docMk/>
            <pc:sldMk cId="3290565424" sldId="258"/>
            <ac:spMk id="6" creationId="{DCAFE4A7-666F-4CC9-9590-2F415EF6F011}"/>
          </ac:spMkLst>
        </pc:spChg>
        <pc:spChg chg="add mod">
          <ac:chgData name="Mustanseer Sakerwala" userId="1e59b363c0506937" providerId="LiveId" clId="{E267DDA0-D77E-4C4D-AF03-0924E229BA27}" dt="2020-02-27T18:54:18.513" v="168" actId="20577"/>
          <ac:spMkLst>
            <pc:docMk/>
            <pc:sldMk cId="3290565424" sldId="258"/>
            <ac:spMk id="7" creationId="{143FFE52-461D-4230-BB4D-C73F4B10D2B3}"/>
          </ac:spMkLst>
        </pc:spChg>
      </pc:sldChg>
      <pc:sldChg chg="modSp add">
        <pc:chgData name="Mustanseer Sakerwala" userId="1e59b363c0506937" providerId="LiveId" clId="{E267DDA0-D77E-4C4D-AF03-0924E229BA27}" dt="2020-02-27T18:55:34.926" v="218" actId="20577"/>
        <pc:sldMkLst>
          <pc:docMk/>
          <pc:sldMk cId="1197999229" sldId="259"/>
        </pc:sldMkLst>
        <pc:spChg chg="mod">
          <ac:chgData name="Mustanseer Sakerwala" userId="1e59b363c0506937" providerId="LiveId" clId="{E267DDA0-D77E-4C4D-AF03-0924E229BA27}" dt="2020-02-27T18:55:12.293" v="213" actId="20577"/>
          <ac:spMkLst>
            <pc:docMk/>
            <pc:sldMk cId="1197999229" sldId="259"/>
            <ac:spMk id="2" creationId="{696D4BE6-749C-49FF-910E-EC6554A5B026}"/>
          </ac:spMkLst>
        </pc:spChg>
        <pc:spChg chg="mod">
          <ac:chgData name="Mustanseer Sakerwala" userId="1e59b363c0506937" providerId="LiveId" clId="{E267DDA0-D77E-4C4D-AF03-0924E229BA27}" dt="2020-02-27T18:55:34.926" v="218" actId="20577"/>
          <ac:spMkLst>
            <pc:docMk/>
            <pc:sldMk cId="1197999229" sldId="259"/>
            <ac:spMk id="3" creationId="{A98911D7-D508-4E80-873F-0661A533B355}"/>
          </ac:spMkLst>
        </pc:spChg>
      </pc:sldChg>
      <pc:sldChg chg="addSp delSp modSp add">
        <pc:chgData name="Mustanseer Sakerwala" userId="1e59b363c0506937" providerId="LiveId" clId="{E267DDA0-D77E-4C4D-AF03-0924E229BA27}" dt="2020-02-27T18:55:04.434" v="194" actId="20577"/>
        <pc:sldMkLst>
          <pc:docMk/>
          <pc:sldMk cId="1836079838" sldId="260"/>
        </pc:sldMkLst>
        <pc:spChg chg="del">
          <ac:chgData name="Mustanseer Sakerwala" userId="1e59b363c0506937" providerId="LiveId" clId="{E267DDA0-D77E-4C4D-AF03-0924E229BA27}" dt="2020-02-27T18:54:56.617" v="171"/>
          <ac:spMkLst>
            <pc:docMk/>
            <pc:sldMk cId="1836079838" sldId="260"/>
            <ac:spMk id="2" creationId="{70F86860-8697-4175-B4A6-B22546AC2283}"/>
          </ac:spMkLst>
        </pc:spChg>
        <pc:spChg chg="del">
          <ac:chgData name="Mustanseer Sakerwala" userId="1e59b363c0506937" providerId="LiveId" clId="{E267DDA0-D77E-4C4D-AF03-0924E229BA27}" dt="2020-02-27T18:54:56.617" v="171"/>
          <ac:spMkLst>
            <pc:docMk/>
            <pc:sldMk cId="1836079838" sldId="260"/>
            <ac:spMk id="3" creationId="{D47A9215-6174-46D7-9346-C88B753AA17C}"/>
          </ac:spMkLst>
        </pc:spChg>
        <pc:spChg chg="add mod">
          <ac:chgData name="Mustanseer Sakerwala" userId="1e59b363c0506937" providerId="LiveId" clId="{E267DDA0-D77E-4C4D-AF03-0924E229BA27}" dt="2020-02-27T18:55:04.434" v="194" actId="20577"/>
          <ac:spMkLst>
            <pc:docMk/>
            <pc:sldMk cId="1836079838" sldId="260"/>
            <ac:spMk id="4" creationId="{F816C4B9-8407-4BE0-B786-57436F439EE1}"/>
          </ac:spMkLst>
        </pc:spChg>
        <pc:spChg chg="add mod">
          <ac:chgData name="Mustanseer Sakerwala" userId="1e59b363c0506937" providerId="LiveId" clId="{E267DDA0-D77E-4C4D-AF03-0924E229BA27}" dt="2020-02-27T18:54:56.617" v="171"/>
          <ac:spMkLst>
            <pc:docMk/>
            <pc:sldMk cId="1836079838" sldId="260"/>
            <ac:spMk id="5" creationId="{A187E6D0-C210-4D0B-82F4-FE258089F694}"/>
          </ac:spMkLst>
        </pc:spChg>
      </pc:sldChg>
      <pc:sldChg chg="addSp delSp modSp add">
        <pc:chgData name="Mustanseer Sakerwala" userId="1e59b363c0506937" providerId="LiveId" clId="{E267DDA0-D77E-4C4D-AF03-0924E229BA27}" dt="2020-02-27T18:59:02.033" v="313" actId="27636"/>
        <pc:sldMkLst>
          <pc:docMk/>
          <pc:sldMk cId="1945147837" sldId="261"/>
        </pc:sldMkLst>
        <pc:spChg chg="del">
          <ac:chgData name="Mustanseer Sakerwala" userId="1e59b363c0506937" providerId="LiveId" clId="{E267DDA0-D77E-4C4D-AF03-0924E229BA27}" dt="2020-02-27T18:56:00.972" v="220"/>
          <ac:spMkLst>
            <pc:docMk/>
            <pc:sldMk cId="1945147837" sldId="261"/>
            <ac:spMk id="2" creationId="{ED7FF4AC-E6FF-43D4-8D42-284093F01A18}"/>
          </ac:spMkLst>
        </pc:spChg>
        <pc:spChg chg="del">
          <ac:chgData name="Mustanseer Sakerwala" userId="1e59b363c0506937" providerId="LiveId" clId="{E267DDA0-D77E-4C4D-AF03-0924E229BA27}" dt="2020-02-27T18:56:00.972" v="220"/>
          <ac:spMkLst>
            <pc:docMk/>
            <pc:sldMk cId="1945147837" sldId="261"/>
            <ac:spMk id="3" creationId="{456EE6BA-0849-4ECB-A87E-54D1583094CC}"/>
          </ac:spMkLst>
        </pc:spChg>
        <pc:spChg chg="add mod">
          <ac:chgData name="Mustanseer Sakerwala" userId="1e59b363c0506937" providerId="LiveId" clId="{E267DDA0-D77E-4C4D-AF03-0924E229BA27}" dt="2020-02-27T18:56:12.992" v="232" actId="20577"/>
          <ac:spMkLst>
            <pc:docMk/>
            <pc:sldMk cId="1945147837" sldId="261"/>
            <ac:spMk id="4" creationId="{94193FF9-CCF9-4D93-9F0D-588690EE52DB}"/>
          </ac:spMkLst>
        </pc:spChg>
        <pc:spChg chg="add mod">
          <ac:chgData name="Mustanseer Sakerwala" userId="1e59b363c0506937" providerId="LiveId" clId="{E267DDA0-D77E-4C4D-AF03-0924E229BA27}" dt="2020-02-27T18:58:22.779" v="305" actId="242"/>
          <ac:spMkLst>
            <pc:docMk/>
            <pc:sldMk cId="1945147837" sldId="261"/>
            <ac:spMk id="5" creationId="{003ABB84-9823-41BE-B0A0-4802F24660ED}"/>
          </ac:spMkLst>
        </pc:spChg>
        <pc:spChg chg="add del mod">
          <ac:chgData name="Mustanseer Sakerwala" userId="1e59b363c0506937" providerId="LiveId" clId="{E267DDA0-D77E-4C4D-AF03-0924E229BA27}" dt="2020-02-27T18:59:02.020" v="312" actId="27636"/>
          <ac:spMkLst>
            <pc:docMk/>
            <pc:sldMk cId="1945147837" sldId="261"/>
            <ac:spMk id="6" creationId="{B76EBFD3-AECD-46E8-8051-44EC0EC2695A}"/>
          </ac:spMkLst>
        </pc:spChg>
        <pc:spChg chg="add mod">
          <ac:chgData name="Mustanseer Sakerwala" userId="1e59b363c0506937" providerId="LiveId" clId="{E267DDA0-D77E-4C4D-AF03-0924E229BA27}" dt="2020-02-27T18:58:19.449" v="304" actId="242"/>
          <ac:spMkLst>
            <pc:docMk/>
            <pc:sldMk cId="1945147837" sldId="261"/>
            <ac:spMk id="7" creationId="{A136205D-E590-4723-88B7-89E3C5B50A86}"/>
          </ac:spMkLst>
        </pc:spChg>
        <pc:spChg chg="add mod">
          <ac:chgData name="Mustanseer Sakerwala" userId="1e59b363c0506937" providerId="LiveId" clId="{E267DDA0-D77E-4C4D-AF03-0924E229BA27}" dt="2020-02-27T18:59:02.033" v="313" actId="27636"/>
          <ac:spMkLst>
            <pc:docMk/>
            <pc:sldMk cId="1945147837" sldId="261"/>
            <ac:spMk id="8" creationId="{5DA28B1E-26F1-49D5-ADB2-4AF83DFAF0AB}"/>
          </ac:spMkLst>
        </pc:spChg>
        <pc:graphicFrameChg chg="add del mod">
          <ac:chgData name="Mustanseer Sakerwala" userId="1e59b363c0506937" providerId="LiveId" clId="{E267DDA0-D77E-4C4D-AF03-0924E229BA27}" dt="2020-02-27T18:57:09.767" v="288"/>
          <ac:graphicFrameMkLst>
            <pc:docMk/>
            <pc:sldMk cId="1945147837" sldId="261"/>
            <ac:graphicFrameMk id="9" creationId="{9054D3A4-36B5-4326-9A49-513D13DEE5FD}"/>
          </ac:graphicFrameMkLst>
        </pc:graphicFrameChg>
      </pc:sldChg>
      <pc:sldChg chg="addSp delSp modSp add">
        <pc:chgData name="Mustanseer Sakerwala" userId="1e59b363c0506937" providerId="LiveId" clId="{E267DDA0-D77E-4C4D-AF03-0924E229BA27}" dt="2020-02-27T19:00:46.674" v="343"/>
        <pc:sldMkLst>
          <pc:docMk/>
          <pc:sldMk cId="2589612401" sldId="262"/>
        </pc:sldMkLst>
        <pc:spChg chg="add del mod">
          <ac:chgData name="Mustanseer Sakerwala" userId="1e59b363c0506937" providerId="LiveId" clId="{E267DDA0-D77E-4C4D-AF03-0924E229BA27}" dt="2020-02-27T19:00:30.823" v="338"/>
          <ac:spMkLst>
            <pc:docMk/>
            <pc:sldMk cId="2589612401" sldId="262"/>
            <ac:spMk id="6" creationId="{B76EBFD3-AECD-46E8-8051-44EC0EC2695A}"/>
          </ac:spMkLst>
        </pc:spChg>
        <pc:spChg chg="mod">
          <ac:chgData name="Mustanseer Sakerwala" userId="1e59b363c0506937" providerId="LiveId" clId="{E267DDA0-D77E-4C4D-AF03-0924E229BA27}" dt="2020-02-27T19:00:46.674" v="343"/>
          <ac:spMkLst>
            <pc:docMk/>
            <pc:sldMk cId="2589612401" sldId="262"/>
            <ac:spMk id="8" creationId="{5DA28B1E-26F1-49D5-ADB2-4AF83DFAF0AB}"/>
          </ac:spMkLst>
        </pc:spChg>
        <pc:graphicFrameChg chg="add del mod">
          <ac:chgData name="Mustanseer Sakerwala" userId="1e59b363c0506937" providerId="LiveId" clId="{E267DDA0-D77E-4C4D-AF03-0924E229BA27}" dt="2020-02-27T18:59:35.040" v="322"/>
          <ac:graphicFrameMkLst>
            <pc:docMk/>
            <pc:sldMk cId="2589612401" sldId="262"/>
            <ac:graphicFrameMk id="2" creationId="{9ADFE7FF-DBA9-4693-BC17-0F92193EF97E}"/>
          </ac:graphicFrameMkLst>
        </pc:graphicFrameChg>
      </pc:sldChg>
      <pc:sldChg chg="addSp delSp modSp add">
        <pc:chgData name="Mustanseer Sakerwala" userId="1e59b363c0506937" providerId="LiveId" clId="{E267DDA0-D77E-4C4D-AF03-0924E229BA27}" dt="2020-02-27T19:06:14.944" v="470" actId="2711"/>
        <pc:sldMkLst>
          <pc:docMk/>
          <pc:sldMk cId="3996748113" sldId="263"/>
        </pc:sldMkLst>
        <pc:spChg chg="del">
          <ac:chgData name="Mustanseer Sakerwala" userId="1e59b363c0506937" providerId="LiveId" clId="{E267DDA0-D77E-4C4D-AF03-0924E229BA27}" dt="2020-02-27T19:01:48.872" v="345"/>
          <ac:spMkLst>
            <pc:docMk/>
            <pc:sldMk cId="3996748113" sldId="263"/>
            <ac:spMk id="2" creationId="{DE400C37-1E44-4F78-BAEE-B4561FAEEC53}"/>
          </ac:spMkLst>
        </pc:spChg>
        <pc:spChg chg="del">
          <ac:chgData name="Mustanseer Sakerwala" userId="1e59b363c0506937" providerId="LiveId" clId="{E267DDA0-D77E-4C4D-AF03-0924E229BA27}" dt="2020-02-27T19:01:48.872" v="345"/>
          <ac:spMkLst>
            <pc:docMk/>
            <pc:sldMk cId="3996748113" sldId="263"/>
            <ac:spMk id="3" creationId="{4B293EC3-344C-4166-832E-C027DC4A8237}"/>
          </ac:spMkLst>
        </pc:spChg>
        <pc:spChg chg="del">
          <ac:chgData name="Mustanseer Sakerwala" userId="1e59b363c0506937" providerId="LiveId" clId="{E267DDA0-D77E-4C4D-AF03-0924E229BA27}" dt="2020-02-27T19:01:48.872" v="345"/>
          <ac:spMkLst>
            <pc:docMk/>
            <pc:sldMk cId="3996748113" sldId="263"/>
            <ac:spMk id="4" creationId="{3C2CAE76-200B-4E43-9F89-5C48BFE45DE0}"/>
          </ac:spMkLst>
        </pc:spChg>
        <pc:spChg chg="del">
          <ac:chgData name="Mustanseer Sakerwala" userId="1e59b363c0506937" providerId="LiveId" clId="{E267DDA0-D77E-4C4D-AF03-0924E229BA27}" dt="2020-02-27T19:01:48.872" v="345"/>
          <ac:spMkLst>
            <pc:docMk/>
            <pc:sldMk cId="3996748113" sldId="263"/>
            <ac:spMk id="5" creationId="{5872EF99-D776-4481-A222-710D20F10708}"/>
          </ac:spMkLst>
        </pc:spChg>
        <pc:spChg chg="del">
          <ac:chgData name="Mustanseer Sakerwala" userId="1e59b363c0506937" providerId="LiveId" clId="{E267DDA0-D77E-4C4D-AF03-0924E229BA27}" dt="2020-02-27T19:01:48.872" v="345"/>
          <ac:spMkLst>
            <pc:docMk/>
            <pc:sldMk cId="3996748113" sldId="263"/>
            <ac:spMk id="6" creationId="{5E916529-A63E-4F0E-91BE-F8AF3DA2271E}"/>
          </ac:spMkLst>
        </pc:spChg>
        <pc:spChg chg="add mod">
          <ac:chgData name="Mustanseer Sakerwala" userId="1e59b363c0506937" providerId="LiveId" clId="{E267DDA0-D77E-4C4D-AF03-0924E229BA27}" dt="2020-02-27T19:04:50.817" v="427" actId="114"/>
          <ac:spMkLst>
            <pc:docMk/>
            <pc:sldMk cId="3996748113" sldId="263"/>
            <ac:spMk id="7" creationId="{6AD284B7-7B7F-4196-80E1-3D26E0A12A8B}"/>
          </ac:spMkLst>
        </pc:spChg>
        <pc:spChg chg="add mod">
          <ac:chgData name="Mustanseer Sakerwala" userId="1e59b363c0506937" providerId="LiveId" clId="{E267DDA0-D77E-4C4D-AF03-0924E229BA27}" dt="2020-02-27T19:06:14.944" v="470" actId="2711"/>
          <ac:spMkLst>
            <pc:docMk/>
            <pc:sldMk cId="3996748113" sldId="263"/>
            <ac:spMk id="8" creationId="{58FC3CC1-EF15-4566-B7A7-ABBE3DB50AC1}"/>
          </ac:spMkLst>
        </pc:spChg>
        <pc:spChg chg="add mod">
          <ac:chgData name="Mustanseer Sakerwala" userId="1e59b363c0506937" providerId="LiveId" clId="{E267DDA0-D77E-4C4D-AF03-0924E229BA27}" dt="2020-02-27T19:05:33.301" v="447" actId="20577"/>
          <ac:spMkLst>
            <pc:docMk/>
            <pc:sldMk cId="3996748113" sldId="263"/>
            <ac:spMk id="9" creationId="{94EC4BDA-49B6-4161-9DA7-D4254A985F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4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2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4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1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9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98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6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6D99-AE56-45D6-B1E8-E8E2621BF73E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35D9-A88D-4BBB-A76A-B256FCCE4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8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C817-7181-4413-B280-1C17D795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16592"/>
            <a:ext cx="8144134" cy="1603716"/>
          </a:xfrm>
        </p:spPr>
        <p:txBody>
          <a:bodyPr/>
          <a:lstStyle/>
          <a:p>
            <a:r>
              <a:rPr lang="en-US" dirty="0"/>
              <a:t>FORWARD AND REVERSE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BFC8-7BCA-421F-A2B1-9B29A3290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Name:	 	Mustanseer Sakerwala</a:t>
            </a:r>
          </a:p>
          <a:p>
            <a:pPr algn="ctr"/>
            <a:r>
              <a:rPr lang="en-US" dirty="0"/>
              <a:t>Enrollment no:		170410107097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EF432-41C8-41B7-A076-FBD5FCA9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A837A-30AE-4042-8C19-CD3EC3A73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AFE4A7-666F-4CC9-9590-2F415EF6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3FFE52-461D-4230-BB4D-C73F4B10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a method of creating or making an application with the help of the given requirements. </a:t>
            </a:r>
          </a:p>
          <a:p>
            <a:r>
              <a:rPr lang="en-US" dirty="0"/>
              <a:t>Forward engineering is also known as </a:t>
            </a:r>
            <a:r>
              <a:rPr lang="en-US" b="1" dirty="0"/>
              <a:t>Renovation </a:t>
            </a:r>
            <a:r>
              <a:rPr lang="en-US" dirty="0"/>
              <a:t>and </a:t>
            </a:r>
            <a:r>
              <a:rPr lang="en-US" b="1" dirty="0"/>
              <a:t>Reclamation</a:t>
            </a:r>
            <a:r>
              <a:rPr lang="en-US" dirty="0"/>
              <a:t>. </a:t>
            </a:r>
          </a:p>
          <a:p>
            <a:r>
              <a:rPr lang="en-US" dirty="0"/>
              <a:t>Forward engineering is required high proficiency skill. It takes more time to construct or develop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56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6C4B9-8407-4BE0-B786-57436F43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7E6D0-C210-4D0B-82F4-FE258089F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7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4BE6-749C-49FF-910E-EC6554A5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11D7-D508-4E80-873F-0661A533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is also known as backward engineering, is the process of forward engineering in reverse. </a:t>
            </a:r>
          </a:p>
          <a:p>
            <a:r>
              <a:rPr lang="en-US" dirty="0"/>
              <a:t>In this, the information are collected from the given or exist application. </a:t>
            </a:r>
          </a:p>
          <a:p>
            <a:r>
              <a:rPr lang="en-US" dirty="0"/>
              <a:t>It takes less time than forward engineering to develop an application. </a:t>
            </a:r>
          </a:p>
          <a:p>
            <a:r>
              <a:rPr lang="en-US" dirty="0"/>
              <a:t>In reverse engineering the application are broken to extract knowledge or its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93FF9-CCF9-4D93-9F0D-588690E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ABB84-9823-41BE-B0A0-4802F2466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FORWARD ENGINEERING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EBFD3-AECD-46E8-8051-44EC0EC2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680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forward engineering, the application are developed with the given requirements.	</a:t>
            </a:r>
          </a:p>
          <a:p>
            <a:r>
              <a:rPr lang="en-US" dirty="0"/>
              <a:t>Forward Engineering is high proficiency skill.</a:t>
            </a:r>
          </a:p>
          <a:p>
            <a:r>
              <a:rPr lang="en-US" dirty="0"/>
              <a:t>Forward Engineering takes more time to develop an application.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36205D-E590-4723-88B7-89E3C5B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REVERSE ENGINEERING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28B1E-26F1-49D5-ADB2-4AF83DFA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3680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reverse engineering or backward engineering, the information are collected from the given application.</a:t>
            </a:r>
          </a:p>
          <a:p>
            <a:r>
              <a:rPr lang="en-US" dirty="0"/>
              <a:t>Reverse Engineering or backward engineering is low proficiency skill.</a:t>
            </a:r>
          </a:p>
          <a:p>
            <a:r>
              <a:rPr lang="en-US" dirty="0"/>
              <a:t>While Reverse Engineering or backward engineering takes less time to develop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14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93FF9-CCF9-4D93-9F0D-588690E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ABB84-9823-41BE-B0A0-4802F2466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FORWARD ENGINEERING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EBFD3-AECD-46E8-8051-44EC0EC2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680281"/>
          </a:xfrm>
        </p:spPr>
        <p:txBody>
          <a:bodyPr>
            <a:normAutofit/>
          </a:bodyPr>
          <a:lstStyle/>
          <a:p>
            <a:r>
              <a:rPr lang="en-US" dirty="0"/>
              <a:t>The nature of forward engineering is Prescriptive.</a:t>
            </a:r>
          </a:p>
          <a:p>
            <a:r>
              <a:rPr lang="en-US" dirty="0"/>
              <a:t>In forward engineering, production is started with given requirements.</a:t>
            </a:r>
          </a:p>
          <a:p>
            <a:r>
              <a:rPr lang="en-US" dirty="0"/>
              <a:t>The example of forward engineering are construction of electronic kit, construction DC MOTOR etc.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36205D-E590-4723-88B7-89E3C5B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REVERSE ENGINEERING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28B1E-26F1-49D5-ADB2-4AF83DFA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3680281"/>
          </a:xfrm>
        </p:spPr>
        <p:txBody>
          <a:bodyPr>
            <a:normAutofit/>
          </a:bodyPr>
          <a:lstStyle/>
          <a:p>
            <a:r>
              <a:rPr lang="en-US" dirty="0"/>
              <a:t>The nature of reverse engineering or backward engineering is Adaptive.</a:t>
            </a:r>
          </a:p>
          <a:p>
            <a:r>
              <a:rPr lang="en-US" dirty="0"/>
              <a:t>In reverse engineering, production is started by taking existing product.</a:t>
            </a:r>
          </a:p>
          <a:p>
            <a:r>
              <a:rPr lang="en-US" dirty="0"/>
              <a:t>The example of backward engineering are research on Instruments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61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D284B7-7B7F-4196-80E1-3D26E0A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The purpose of software engineering is to control complexity, not to create it.</a:t>
            </a:r>
            <a:endParaRPr lang="en-IN" sz="3600" i="1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C4BDA-49B6-4161-9DA7-D4254A985FAA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sz="2800" b="1" dirty="0"/>
              <a:t>~Pamela </a:t>
            </a:r>
            <a:r>
              <a:rPr lang="en-US" sz="2800" b="1" dirty="0" err="1"/>
              <a:t>Zave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FC3CC1-EF15-4566-B7A7-ABBE3DB5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THANK YOU!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481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302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Kaiti Std R</vt:lpstr>
      <vt:lpstr>Algerian</vt:lpstr>
      <vt:lpstr>Arial</vt:lpstr>
      <vt:lpstr>Trebuchet MS</vt:lpstr>
      <vt:lpstr>Berlin</vt:lpstr>
      <vt:lpstr>FORWARD AND REVERSE ENGINEERING</vt:lpstr>
      <vt:lpstr>FORWARD ENGINEERING</vt:lpstr>
      <vt:lpstr>FORWARD ENGINEERING</vt:lpstr>
      <vt:lpstr>REVERSE ENGINEERING</vt:lpstr>
      <vt:lpstr>REVERSE ENGINEERING</vt:lpstr>
      <vt:lpstr>Comparison</vt:lpstr>
      <vt:lpstr>Comparison</vt:lpstr>
      <vt:lpstr>The purpose of software engineering is to control complexity, not to create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AND REVERSE ENGINEERING</dc:title>
  <dc:creator>Mustanseer Sakerwala</dc:creator>
  <cp:lastModifiedBy>Mustanseer Sakerwala</cp:lastModifiedBy>
  <cp:revision>2</cp:revision>
  <dcterms:created xsi:type="dcterms:W3CDTF">2020-02-27T18:46:01Z</dcterms:created>
  <dcterms:modified xsi:type="dcterms:W3CDTF">2020-02-27T19:07:06Z</dcterms:modified>
</cp:coreProperties>
</file>