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y="6858000" cx="9144000"/>
  <p:notesSz cx="9144000" cy="68580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9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3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600" i="0">
                <a:solidFill>
                  <a:srgbClr val="47221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9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9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0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600" i="0">
                <a:solidFill>
                  <a:srgbClr val="47221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34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5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3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</p:bgPr>
    </p:bg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bg object 16"/>
          <p:cNvSpPr/>
          <p:nvPr/>
        </p:nvSpPr>
        <p:spPr>
          <a:xfrm>
            <a:off x="0" y="0"/>
            <a:ext cx="9144000" cy="685799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600" i="0">
                <a:solidFill>
                  <a:srgbClr val="47221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1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7" Type="http://schemas.openxmlformats.org/officeDocument/2006/relationships/image" Target="../media/image2.png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9144000" cy="6857998"/>
          </a:xfrm>
          <a:prstGeom prst="rect"/>
          <a:blipFill>
            <a:blip xmlns:r="http://schemas.openxmlformats.org/officeDocument/2006/relationships" r:embed="rId6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5489447" y="12699"/>
            <a:ext cx="3389756" cy="6845300"/>
          </a:xfrm>
          <a:prstGeom prst="rect"/>
          <a:blipFill>
            <a:blip xmlns:r="http://schemas.openxmlformats.org/officeDocument/2006/relationships" r:embed="rId7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78" name="Holder 2"/>
          <p:cNvSpPr>
            <a:spLocks noGrp="1"/>
          </p:cNvSpPr>
          <p:nvPr>
            <p:ph type="title"/>
          </p:nvPr>
        </p:nvSpPr>
        <p:spPr>
          <a:xfrm>
            <a:off x="1586230" y="434085"/>
            <a:ext cx="5971539" cy="57404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3600" i="0">
                <a:solidFill>
                  <a:srgbClr val="47221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79" name="Holder 3"/>
          <p:cNvSpPr>
            <a:spLocks noGrp="1"/>
          </p:cNvSpPr>
          <p:nvPr>
            <p:ph type="body" idx="1"/>
          </p:nvPr>
        </p:nvSpPr>
        <p:spPr>
          <a:xfrm>
            <a:off x="383540" y="1613357"/>
            <a:ext cx="8376919" cy="44157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0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1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2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4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0" y="0"/>
            <a:ext cx="3411220" cy="6858000"/>
            <a:chOff x="0" y="0"/>
            <a:chExt cx="3411220" cy="6858000"/>
          </a:xfrm>
        </p:grpSpPr>
        <p:sp>
          <p:nvSpPr>
            <p:cNvPr id="1048588" name="object 3"/>
            <p:cNvSpPr/>
            <p:nvPr/>
          </p:nvSpPr>
          <p:spPr>
            <a:xfrm>
              <a:off x="0" y="0"/>
              <a:ext cx="3411220" cy="6858000"/>
            </a:xfrm>
            <a:custGeom>
              <a:avLst/>
              <a:ahLst/>
              <a:rect l="l" t="t" r="r" b="b"/>
              <a:pathLst>
                <a:path w="3411220" h="6858000">
                  <a:moveTo>
                    <a:pt x="341071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410712" y="6858000"/>
                  </a:lnTo>
                  <a:lnTo>
                    <a:pt x="3410712" y="0"/>
                  </a:lnTo>
                  <a:close/>
                </a:path>
              </a:pathLst>
            </a:custGeom>
            <a:solidFill>
              <a:srgbClr val="47221E">
                <a:alpha val="7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89" name="object 4"/>
            <p:cNvSpPr/>
            <p:nvPr/>
          </p:nvSpPr>
          <p:spPr>
            <a:xfrm>
              <a:off x="838200" y="1765299"/>
              <a:ext cx="2519045" cy="5092700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  <p:grpSp>
        <p:nvGrpSpPr>
          <p:cNvPr id="20" name="object 5"/>
          <p:cNvGrpSpPr/>
          <p:nvPr/>
        </p:nvGrpSpPr>
        <p:grpSpPr>
          <a:xfrm>
            <a:off x="3602735" y="656844"/>
            <a:ext cx="5541645" cy="6201410"/>
            <a:chOff x="3602735" y="656844"/>
            <a:chExt cx="5541645" cy="6201410"/>
          </a:xfrm>
        </p:grpSpPr>
        <p:sp>
          <p:nvSpPr>
            <p:cNvPr id="1048590" name="object 6"/>
            <p:cNvSpPr/>
            <p:nvPr/>
          </p:nvSpPr>
          <p:spPr>
            <a:xfrm>
              <a:off x="3604259" y="1354835"/>
              <a:ext cx="5539739" cy="5503163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591" name="object 7"/>
            <p:cNvSpPr/>
            <p:nvPr/>
          </p:nvSpPr>
          <p:spPr>
            <a:xfrm>
              <a:off x="3602735" y="1066800"/>
              <a:ext cx="5347716" cy="178765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592" name="object 8"/>
            <p:cNvSpPr/>
            <p:nvPr/>
          </p:nvSpPr>
          <p:spPr>
            <a:xfrm>
              <a:off x="3889247" y="1894332"/>
              <a:ext cx="4946904" cy="539496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593" name="object 9"/>
            <p:cNvSpPr/>
            <p:nvPr/>
          </p:nvSpPr>
          <p:spPr>
            <a:xfrm>
              <a:off x="3781043" y="656844"/>
              <a:ext cx="5163311" cy="120091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594" name="object 10"/>
            <p:cNvSpPr/>
            <p:nvPr/>
          </p:nvSpPr>
          <p:spPr>
            <a:xfrm>
              <a:off x="3884675" y="760476"/>
              <a:ext cx="4956048" cy="993648"/>
            </a:xfrm>
            <a:prstGeom prst="rect"/>
            <a:blipFill>
              <a:blip xmlns:r="http://schemas.openxmlformats.org/officeDocument/2006/relationships" r:embed="rId6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  <p:sp>
        <p:nvSpPr>
          <p:cNvPr id="1048595" name="object 11"/>
          <p:cNvSpPr txBox="1">
            <a:spLocks noGrp="1"/>
          </p:cNvSpPr>
          <p:nvPr>
            <p:ph type="title"/>
          </p:nvPr>
        </p:nvSpPr>
        <p:spPr>
          <a:xfrm>
            <a:off x="3965575" y="922985"/>
            <a:ext cx="4995726" cy="7366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55">
                <a:solidFill>
                  <a:srgbClr val="6C5053"/>
                </a:solidFill>
                <a:latin typeface="Trebuchet MS"/>
                <a:cs typeface="Trebuchet MS"/>
              </a:rPr>
              <a:t>P</a:t>
            </a:r>
            <a:r>
              <a:rPr dirty="0" spc="-155">
                <a:solidFill>
                  <a:srgbClr val="6C5053"/>
                </a:solidFill>
                <a:latin typeface="Trebuchet MS"/>
                <a:cs typeface="Trebuchet MS"/>
              </a:rPr>
              <a:t>ROTOTYPE</a:t>
            </a:r>
            <a:r>
              <a:rPr dirty="0" spc="-105">
                <a:solidFill>
                  <a:srgbClr val="6C5053"/>
                </a:solidFill>
                <a:latin typeface="Trebuchet MS"/>
                <a:cs typeface="Trebuchet MS"/>
              </a:rPr>
              <a:t> </a:t>
            </a:r>
            <a:r>
              <a:rPr dirty="0" sz="4800" spc="30">
                <a:solidFill>
                  <a:srgbClr val="6C5053"/>
                </a:solidFill>
                <a:latin typeface="Trebuchet MS"/>
                <a:cs typeface="Trebuchet MS"/>
              </a:rPr>
              <a:t>M</a:t>
            </a:r>
            <a:r>
              <a:rPr dirty="0" spc="30">
                <a:solidFill>
                  <a:srgbClr val="6C5053"/>
                </a:solidFill>
                <a:latin typeface="Trebuchet MS"/>
                <a:cs typeface="Trebuchet MS"/>
              </a:rPr>
              <a:t>ODEL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48645" name=""/>
          <p:cNvSpPr txBox="1"/>
          <p:nvPr/>
        </p:nvSpPr>
        <p:spPr>
          <a:xfrm>
            <a:off x="3660280" y="4587478"/>
            <a:ext cx="5180683" cy="1767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h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7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7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1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B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 txBox="1"/>
          <p:nvPr/>
        </p:nvSpPr>
        <p:spPr>
          <a:xfrm>
            <a:off x="353059" y="1311909"/>
            <a:ext cx="7322820" cy="476377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43840" marL="256540">
              <a:lnSpc>
                <a:spcPct val="100000"/>
              </a:lnSpc>
              <a:spcBef>
                <a:spcPts val="100"/>
              </a:spcBef>
              <a:buClr>
                <a:srgbClr val="60615E"/>
              </a:buClr>
              <a:buFont typeface="Wingdings"/>
              <a:buChar char=""/>
              <a:tabLst>
                <a:tab algn="l" pos="256540"/>
              </a:tabLst>
            </a:pPr>
            <a:r>
              <a:rPr dirty="0" sz="2400" spc="-70">
                <a:solidFill>
                  <a:srgbClr val="47221E"/>
                </a:solidFill>
                <a:latin typeface="Arial"/>
                <a:cs typeface="Arial"/>
              </a:rPr>
              <a:t>Good </a:t>
            </a:r>
            <a:r>
              <a:rPr dirty="0" sz="2400" spc="-35">
                <a:solidFill>
                  <a:srgbClr val="47221E"/>
                </a:solidFill>
                <a:latin typeface="Arial"/>
                <a:cs typeface="Arial"/>
              </a:rPr>
              <a:t>guarantees </a:t>
            </a:r>
            <a:r>
              <a:rPr dirty="0" sz="2400" spc="90">
                <a:solidFill>
                  <a:srgbClr val="47221E"/>
                </a:solidFill>
                <a:latin typeface="Arial"/>
                <a:cs typeface="Arial"/>
              </a:rPr>
              <a:t>of</a:t>
            </a:r>
            <a:r>
              <a:rPr dirty="0" sz="2400" spc="-23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05">
                <a:solidFill>
                  <a:srgbClr val="47221E"/>
                </a:solidFill>
                <a:latin typeface="Arial"/>
                <a:cs typeface="Arial"/>
              </a:rPr>
              <a:t>success.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0615E"/>
              </a:buClr>
              <a:buFont typeface="Wingdings"/>
              <a:buChar char=""/>
            </a:pPr>
            <a:endParaRPr sz="3550">
              <a:latin typeface="Arial"/>
              <a:cs typeface="Arial"/>
            </a:endParaRPr>
          </a:p>
          <a:p>
            <a:pPr indent="-173990" marL="186055">
              <a:lnSpc>
                <a:spcPct val="100000"/>
              </a:lnSpc>
              <a:buClr>
                <a:srgbClr val="60615E"/>
              </a:buClr>
              <a:buFont typeface="Wingdings"/>
              <a:buChar char=""/>
              <a:tabLst>
                <a:tab algn="l" pos="186690"/>
              </a:tabLst>
            </a:pPr>
            <a:r>
              <a:rPr dirty="0" sz="2400" spc="110">
                <a:solidFill>
                  <a:srgbClr val="47221E"/>
                </a:solidFill>
                <a:latin typeface="Arial"/>
                <a:cs typeface="Arial"/>
              </a:rPr>
              <a:t>It</a:t>
            </a:r>
            <a:r>
              <a:rPr dirty="0" sz="2400" spc="-9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is</a:t>
            </a:r>
            <a:r>
              <a:rPr dirty="0" sz="2400" spc="-9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47221E"/>
                </a:solidFill>
                <a:latin typeface="Arial"/>
                <a:cs typeface="Arial"/>
              </a:rPr>
              <a:t>very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47221E"/>
                </a:solidFill>
                <a:latin typeface="Arial"/>
                <a:cs typeface="Arial"/>
              </a:rPr>
              <a:t>simple</a:t>
            </a:r>
            <a:r>
              <a:rPr dirty="0" sz="2400" spc="-9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model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80">
                <a:solidFill>
                  <a:srgbClr val="47221E"/>
                </a:solidFill>
                <a:latin typeface="Arial"/>
                <a:cs typeface="Arial"/>
              </a:rPr>
              <a:t>so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110">
                <a:solidFill>
                  <a:srgbClr val="47221E"/>
                </a:solidFill>
                <a:latin typeface="Arial"/>
                <a:cs typeface="Arial"/>
              </a:rPr>
              <a:t>it</a:t>
            </a:r>
            <a:r>
              <a:rPr dirty="0" sz="2400" spc="-9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is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easy </a:t>
            </a:r>
            <a:r>
              <a:rPr dirty="0" sz="2400" spc="114">
                <a:solidFill>
                  <a:srgbClr val="47221E"/>
                </a:solidFill>
                <a:latin typeface="Arial"/>
                <a:cs typeface="Arial"/>
              </a:rPr>
              <a:t>to</a:t>
            </a:r>
            <a:r>
              <a:rPr dirty="0" sz="2400" spc="-9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47221E"/>
                </a:solidFill>
                <a:latin typeface="Arial"/>
                <a:cs typeface="Arial"/>
              </a:rPr>
              <a:t>understand.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0615E"/>
              </a:buClr>
              <a:buFont typeface="Wingdings"/>
              <a:buChar char=""/>
            </a:pPr>
            <a:endParaRPr sz="3500">
              <a:latin typeface="Arial"/>
              <a:cs typeface="Arial"/>
            </a:endParaRPr>
          </a:p>
          <a:p>
            <a:pPr indent="-243840" marL="256540">
              <a:lnSpc>
                <a:spcPct val="100000"/>
              </a:lnSpc>
              <a:buClr>
                <a:srgbClr val="60615E"/>
              </a:buClr>
              <a:buFont typeface="Wingdings"/>
              <a:buChar char=""/>
              <a:tabLst>
                <a:tab algn="l" pos="256540"/>
                <a:tab algn="l" pos="4286250"/>
              </a:tabLst>
            </a:pPr>
            <a:r>
              <a:rPr dirty="0" sz="2400" spc="-40">
                <a:solidFill>
                  <a:srgbClr val="47221E"/>
                </a:solidFill>
                <a:latin typeface="Arial"/>
                <a:cs typeface="Arial"/>
              </a:rPr>
              <a:t>No need </a:t>
            </a:r>
            <a:r>
              <a:rPr dirty="0" sz="2400" spc="90">
                <a:solidFill>
                  <a:srgbClr val="47221E"/>
                </a:solidFill>
                <a:latin typeface="Arial"/>
                <a:cs typeface="Arial"/>
              </a:rPr>
              <a:t>of</a:t>
            </a:r>
            <a:r>
              <a:rPr dirty="0" sz="2400" spc="-18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47221E"/>
                </a:solidFill>
                <a:latin typeface="Arial"/>
                <a:cs typeface="Arial"/>
              </a:rPr>
              <a:t>specialize</a:t>
            </a:r>
            <a:r>
              <a:rPr dirty="0" sz="2400" spc="-9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47221E"/>
                </a:solidFill>
                <a:latin typeface="Arial"/>
                <a:cs typeface="Arial"/>
              </a:rPr>
              <a:t>experts	</a:t>
            </a:r>
            <a:r>
              <a:rPr dirty="0" sz="2400">
                <a:solidFill>
                  <a:srgbClr val="47221E"/>
                </a:solidFill>
                <a:latin typeface="Arial"/>
                <a:cs typeface="Arial"/>
              </a:rPr>
              <a:t>require </a:t>
            </a:r>
            <a:r>
              <a:rPr dirty="0" sz="2400" spc="110">
                <a:solidFill>
                  <a:srgbClr val="47221E"/>
                </a:solidFill>
                <a:latin typeface="Arial"/>
                <a:cs typeface="Arial"/>
              </a:rPr>
              <a:t>to </a:t>
            </a:r>
            <a:r>
              <a:rPr dirty="0" sz="2400" spc="15">
                <a:solidFill>
                  <a:srgbClr val="47221E"/>
                </a:solidFill>
                <a:latin typeface="Arial"/>
                <a:cs typeface="Arial"/>
              </a:rPr>
              <a:t>build</a:t>
            </a:r>
            <a:r>
              <a:rPr dirty="0" sz="2400" spc="-46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model.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0615E"/>
              </a:buClr>
              <a:buFont typeface="Wingdings"/>
              <a:buChar char=""/>
            </a:pPr>
            <a:endParaRPr sz="3550">
              <a:latin typeface="Arial"/>
              <a:cs typeface="Arial"/>
            </a:endParaRPr>
          </a:p>
          <a:p>
            <a:pPr indent="-243840" marL="256540">
              <a:lnSpc>
                <a:spcPct val="100000"/>
              </a:lnSpc>
              <a:buClr>
                <a:srgbClr val="60615E"/>
              </a:buClr>
              <a:buFont typeface="Wingdings"/>
              <a:buChar char=""/>
              <a:tabLst>
                <a:tab algn="l" pos="256540"/>
              </a:tabLst>
            </a:pPr>
            <a:r>
              <a:rPr dirty="0" sz="2400" spc="110">
                <a:solidFill>
                  <a:srgbClr val="47221E"/>
                </a:solidFill>
                <a:latin typeface="Arial"/>
                <a:cs typeface="Arial"/>
              </a:rPr>
              <a:t>It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is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25">
                <a:solidFill>
                  <a:srgbClr val="47221E"/>
                </a:solidFill>
                <a:latin typeface="Arial"/>
                <a:cs typeface="Arial"/>
              </a:rPr>
              <a:t>flexible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80">
                <a:solidFill>
                  <a:srgbClr val="47221E"/>
                </a:solidFill>
                <a:latin typeface="Arial"/>
                <a:cs typeface="Arial"/>
              </a:rPr>
              <a:t>so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easy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114">
                <a:solidFill>
                  <a:srgbClr val="47221E"/>
                </a:solidFill>
                <a:latin typeface="Arial"/>
                <a:cs typeface="Arial"/>
              </a:rPr>
              <a:t>to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20">
                <a:solidFill>
                  <a:srgbClr val="47221E"/>
                </a:solidFill>
                <a:latin typeface="Arial"/>
                <a:cs typeface="Arial"/>
              </a:rPr>
              <a:t>modified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35">
                <a:solidFill>
                  <a:srgbClr val="47221E"/>
                </a:solidFill>
                <a:latin typeface="Arial"/>
                <a:cs typeface="Arial"/>
              </a:rPr>
              <a:t>the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model.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0615E"/>
              </a:buClr>
              <a:buFont typeface="Wingdings"/>
              <a:buChar char=""/>
            </a:pPr>
            <a:endParaRPr sz="3550">
              <a:latin typeface="Arial"/>
              <a:cs typeface="Arial"/>
            </a:endParaRPr>
          </a:p>
          <a:p>
            <a:pPr indent="-314325" marL="326390">
              <a:lnSpc>
                <a:spcPct val="100000"/>
              </a:lnSpc>
              <a:buClr>
                <a:srgbClr val="60615E"/>
              </a:buClr>
              <a:buFont typeface="Wingdings"/>
              <a:buChar char=""/>
              <a:tabLst>
                <a:tab algn="l" pos="326390"/>
                <a:tab algn="l" pos="327025"/>
              </a:tabLst>
            </a:pPr>
            <a:r>
              <a:rPr dirty="0" sz="2400" spc="-40">
                <a:solidFill>
                  <a:srgbClr val="47221E"/>
                </a:solidFill>
                <a:latin typeface="Arial"/>
                <a:cs typeface="Arial"/>
              </a:rPr>
              <a:t>High</a:t>
            </a:r>
            <a:r>
              <a:rPr dirty="0" sz="2400" spc="-10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47221E"/>
                </a:solidFill>
                <a:latin typeface="Arial"/>
                <a:cs typeface="Arial"/>
              </a:rPr>
              <a:t>user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10">
                <a:solidFill>
                  <a:srgbClr val="47221E"/>
                </a:solidFill>
                <a:latin typeface="Arial"/>
                <a:cs typeface="Arial"/>
              </a:rPr>
              <a:t>involvement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114">
                <a:solidFill>
                  <a:srgbClr val="47221E"/>
                </a:solidFill>
                <a:latin typeface="Arial"/>
                <a:cs typeface="Arial"/>
              </a:rPr>
              <a:t>to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10">
                <a:solidFill>
                  <a:srgbClr val="47221E"/>
                </a:solidFill>
                <a:latin typeface="Arial"/>
                <a:cs typeface="Arial"/>
              </a:rPr>
              <a:t>build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7221E"/>
                </a:solidFill>
                <a:latin typeface="Arial"/>
                <a:cs typeface="Arial"/>
              </a:rPr>
              <a:t>model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7221E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0615E"/>
              </a:buClr>
              <a:buFont typeface="Wingdings"/>
              <a:buChar char=""/>
            </a:pPr>
            <a:endParaRPr sz="3500">
              <a:latin typeface="Arial"/>
              <a:cs typeface="Arial"/>
            </a:endParaRPr>
          </a:p>
          <a:p>
            <a:pPr indent="-314325" marL="326390">
              <a:lnSpc>
                <a:spcPct val="100000"/>
              </a:lnSpc>
              <a:buClr>
                <a:srgbClr val="60615E"/>
              </a:buClr>
              <a:buFont typeface="Wingdings"/>
              <a:buChar char=""/>
              <a:tabLst>
                <a:tab algn="l" pos="326390"/>
                <a:tab algn="l" pos="327025"/>
              </a:tabLst>
            </a:pPr>
            <a:r>
              <a:rPr dirty="0" sz="2400" spc="110">
                <a:solidFill>
                  <a:srgbClr val="47221E"/>
                </a:solidFill>
                <a:latin typeface="Arial"/>
                <a:cs typeface="Arial"/>
              </a:rPr>
              <a:t>It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is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47221E"/>
                </a:solidFill>
                <a:latin typeface="Arial"/>
                <a:cs typeface="Arial"/>
              </a:rPr>
              <a:t>faster</a:t>
            </a:r>
            <a:r>
              <a:rPr dirty="0" sz="2400" spc="-12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25">
                <a:solidFill>
                  <a:srgbClr val="47221E"/>
                </a:solidFill>
                <a:latin typeface="Arial"/>
                <a:cs typeface="Arial"/>
              </a:rPr>
              <a:t>then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45">
                <a:solidFill>
                  <a:srgbClr val="47221E"/>
                </a:solidFill>
                <a:latin typeface="Arial"/>
                <a:cs typeface="Arial"/>
              </a:rPr>
              <a:t>other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47221E"/>
                </a:solidFill>
                <a:latin typeface="Arial"/>
                <a:cs typeface="Arial"/>
              </a:rPr>
              <a:t>models.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object 2"/>
          <p:cNvSpPr txBox="1"/>
          <p:nvPr/>
        </p:nvSpPr>
        <p:spPr>
          <a:xfrm>
            <a:off x="353059" y="1321053"/>
            <a:ext cx="8275955" cy="4800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172720" marL="184785" marR="5080">
              <a:lnSpc>
                <a:spcPct val="100000"/>
              </a:lnSpc>
              <a:spcBef>
                <a:spcPts val="100"/>
              </a:spcBef>
              <a:buClr>
                <a:srgbClr val="60615E"/>
              </a:buClr>
              <a:buFont typeface="Arial"/>
              <a:buChar char="•"/>
              <a:tabLst>
                <a:tab algn="l" pos="186690"/>
              </a:tabLst>
            </a:pPr>
            <a:r>
              <a:rPr b="1" dirty="0" sz="2400" spc="-60" u="sng">
                <a:solidFill>
                  <a:srgbClr val="47221E"/>
                </a:solidFill>
                <a:uFill>
                  <a:solidFill>
                    <a:srgbClr val="47221E"/>
                  </a:solidFill>
                </a:uFill>
                <a:latin typeface="Trebuchet MS"/>
                <a:cs typeface="Trebuchet MS"/>
              </a:rPr>
              <a:t>Insufficient </a:t>
            </a:r>
            <a:r>
              <a:rPr b="1" dirty="0" sz="2400" spc="-50" u="sng">
                <a:solidFill>
                  <a:srgbClr val="47221E"/>
                </a:solidFill>
                <a:uFill>
                  <a:solidFill>
                    <a:srgbClr val="47221E"/>
                  </a:solidFill>
                </a:uFill>
                <a:latin typeface="Trebuchet MS"/>
                <a:cs typeface="Trebuchet MS"/>
              </a:rPr>
              <a:t>analysis</a:t>
            </a:r>
            <a:r>
              <a:rPr dirty="0" sz="2400" spc="-50" u="sng">
                <a:solidFill>
                  <a:srgbClr val="47221E"/>
                </a:solidFill>
                <a:uFill>
                  <a:solidFill>
                    <a:srgbClr val="47221E"/>
                  </a:solidFill>
                </a:uFill>
                <a:latin typeface="Arial"/>
                <a:cs typeface="Arial"/>
              </a:rPr>
              <a:t>:</a:t>
            </a:r>
            <a:r>
              <a:rPr dirty="0" sz="2400" spc="-5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The </a:t>
            </a:r>
            <a:r>
              <a:rPr dirty="0" sz="2400" spc="-20">
                <a:solidFill>
                  <a:srgbClr val="47221E"/>
                </a:solidFill>
                <a:latin typeface="Arial"/>
                <a:cs typeface="Arial"/>
              </a:rPr>
              <a:t>focus </a:t>
            </a:r>
            <a:r>
              <a:rPr dirty="0" sz="2400" spc="5">
                <a:solidFill>
                  <a:srgbClr val="47221E"/>
                </a:solidFill>
                <a:latin typeface="Arial"/>
                <a:cs typeface="Arial"/>
              </a:rPr>
              <a:t>on </a:t>
            </a:r>
            <a:r>
              <a:rPr dirty="0" sz="2400" spc="-160">
                <a:solidFill>
                  <a:srgbClr val="47221E"/>
                </a:solidFill>
                <a:latin typeface="Arial"/>
                <a:cs typeface="Arial"/>
              </a:rPr>
              <a:t>a </a:t>
            </a:r>
            <a:r>
              <a:rPr dirty="0" sz="2400" spc="30">
                <a:solidFill>
                  <a:srgbClr val="47221E"/>
                </a:solidFill>
                <a:latin typeface="Arial"/>
                <a:cs typeface="Arial"/>
              </a:rPr>
              <a:t>limited </a:t>
            </a:r>
            <a:r>
              <a:rPr dirty="0" sz="2400" spc="50">
                <a:solidFill>
                  <a:srgbClr val="47221E"/>
                </a:solidFill>
                <a:latin typeface="Arial"/>
                <a:cs typeface="Arial"/>
              </a:rPr>
              <a:t>prototype 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can  </a:t>
            </a:r>
            <a:r>
              <a:rPr dirty="0" sz="2400" spc="20">
                <a:solidFill>
                  <a:srgbClr val="47221E"/>
                </a:solidFill>
                <a:latin typeface="Arial"/>
                <a:cs typeface="Arial"/>
              </a:rPr>
              <a:t>distract </a:t>
            </a:r>
            <a:r>
              <a:rPr dirty="0" sz="2400" spc="-25">
                <a:solidFill>
                  <a:srgbClr val="47221E"/>
                </a:solidFill>
                <a:latin typeface="Arial"/>
                <a:cs typeface="Arial"/>
              </a:rPr>
              <a:t>developers </a:t>
            </a:r>
            <a:r>
              <a:rPr dirty="0" sz="2400" spc="60">
                <a:solidFill>
                  <a:srgbClr val="47221E"/>
                </a:solidFill>
                <a:latin typeface="Arial"/>
                <a:cs typeface="Arial"/>
              </a:rPr>
              <a:t>from </a:t>
            </a:r>
            <a:r>
              <a:rPr dirty="0" sz="2400" spc="15">
                <a:solidFill>
                  <a:srgbClr val="47221E"/>
                </a:solidFill>
                <a:latin typeface="Arial"/>
                <a:cs typeface="Arial"/>
              </a:rPr>
              <a:t>properly </a:t>
            </a:r>
            <a:r>
              <a:rPr dirty="0" sz="2400" spc="-45">
                <a:solidFill>
                  <a:srgbClr val="47221E"/>
                </a:solidFill>
                <a:latin typeface="Arial"/>
                <a:cs typeface="Arial"/>
              </a:rPr>
              <a:t>analyzing </a:t>
            </a:r>
            <a:r>
              <a:rPr dirty="0" sz="2400" spc="35">
                <a:solidFill>
                  <a:srgbClr val="47221E"/>
                </a:solidFill>
                <a:latin typeface="Arial"/>
                <a:cs typeface="Arial"/>
              </a:rPr>
              <a:t>the </a:t>
            </a:r>
            <a:r>
              <a:rPr dirty="0" sz="2400" spc="5">
                <a:solidFill>
                  <a:srgbClr val="47221E"/>
                </a:solidFill>
                <a:latin typeface="Arial"/>
                <a:cs typeface="Arial"/>
              </a:rPr>
              <a:t>complete  </a:t>
            </a:r>
            <a:r>
              <a:rPr dirty="0" sz="2400" spc="20">
                <a:solidFill>
                  <a:srgbClr val="47221E"/>
                </a:solidFill>
                <a:latin typeface="Arial"/>
                <a:cs typeface="Arial"/>
              </a:rPr>
              <a:t>project. 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This 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can </a:t>
            </a:r>
            <a:r>
              <a:rPr dirty="0" sz="2400" spc="-40">
                <a:solidFill>
                  <a:srgbClr val="47221E"/>
                </a:solidFill>
                <a:latin typeface="Arial"/>
                <a:cs typeface="Arial"/>
              </a:rPr>
              <a:t>lead </a:t>
            </a:r>
            <a:r>
              <a:rPr dirty="0" sz="2400" spc="120">
                <a:solidFill>
                  <a:srgbClr val="47221E"/>
                </a:solidFill>
                <a:latin typeface="Arial"/>
                <a:cs typeface="Arial"/>
              </a:rPr>
              <a:t>to </a:t>
            </a:r>
            <a:r>
              <a:rPr dirty="0" sz="2400" spc="10">
                <a:solidFill>
                  <a:srgbClr val="47221E"/>
                </a:solidFill>
                <a:latin typeface="Arial"/>
                <a:cs typeface="Arial"/>
              </a:rPr>
              <a:t>overlooking </a:t>
            </a:r>
            <a:r>
              <a:rPr dirty="0" sz="2400" spc="65">
                <a:solidFill>
                  <a:srgbClr val="47221E"/>
                </a:solidFill>
                <a:latin typeface="Arial"/>
                <a:cs typeface="Arial"/>
              </a:rPr>
              <a:t>better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solutions,  </a:t>
            </a:r>
            <a:r>
              <a:rPr dirty="0" sz="2400" spc="10">
                <a:solidFill>
                  <a:srgbClr val="47221E"/>
                </a:solidFill>
                <a:latin typeface="Arial"/>
                <a:cs typeface="Arial"/>
              </a:rPr>
              <a:t>preparation</a:t>
            </a:r>
            <a:r>
              <a:rPr dirty="0" sz="2400" spc="-9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90">
                <a:solidFill>
                  <a:srgbClr val="47221E"/>
                </a:solidFill>
                <a:latin typeface="Arial"/>
                <a:cs typeface="Arial"/>
              </a:rPr>
              <a:t>of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47221E"/>
                </a:solidFill>
                <a:latin typeface="Arial"/>
                <a:cs typeface="Arial"/>
              </a:rPr>
              <a:t>incomplete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47221E"/>
                </a:solidFill>
                <a:latin typeface="Arial"/>
                <a:cs typeface="Arial"/>
              </a:rPr>
              <a:t>specifications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or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47221E"/>
                </a:solidFill>
                <a:latin typeface="Arial"/>
                <a:cs typeface="Arial"/>
              </a:rPr>
              <a:t>conversion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90">
                <a:solidFill>
                  <a:srgbClr val="47221E"/>
                </a:solidFill>
                <a:latin typeface="Arial"/>
                <a:cs typeface="Arial"/>
              </a:rPr>
              <a:t>of  </a:t>
            </a:r>
            <a:r>
              <a:rPr dirty="0" sz="2400" spc="30">
                <a:solidFill>
                  <a:srgbClr val="47221E"/>
                </a:solidFill>
                <a:latin typeface="Arial"/>
                <a:cs typeface="Arial"/>
              </a:rPr>
              <a:t>limited prototypes </a:t>
            </a:r>
            <a:r>
              <a:rPr dirty="0" sz="2400" spc="60">
                <a:solidFill>
                  <a:srgbClr val="47221E"/>
                </a:solidFill>
                <a:latin typeface="Arial"/>
                <a:cs typeface="Arial"/>
              </a:rPr>
              <a:t>into </a:t>
            </a:r>
            <a:r>
              <a:rPr dirty="0" sz="2400" spc="20">
                <a:solidFill>
                  <a:srgbClr val="47221E"/>
                </a:solidFill>
                <a:latin typeface="Arial"/>
                <a:cs typeface="Arial"/>
              </a:rPr>
              <a:t>poorly </a:t>
            </a:r>
            <a:r>
              <a:rPr dirty="0" sz="2400" spc="-25">
                <a:solidFill>
                  <a:srgbClr val="47221E"/>
                </a:solidFill>
                <a:latin typeface="Arial"/>
                <a:cs typeface="Arial"/>
              </a:rPr>
              <a:t>engineered </a:t>
            </a:r>
            <a:r>
              <a:rPr dirty="0" sz="2400" spc="15">
                <a:solidFill>
                  <a:srgbClr val="47221E"/>
                </a:solidFill>
                <a:latin typeface="Arial"/>
                <a:cs typeface="Arial"/>
              </a:rPr>
              <a:t>final </a:t>
            </a:r>
            <a:r>
              <a:rPr dirty="0" sz="2400" spc="5">
                <a:solidFill>
                  <a:srgbClr val="47221E"/>
                </a:solidFill>
                <a:latin typeface="Arial"/>
                <a:cs typeface="Arial"/>
              </a:rPr>
              <a:t>projects </a:t>
            </a:r>
            <a:r>
              <a:rPr dirty="0" sz="2400" spc="70">
                <a:solidFill>
                  <a:srgbClr val="47221E"/>
                </a:solidFill>
                <a:latin typeface="Arial"/>
                <a:cs typeface="Arial"/>
              </a:rPr>
              <a:t>that  </a:t>
            </a:r>
            <a:r>
              <a:rPr dirty="0" sz="2400" spc="-55">
                <a:solidFill>
                  <a:srgbClr val="47221E"/>
                </a:solidFill>
                <a:latin typeface="Arial"/>
                <a:cs typeface="Arial"/>
              </a:rPr>
              <a:t>are </a:t>
            </a:r>
            <a:r>
              <a:rPr dirty="0" sz="2400" spc="-20">
                <a:solidFill>
                  <a:srgbClr val="47221E"/>
                </a:solidFill>
                <a:latin typeface="Arial"/>
                <a:cs typeface="Arial"/>
              </a:rPr>
              <a:t>hard </a:t>
            </a:r>
            <a:r>
              <a:rPr dirty="0" sz="2400" spc="120">
                <a:solidFill>
                  <a:srgbClr val="47221E"/>
                </a:solidFill>
                <a:latin typeface="Arial"/>
                <a:cs typeface="Arial"/>
              </a:rPr>
              <a:t>to</a:t>
            </a:r>
            <a:r>
              <a:rPr dirty="0" sz="2400" spc="-20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maintain.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0615E"/>
              </a:buClr>
              <a:buFont typeface="Arial"/>
              <a:buChar char="•"/>
            </a:pPr>
            <a:endParaRPr sz="3550">
              <a:latin typeface="Arial"/>
              <a:cs typeface="Arial"/>
            </a:endParaRPr>
          </a:p>
          <a:p>
            <a:pPr indent="-172720" marL="184785" marR="17145">
              <a:lnSpc>
                <a:spcPct val="100000"/>
              </a:lnSpc>
              <a:buClr>
                <a:srgbClr val="60615E"/>
              </a:buClr>
              <a:buFont typeface="Arial"/>
              <a:buChar char="•"/>
              <a:tabLst>
                <a:tab algn="l" pos="186690"/>
              </a:tabLst>
            </a:pPr>
            <a:r>
              <a:rPr b="1" dirty="0" sz="2400" spc="-60" u="sng">
                <a:solidFill>
                  <a:srgbClr val="47221E"/>
                </a:solidFill>
                <a:uFill>
                  <a:solidFill>
                    <a:srgbClr val="47221E"/>
                  </a:solidFill>
                </a:uFill>
                <a:latin typeface="Trebuchet MS"/>
                <a:cs typeface="Trebuchet MS"/>
              </a:rPr>
              <a:t>User </a:t>
            </a:r>
            <a:r>
              <a:rPr b="1" dirty="0" sz="2400" spc="-50" u="sng">
                <a:solidFill>
                  <a:srgbClr val="47221E"/>
                </a:solidFill>
                <a:uFill>
                  <a:solidFill>
                    <a:srgbClr val="47221E"/>
                  </a:solidFill>
                </a:uFill>
                <a:latin typeface="Trebuchet MS"/>
                <a:cs typeface="Trebuchet MS"/>
              </a:rPr>
              <a:t>confusion </a:t>
            </a:r>
            <a:r>
              <a:rPr b="1" dirty="0" sz="2400" spc="-5" u="sng">
                <a:solidFill>
                  <a:srgbClr val="47221E"/>
                </a:solidFill>
                <a:uFill>
                  <a:solidFill>
                    <a:srgbClr val="47221E"/>
                  </a:solidFill>
                </a:uFill>
                <a:latin typeface="Trebuchet MS"/>
                <a:cs typeface="Trebuchet MS"/>
              </a:rPr>
              <a:t>of </a:t>
            </a:r>
            <a:r>
              <a:rPr b="1" dirty="0" sz="2400" spc="-50" u="sng">
                <a:solidFill>
                  <a:srgbClr val="47221E"/>
                </a:solidFill>
                <a:uFill>
                  <a:solidFill>
                    <a:srgbClr val="47221E"/>
                  </a:solidFill>
                </a:uFill>
                <a:latin typeface="Trebuchet MS"/>
                <a:cs typeface="Trebuchet MS"/>
              </a:rPr>
              <a:t>prototype </a:t>
            </a:r>
            <a:r>
              <a:rPr b="1" dirty="0" sz="2400" spc="-75" u="sng">
                <a:solidFill>
                  <a:srgbClr val="47221E"/>
                </a:solidFill>
                <a:uFill>
                  <a:solidFill>
                    <a:srgbClr val="47221E"/>
                  </a:solidFill>
                </a:uFill>
                <a:latin typeface="Trebuchet MS"/>
                <a:cs typeface="Trebuchet MS"/>
              </a:rPr>
              <a:t>and </a:t>
            </a:r>
            <a:r>
              <a:rPr b="1" dirty="0" sz="2400" spc="-65" u="sng">
                <a:solidFill>
                  <a:srgbClr val="47221E"/>
                </a:solidFill>
                <a:uFill>
                  <a:solidFill>
                    <a:srgbClr val="47221E"/>
                  </a:solidFill>
                </a:uFill>
                <a:latin typeface="Trebuchet MS"/>
                <a:cs typeface="Trebuchet MS"/>
              </a:rPr>
              <a:t>finished </a:t>
            </a:r>
            <a:r>
              <a:rPr b="1" dirty="0" sz="2400" spc="-30" u="sng">
                <a:solidFill>
                  <a:srgbClr val="47221E"/>
                </a:solidFill>
                <a:uFill>
                  <a:solidFill>
                    <a:srgbClr val="47221E"/>
                  </a:solidFill>
                </a:uFill>
                <a:latin typeface="Trebuchet MS"/>
                <a:cs typeface="Trebuchet MS"/>
              </a:rPr>
              <a:t>system</a:t>
            </a:r>
            <a:r>
              <a:rPr dirty="0" sz="2400" spc="-30" u="sng">
                <a:solidFill>
                  <a:srgbClr val="47221E"/>
                </a:solidFill>
                <a:uFill>
                  <a:solidFill>
                    <a:srgbClr val="47221E"/>
                  </a:solidFill>
                </a:uFill>
                <a:latin typeface="Arial"/>
                <a:cs typeface="Arial"/>
              </a:rPr>
              <a:t>:</a:t>
            </a:r>
            <a:r>
              <a:rPr dirty="0" sz="2400" spc="-3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Users 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can  </a:t>
            </a:r>
            <a:r>
              <a:rPr dirty="0" sz="2400" spc="-15">
                <a:solidFill>
                  <a:srgbClr val="47221E"/>
                </a:solidFill>
                <a:latin typeface="Arial"/>
                <a:cs typeface="Arial"/>
              </a:rPr>
              <a:t>begin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114">
                <a:solidFill>
                  <a:srgbClr val="47221E"/>
                </a:solidFill>
                <a:latin typeface="Arial"/>
                <a:cs typeface="Arial"/>
              </a:rPr>
              <a:t>to</a:t>
            </a:r>
            <a:r>
              <a:rPr dirty="0" sz="2400" spc="-10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think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70">
                <a:solidFill>
                  <a:srgbClr val="47221E"/>
                </a:solidFill>
                <a:latin typeface="Arial"/>
                <a:cs typeface="Arial"/>
              </a:rPr>
              <a:t>that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60">
                <a:solidFill>
                  <a:srgbClr val="47221E"/>
                </a:solidFill>
                <a:latin typeface="Arial"/>
                <a:cs typeface="Arial"/>
              </a:rPr>
              <a:t>a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45">
                <a:solidFill>
                  <a:srgbClr val="47221E"/>
                </a:solidFill>
                <a:latin typeface="Arial"/>
                <a:cs typeface="Arial"/>
              </a:rPr>
              <a:t>prototype,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10">
                <a:solidFill>
                  <a:srgbClr val="47221E"/>
                </a:solidFill>
                <a:latin typeface="Arial"/>
                <a:cs typeface="Arial"/>
              </a:rPr>
              <a:t>intended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114">
                <a:solidFill>
                  <a:srgbClr val="47221E"/>
                </a:solidFill>
                <a:latin typeface="Arial"/>
                <a:cs typeface="Arial"/>
              </a:rPr>
              <a:t>to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47221E"/>
                </a:solidFill>
                <a:latin typeface="Arial"/>
                <a:cs typeface="Arial"/>
              </a:rPr>
              <a:t>be</a:t>
            </a:r>
            <a:r>
              <a:rPr dirty="0" sz="2400" spc="-7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70">
                <a:solidFill>
                  <a:srgbClr val="47221E"/>
                </a:solidFill>
                <a:latin typeface="Arial"/>
                <a:cs typeface="Arial"/>
              </a:rPr>
              <a:t>thrown</a:t>
            </a:r>
            <a:r>
              <a:rPr dirty="0" sz="2400" spc="-12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47221E"/>
                </a:solidFill>
                <a:latin typeface="Arial"/>
                <a:cs typeface="Arial"/>
              </a:rPr>
              <a:t>away,  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is </a:t>
            </a:r>
            <a:r>
              <a:rPr dirty="0" sz="2400" spc="-15">
                <a:solidFill>
                  <a:srgbClr val="47221E"/>
                </a:solidFill>
                <a:latin typeface="Arial"/>
                <a:cs typeface="Arial"/>
              </a:rPr>
              <a:t>actually </a:t>
            </a:r>
            <a:r>
              <a:rPr dirty="0" sz="2400" spc="-160">
                <a:solidFill>
                  <a:srgbClr val="47221E"/>
                </a:solidFill>
                <a:latin typeface="Arial"/>
                <a:cs typeface="Arial"/>
              </a:rPr>
              <a:t>a </a:t>
            </a:r>
            <a:r>
              <a:rPr dirty="0" sz="2400" spc="15">
                <a:solidFill>
                  <a:srgbClr val="47221E"/>
                </a:solidFill>
                <a:latin typeface="Arial"/>
                <a:cs typeface="Arial"/>
              </a:rPr>
              <a:t>final </a:t>
            </a:r>
            <a:r>
              <a:rPr dirty="0" sz="2400" spc="-45">
                <a:solidFill>
                  <a:srgbClr val="47221E"/>
                </a:solidFill>
                <a:latin typeface="Arial"/>
                <a:cs typeface="Arial"/>
              </a:rPr>
              <a:t>system </a:t>
            </a:r>
            <a:r>
              <a:rPr dirty="0" sz="2400" spc="65">
                <a:solidFill>
                  <a:srgbClr val="47221E"/>
                </a:solidFill>
                <a:latin typeface="Arial"/>
                <a:cs typeface="Arial"/>
              </a:rPr>
              <a:t>that </a:t>
            </a:r>
            <a:r>
              <a:rPr dirty="0" sz="2400" spc="-20">
                <a:solidFill>
                  <a:srgbClr val="47221E"/>
                </a:solidFill>
                <a:latin typeface="Arial"/>
                <a:cs typeface="Arial"/>
              </a:rPr>
              <a:t>merely </a:t>
            </a:r>
            <a:r>
              <a:rPr dirty="0" sz="2400" spc="-65">
                <a:solidFill>
                  <a:srgbClr val="47221E"/>
                </a:solidFill>
                <a:latin typeface="Arial"/>
                <a:cs typeface="Arial"/>
              </a:rPr>
              <a:t>needs </a:t>
            </a:r>
            <a:r>
              <a:rPr dirty="0" sz="2400" spc="120">
                <a:solidFill>
                  <a:srgbClr val="47221E"/>
                </a:solidFill>
                <a:latin typeface="Arial"/>
                <a:cs typeface="Arial"/>
              </a:rPr>
              <a:t>to </a:t>
            </a:r>
            <a:r>
              <a:rPr dirty="0" sz="2400" spc="-40">
                <a:solidFill>
                  <a:srgbClr val="47221E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finished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or  </a:t>
            </a:r>
            <a:r>
              <a:rPr dirty="0" sz="2400" spc="-20">
                <a:solidFill>
                  <a:srgbClr val="47221E"/>
                </a:solidFill>
                <a:latin typeface="Arial"/>
                <a:cs typeface="Arial"/>
              </a:rPr>
              <a:t>polished. 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Users 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can </a:t>
            </a:r>
            <a:r>
              <a:rPr dirty="0" sz="2400" spc="-60">
                <a:solidFill>
                  <a:srgbClr val="47221E"/>
                </a:solidFill>
                <a:latin typeface="Arial"/>
                <a:cs typeface="Arial"/>
              </a:rPr>
              <a:t>also </a:t>
            </a:r>
            <a:r>
              <a:rPr dirty="0" sz="2400" spc="-40">
                <a:solidFill>
                  <a:srgbClr val="47221E"/>
                </a:solidFill>
                <a:latin typeface="Arial"/>
                <a:cs typeface="Arial"/>
              </a:rPr>
              <a:t>become </a:t>
            </a:r>
            <a:r>
              <a:rPr dirty="0" sz="2400">
                <a:solidFill>
                  <a:srgbClr val="47221E"/>
                </a:solidFill>
                <a:latin typeface="Arial"/>
                <a:cs typeface="Arial"/>
              </a:rPr>
              <a:t>attached </a:t>
            </a:r>
            <a:r>
              <a:rPr dirty="0" sz="2400" spc="120">
                <a:solidFill>
                  <a:srgbClr val="47221E"/>
                </a:solidFill>
                <a:latin typeface="Arial"/>
                <a:cs typeface="Arial"/>
              </a:rPr>
              <a:t>to </a:t>
            </a:r>
            <a:r>
              <a:rPr dirty="0" sz="2400">
                <a:solidFill>
                  <a:srgbClr val="47221E"/>
                </a:solidFill>
                <a:latin typeface="Arial"/>
                <a:cs typeface="Arial"/>
              </a:rPr>
              <a:t>features </a:t>
            </a:r>
            <a:r>
              <a:rPr dirty="0" sz="2400" spc="65">
                <a:solidFill>
                  <a:srgbClr val="47221E"/>
                </a:solidFill>
                <a:latin typeface="Arial"/>
                <a:cs typeface="Arial"/>
              </a:rPr>
              <a:t>that  </a:t>
            </a:r>
            <a:r>
              <a:rPr dirty="0" sz="2400" spc="10">
                <a:solidFill>
                  <a:srgbClr val="47221E"/>
                </a:solidFill>
                <a:latin typeface="Arial"/>
                <a:cs typeface="Arial"/>
              </a:rPr>
              <a:t>were </a:t>
            </a:r>
            <a:r>
              <a:rPr dirty="0" sz="2400" spc="-15">
                <a:solidFill>
                  <a:srgbClr val="47221E"/>
                </a:solidFill>
                <a:latin typeface="Arial"/>
                <a:cs typeface="Arial"/>
              </a:rPr>
              <a:t>included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in </a:t>
            </a:r>
            <a:r>
              <a:rPr dirty="0" sz="2400" spc="-160">
                <a:solidFill>
                  <a:srgbClr val="47221E"/>
                </a:solidFill>
                <a:latin typeface="Arial"/>
                <a:cs typeface="Arial"/>
              </a:rPr>
              <a:t>a </a:t>
            </a:r>
            <a:r>
              <a:rPr dirty="0" sz="2400" spc="55">
                <a:solidFill>
                  <a:srgbClr val="47221E"/>
                </a:solidFill>
                <a:latin typeface="Arial"/>
                <a:cs typeface="Arial"/>
              </a:rPr>
              <a:t>prototype </a:t>
            </a:r>
            <a:r>
              <a:rPr dirty="0" sz="2400" spc="85">
                <a:solidFill>
                  <a:srgbClr val="47221E"/>
                </a:solidFill>
                <a:latin typeface="Arial"/>
                <a:cs typeface="Arial"/>
              </a:rPr>
              <a:t>for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consideration </a:t>
            </a:r>
            <a:r>
              <a:rPr dirty="0" sz="2400" spc="-55">
                <a:solidFill>
                  <a:srgbClr val="47221E"/>
                </a:solidFill>
                <a:latin typeface="Arial"/>
                <a:cs typeface="Arial"/>
              </a:rPr>
              <a:t>and </a:t>
            </a:r>
            <a:r>
              <a:rPr dirty="0" sz="2400" spc="30">
                <a:solidFill>
                  <a:srgbClr val="47221E"/>
                </a:solidFill>
                <a:latin typeface="Arial"/>
                <a:cs typeface="Arial"/>
              </a:rPr>
              <a:t>then 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removed</a:t>
            </a:r>
            <a:r>
              <a:rPr dirty="0" sz="2400" spc="-12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65">
                <a:solidFill>
                  <a:srgbClr val="47221E"/>
                </a:solidFill>
                <a:latin typeface="Arial"/>
                <a:cs typeface="Arial"/>
              </a:rPr>
              <a:t>from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35">
                <a:solidFill>
                  <a:srgbClr val="47221E"/>
                </a:solidFill>
                <a:latin typeface="Arial"/>
                <a:cs typeface="Arial"/>
              </a:rPr>
              <a:t>the</a:t>
            </a:r>
            <a:r>
              <a:rPr dirty="0" sz="2400" spc="-9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specification</a:t>
            </a:r>
            <a:r>
              <a:rPr dirty="0" sz="2400" spc="-12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85">
                <a:solidFill>
                  <a:srgbClr val="47221E"/>
                </a:solidFill>
                <a:latin typeface="Arial"/>
                <a:cs typeface="Arial"/>
              </a:rPr>
              <a:t>for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60">
                <a:solidFill>
                  <a:srgbClr val="47221E"/>
                </a:solidFill>
                <a:latin typeface="Arial"/>
                <a:cs typeface="Arial"/>
              </a:rPr>
              <a:t>a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47221E"/>
                </a:solidFill>
                <a:latin typeface="Arial"/>
                <a:cs typeface="Arial"/>
              </a:rPr>
              <a:t>final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7221E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8622" name="object 3"/>
          <p:cNvSpPr txBox="1">
            <a:spLocks noGrp="1"/>
          </p:cNvSpPr>
          <p:nvPr>
            <p:ph type="title"/>
          </p:nvPr>
        </p:nvSpPr>
        <p:spPr>
          <a:xfrm>
            <a:off x="3109722" y="136652"/>
            <a:ext cx="2997835" cy="5461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2D2123"/>
                </a:solidFill>
              </a:rPr>
              <a:t>Disadvantage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 txBox="1"/>
          <p:nvPr/>
        </p:nvSpPr>
        <p:spPr>
          <a:xfrm>
            <a:off x="353059" y="1275334"/>
            <a:ext cx="8369300" cy="3418206"/>
          </a:xfrm>
          <a:prstGeom prst="rect"/>
        </p:spPr>
        <p:txBody>
          <a:bodyPr bIns="0" lIns="0" rIns="0" rtlCol="0" tIns="48895" vert="horz" wrap="square">
            <a:spAutoFit/>
          </a:bodyPr>
          <a:p>
            <a:pPr indent="-340360" marL="352425" marR="274955">
              <a:lnSpc>
                <a:spcPct val="90000"/>
              </a:lnSpc>
              <a:spcBef>
                <a:spcPts val="385"/>
              </a:spcBef>
              <a:buClr>
                <a:srgbClr val="463416"/>
              </a:buClr>
              <a:buFont typeface="Wingdings"/>
              <a:buChar char=""/>
              <a:tabLst>
                <a:tab algn="l" pos="352425"/>
                <a:tab algn="l" pos="353060"/>
              </a:tabLst>
            </a:pPr>
            <a:r>
              <a:rPr dirty="0" sz="2400" spc="85">
                <a:solidFill>
                  <a:srgbClr val="47221E"/>
                </a:solidFill>
                <a:latin typeface="Arial"/>
                <a:cs typeface="Arial"/>
              </a:rPr>
              <a:t>If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 </a:t>
            </a:r>
            <a:r>
              <a:rPr dirty="0" sz="2400" spc="-50">
                <a:solidFill>
                  <a:srgbClr val="47221E"/>
                </a:solidFill>
                <a:latin typeface="Arial"/>
                <a:cs typeface="Arial"/>
              </a:rPr>
              <a:t>user 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is </a:t>
            </a:r>
            <a:r>
              <a:rPr dirty="0" sz="2400" spc="75">
                <a:solidFill>
                  <a:srgbClr val="47221E"/>
                </a:solidFill>
                <a:latin typeface="Arial"/>
                <a:cs typeface="Arial"/>
              </a:rPr>
              <a:t>not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satisfied </a:t>
            </a:r>
            <a:r>
              <a:rPr dirty="0" sz="2400" spc="85">
                <a:solidFill>
                  <a:srgbClr val="47221E"/>
                </a:solidFill>
                <a:latin typeface="Arial"/>
                <a:cs typeface="Arial"/>
              </a:rPr>
              <a:t>with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developed </a:t>
            </a:r>
            <a:r>
              <a:rPr dirty="0" sz="2400" spc="45">
                <a:solidFill>
                  <a:srgbClr val="47221E"/>
                </a:solidFill>
                <a:latin typeface="Arial"/>
                <a:cs typeface="Arial"/>
              </a:rPr>
              <a:t>prototype,  </a:t>
            </a:r>
            <a:r>
              <a:rPr dirty="0" sz="2400" spc="30">
                <a:solidFill>
                  <a:srgbClr val="47221E"/>
                </a:solidFill>
                <a:latin typeface="Arial"/>
                <a:cs typeface="Arial"/>
              </a:rPr>
              <a:t>then </a:t>
            </a:r>
            <a:r>
              <a:rPr dirty="0" sz="2400" spc="-160">
                <a:solidFill>
                  <a:srgbClr val="47221E"/>
                </a:solidFill>
                <a:latin typeface="Arial"/>
                <a:cs typeface="Arial"/>
              </a:rPr>
              <a:t>a </a:t>
            </a:r>
            <a:r>
              <a:rPr dirty="0" sz="2400" spc="10">
                <a:solidFill>
                  <a:srgbClr val="47221E"/>
                </a:solidFill>
                <a:latin typeface="Arial"/>
                <a:cs typeface="Arial"/>
              </a:rPr>
              <a:t>new </a:t>
            </a:r>
            <a:r>
              <a:rPr dirty="0" sz="2400" spc="55">
                <a:solidFill>
                  <a:srgbClr val="47221E"/>
                </a:solidFill>
                <a:latin typeface="Arial"/>
                <a:cs typeface="Arial"/>
              </a:rPr>
              <a:t>prototype 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is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developed </a:t>
            </a:r>
            <a:r>
              <a:rPr dirty="0" sz="2400" spc="-65">
                <a:solidFill>
                  <a:srgbClr val="47221E"/>
                </a:solidFill>
                <a:latin typeface="Arial"/>
                <a:cs typeface="Arial"/>
              </a:rPr>
              <a:t>. </a:t>
            </a:r>
            <a:r>
              <a:rPr dirty="0" sz="2400" spc="-95">
                <a:solidFill>
                  <a:srgbClr val="47221E"/>
                </a:solidFill>
                <a:latin typeface="Arial"/>
                <a:cs typeface="Arial"/>
              </a:rPr>
              <a:t>This </a:t>
            </a:r>
            <a:r>
              <a:rPr dirty="0" sz="2400" spc="-50">
                <a:solidFill>
                  <a:srgbClr val="47221E"/>
                </a:solidFill>
                <a:latin typeface="Arial"/>
                <a:cs typeface="Arial"/>
              </a:rPr>
              <a:t>process </a:t>
            </a:r>
            <a:r>
              <a:rPr dirty="0" sz="2400" spc="-60">
                <a:solidFill>
                  <a:srgbClr val="47221E"/>
                </a:solidFill>
                <a:latin typeface="Arial"/>
                <a:cs typeface="Arial"/>
              </a:rPr>
              <a:t>goes </a:t>
            </a:r>
            <a:r>
              <a:rPr dirty="0" sz="2400">
                <a:solidFill>
                  <a:srgbClr val="47221E"/>
                </a:solidFill>
                <a:latin typeface="Arial"/>
                <a:cs typeface="Arial"/>
              </a:rPr>
              <a:t>on  </a:t>
            </a:r>
            <a:r>
              <a:rPr dirty="0" sz="2400" spc="50">
                <a:solidFill>
                  <a:srgbClr val="47221E"/>
                </a:solidFill>
                <a:latin typeface="Arial"/>
                <a:cs typeface="Arial"/>
              </a:rPr>
              <a:t>until</a:t>
            </a:r>
            <a:r>
              <a:rPr dirty="0" sz="2400" spc="-10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60">
                <a:solidFill>
                  <a:srgbClr val="47221E"/>
                </a:solidFill>
                <a:latin typeface="Arial"/>
                <a:cs typeface="Arial"/>
              </a:rPr>
              <a:t>a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35">
                <a:solidFill>
                  <a:srgbClr val="47221E"/>
                </a:solidFill>
                <a:latin typeface="Arial"/>
                <a:cs typeface="Arial"/>
              </a:rPr>
              <a:t>perfect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55">
                <a:solidFill>
                  <a:srgbClr val="47221E"/>
                </a:solidFill>
                <a:latin typeface="Arial"/>
                <a:cs typeface="Arial"/>
              </a:rPr>
              <a:t>prototype</a:t>
            </a:r>
            <a:r>
              <a:rPr dirty="0" sz="2400" spc="-10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7221E"/>
                </a:solidFill>
                <a:latin typeface="Arial"/>
                <a:cs typeface="Arial"/>
              </a:rPr>
              <a:t>evolves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7221E"/>
                </a:solidFill>
                <a:latin typeface="Arial"/>
                <a:cs typeface="Arial"/>
              </a:rPr>
              <a:t>.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Thus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7221E"/>
                </a:solidFill>
                <a:latin typeface="Arial"/>
                <a:cs typeface="Arial"/>
              </a:rPr>
              <a:t>,</a:t>
            </a:r>
            <a:r>
              <a:rPr dirty="0" sz="2400" spc="-8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10">
                <a:solidFill>
                  <a:srgbClr val="47221E"/>
                </a:solidFill>
                <a:latin typeface="Arial"/>
                <a:cs typeface="Arial"/>
              </a:rPr>
              <a:t>this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7221E"/>
                </a:solidFill>
                <a:latin typeface="Arial"/>
                <a:cs typeface="Arial"/>
              </a:rPr>
              <a:t>model</a:t>
            </a:r>
            <a:r>
              <a:rPr dirty="0" sz="2400" spc="-10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is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35">
                <a:solidFill>
                  <a:srgbClr val="47221E"/>
                </a:solidFill>
                <a:latin typeface="Arial"/>
                <a:cs typeface="Arial"/>
              </a:rPr>
              <a:t>time  </a:t>
            </a:r>
            <a:r>
              <a:rPr dirty="0" sz="2400" spc="-30">
                <a:solidFill>
                  <a:srgbClr val="47221E"/>
                </a:solidFill>
                <a:latin typeface="Arial"/>
                <a:cs typeface="Arial"/>
              </a:rPr>
              <a:t>consuming </a:t>
            </a:r>
            <a:r>
              <a:rPr dirty="0" sz="2400" spc="-50">
                <a:solidFill>
                  <a:srgbClr val="47221E"/>
                </a:solidFill>
                <a:latin typeface="Arial"/>
                <a:cs typeface="Arial"/>
              </a:rPr>
              <a:t>and</a:t>
            </a:r>
            <a:r>
              <a:rPr dirty="0" sz="2400" spc="-18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35">
                <a:solidFill>
                  <a:srgbClr val="47221E"/>
                </a:solidFill>
                <a:latin typeface="Arial"/>
                <a:cs typeface="Arial"/>
              </a:rPr>
              <a:t>expensive.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63416"/>
              </a:buClr>
              <a:buFont typeface="Wingdings"/>
              <a:buChar char=""/>
            </a:pPr>
            <a:endParaRPr sz="3450">
              <a:latin typeface="Arial"/>
              <a:cs typeface="Arial"/>
            </a:endParaRPr>
          </a:p>
          <a:p>
            <a:pPr indent="-340360" marL="352425" marR="5080">
              <a:lnSpc>
                <a:spcPct val="90000"/>
              </a:lnSpc>
              <a:buClr>
                <a:srgbClr val="463416"/>
              </a:buClr>
              <a:buFont typeface="Wingdings"/>
              <a:buChar char=""/>
              <a:tabLst>
                <a:tab algn="l" pos="352425"/>
                <a:tab algn="l" pos="353060"/>
              </a:tabLst>
            </a:pPr>
            <a:r>
              <a:rPr dirty="0" sz="2400" spc="-105">
                <a:solidFill>
                  <a:srgbClr val="47221E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developer </a:t>
            </a:r>
            <a:r>
              <a:rPr dirty="0" sz="2400" spc="-65">
                <a:solidFill>
                  <a:srgbClr val="47221E"/>
                </a:solidFill>
                <a:latin typeface="Arial"/>
                <a:cs typeface="Arial"/>
              </a:rPr>
              <a:t>loses </a:t>
            </a:r>
            <a:r>
              <a:rPr dirty="0" sz="2400" spc="-20">
                <a:solidFill>
                  <a:srgbClr val="47221E"/>
                </a:solidFill>
                <a:latin typeface="Arial"/>
                <a:cs typeface="Arial"/>
              </a:rPr>
              <a:t>focus </a:t>
            </a:r>
            <a:r>
              <a:rPr dirty="0" sz="2400" spc="90">
                <a:solidFill>
                  <a:srgbClr val="47221E"/>
                </a:solidFill>
                <a:latin typeface="Arial"/>
                <a:cs typeface="Arial"/>
              </a:rPr>
              <a:t>of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 </a:t>
            </a:r>
            <a:r>
              <a:rPr dirty="0" sz="2400" spc="-25">
                <a:solidFill>
                  <a:srgbClr val="47221E"/>
                </a:solidFill>
                <a:latin typeface="Arial"/>
                <a:cs typeface="Arial"/>
              </a:rPr>
              <a:t>real </a:t>
            </a:r>
            <a:r>
              <a:rPr dirty="0" sz="2400" spc="-15">
                <a:solidFill>
                  <a:srgbClr val="47221E"/>
                </a:solidFill>
                <a:latin typeface="Arial"/>
                <a:cs typeface="Arial"/>
              </a:rPr>
              <a:t>purpose </a:t>
            </a:r>
            <a:r>
              <a:rPr dirty="0" sz="2400" spc="90">
                <a:solidFill>
                  <a:srgbClr val="47221E"/>
                </a:solidFill>
                <a:latin typeface="Arial"/>
                <a:cs typeface="Arial"/>
              </a:rPr>
              <a:t>of </a:t>
            </a:r>
            <a:r>
              <a:rPr dirty="0" sz="2400" spc="55">
                <a:solidFill>
                  <a:srgbClr val="47221E"/>
                </a:solidFill>
                <a:latin typeface="Arial"/>
                <a:cs typeface="Arial"/>
              </a:rPr>
              <a:t>prototype  </a:t>
            </a:r>
            <a:r>
              <a:rPr dirty="0" sz="2400" spc="-50">
                <a:solidFill>
                  <a:srgbClr val="47221E"/>
                </a:solidFill>
                <a:latin typeface="Arial"/>
                <a:cs typeface="Arial"/>
              </a:rPr>
              <a:t>and </a:t>
            </a:r>
            <a:r>
              <a:rPr dirty="0" sz="2400" spc="-30">
                <a:solidFill>
                  <a:srgbClr val="47221E"/>
                </a:solidFill>
                <a:latin typeface="Arial"/>
                <a:cs typeface="Arial"/>
              </a:rPr>
              <a:t>compromises </a:t>
            </a:r>
            <a:r>
              <a:rPr dirty="0" sz="2400">
                <a:solidFill>
                  <a:srgbClr val="47221E"/>
                </a:solidFill>
                <a:latin typeface="Arial"/>
                <a:cs typeface="Arial"/>
              </a:rPr>
              <a:t>on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 </a:t>
            </a:r>
            <a:r>
              <a:rPr dirty="0" sz="2400" spc="15">
                <a:solidFill>
                  <a:srgbClr val="47221E"/>
                </a:solidFill>
                <a:latin typeface="Arial"/>
                <a:cs typeface="Arial"/>
              </a:rPr>
              <a:t>quality </a:t>
            </a:r>
            <a:r>
              <a:rPr dirty="0" sz="2400" spc="90">
                <a:solidFill>
                  <a:srgbClr val="47221E"/>
                </a:solidFill>
                <a:latin typeface="Arial"/>
                <a:cs typeface="Arial"/>
              </a:rPr>
              <a:t>of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 </a:t>
            </a:r>
            <a:r>
              <a:rPr dirty="0" sz="2400" spc="35">
                <a:solidFill>
                  <a:srgbClr val="47221E"/>
                </a:solidFill>
                <a:latin typeface="Arial"/>
                <a:cs typeface="Arial"/>
              </a:rPr>
              <a:t>product </a:t>
            </a:r>
            <a:r>
              <a:rPr dirty="0" sz="2400" spc="-65">
                <a:solidFill>
                  <a:srgbClr val="47221E"/>
                </a:solidFill>
                <a:latin typeface="Arial"/>
                <a:cs typeface="Arial"/>
              </a:rPr>
              <a:t>. </a:t>
            </a:r>
            <a:r>
              <a:rPr dirty="0" sz="2400" spc="-55">
                <a:solidFill>
                  <a:srgbClr val="47221E"/>
                </a:solidFill>
                <a:latin typeface="Arial"/>
                <a:cs typeface="Arial"/>
              </a:rPr>
              <a:t>For  </a:t>
            </a:r>
            <a:r>
              <a:rPr dirty="0" sz="2400" spc="-25">
                <a:solidFill>
                  <a:srgbClr val="47221E"/>
                </a:solidFill>
                <a:latin typeface="Arial"/>
                <a:cs typeface="Arial"/>
              </a:rPr>
              <a:t>example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7221E"/>
                </a:solidFill>
                <a:latin typeface="Arial"/>
                <a:cs typeface="Arial"/>
              </a:rPr>
              <a:t>,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47221E"/>
                </a:solidFill>
                <a:latin typeface="Arial"/>
                <a:cs typeface="Arial"/>
              </a:rPr>
              <a:t>he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47221E"/>
                </a:solidFill>
                <a:latin typeface="Arial"/>
                <a:cs typeface="Arial"/>
              </a:rPr>
              <a:t>may</a:t>
            </a:r>
            <a:r>
              <a:rPr dirty="0" sz="2400" spc="-10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47221E"/>
                </a:solidFill>
                <a:latin typeface="Arial"/>
                <a:cs typeface="Arial"/>
              </a:rPr>
              <a:t>apply</a:t>
            </a:r>
            <a:r>
              <a:rPr dirty="0" sz="2400" spc="-10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47221E"/>
                </a:solidFill>
                <a:latin typeface="Arial"/>
                <a:cs typeface="Arial"/>
              </a:rPr>
              <a:t>some</a:t>
            </a:r>
            <a:r>
              <a:rPr dirty="0" sz="2400" spc="-10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90">
                <a:solidFill>
                  <a:srgbClr val="47221E"/>
                </a:solidFill>
                <a:latin typeface="Arial"/>
                <a:cs typeface="Arial"/>
              </a:rPr>
              <a:t>of</a:t>
            </a:r>
            <a:r>
              <a:rPr dirty="0" sz="2400" spc="-10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</a:t>
            </a:r>
            <a:r>
              <a:rPr dirty="0" sz="2400" spc="-7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35">
                <a:solidFill>
                  <a:srgbClr val="47221E"/>
                </a:solidFill>
                <a:latin typeface="Arial"/>
                <a:cs typeface="Arial"/>
              </a:rPr>
              <a:t>inefficient</a:t>
            </a:r>
            <a:r>
              <a:rPr dirty="0" sz="2400" spc="-12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47221E"/>
                </a:solidFill>
                <a:latin typeface="Arial"/>
                <a:cs typeface="Arial"/>
              </a:rPr>
              <a:t>algorithms</a:t>
            </a:r>
            <a:r>
              <a:rPr dirty="0" sz="2400" spc="-12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45">
                <a:solidFill>
                  <a:srgbClr val="47221E"/>
                </a:solidFill>
                <a:latin typeface="Arial"/>
                <a:cs typeface="Arial"/>
              </a:rPr>
              <a:t>or  </a:t>
            </a:r>
            <a:r>
              <a:rPr dirty="0" sz="2400" spc="10">
                <a:solidFill>
                  <a:srgbClr val="47221E"/>
                </a:solidFill>
                <a:latin typeface="Arial"/>
                <a:cs typeface="Arial"/>
              </a:rPr>
              <a:t>inappropriate </a:t>
            </a:r>
            <a:r>
              <a:rPr dirty="0" sz="2400" spc="5">
                <a:solidFill>
                  <a:srgbClr val="47221E"/>
                </a:solidFill>
                <a:latin typeface="Arial"/>
                <a:cs typeface="Arial"/>
              </a:rPr>
              <a:t>programming </a:t>
            </a:r>
            <a:r>
              <a:rPr dirty="0" sz="2400" spc="-55">
                <a:solidFill>
                  <a:srgbClr val="47221E"/>
                </a:solidFill>
                <a:latin typeface="Arial"/>
                <a:cs typeface="Arial"/>
              </a:rPr>
              <a:t>languages </a:t>
            </a:r>
            <a:r>
              <a:rPr dirty="0" sz="2400" spc="-65">
                <a:solidFill>
                  <a:srgbClr val="47221E"/>
                </a:solidFill>
                <a:latin typeface="Arial"/>
                <a:cs typeface="Arial"/>
              </a:rPr>
              <a:t>used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in developing 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 </a:t>
            </a:r>
            <a:r>
              <a:rPr dirty="0" sz="2400" spc="55">
                <a:solidFill>
                  <a:srgbClr val="47221E"/>
                </a:solidFill>
                <a:latin typeface="Arial"/>
                <a:cs typeface="Arial"/>
              </a:rPr>
              <a:t>prototype</a:t>
            </a:r>
            <a:r>
              <a:rPr dirty="0" sz="2400" spc="-24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7221E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 txBox="1"/>
          <p:nvPr/>
        </p:nvSpPr>
        <p:spPr>
          <a:xfrm>
            <a:off x="353059" y="938529"/>
            <a:ext cx="8402320" cy="4703445"/>
          </a:xfrm>
          <a:prstGeom prst="rect"/>
        </p:spPr>
        <p:txBody>
          <a:bodyPr bIns="0" lIns="0" rIns="0" rtlCol="0" tIns="83820" vert="horz" wrap="square">
            <a:spAutoFit/>
          </a:bodyPr>
          <a:p>
            <a:pPr algn="just" indent="-340360" marL="352425" marR="5080">
              <a:lnSpc>
                <a:spcPts val="2300"/>
              </a:lnSpc>
              <a:spcBef>
                <a:spcPts val="660"/>
              </a:spcBef>
              <a:buClr>
                <a:srgbClr val="463416"/>
              </a:buClr>
              <a:buFont typeface="Wingdings"/>
              <a:buChar char=""/>
              <a:tabLst>
                <a:tab algn="l" pos="353060"/>
              </a:tabLst>
            </a:pPr>
            <a:r>
              <a:rPr dirty="0" sz="2400" spc="25">
                <a:solidFill>
                  <a:srgbClr val="47221E"/>
                </a:solidFill>
                <a:latin typeface="Arial"/>
                <a:cs typeface="Arial"/>
              </a:rPr>
              <a:t>Prototyping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can</a:t>
            </a:r>
            <a:r>
              <a:rPr dirty="0" sz="2400" spc="-8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47221E"/>
                </a:solidFill>
                <a:latin typeface="Arial"/>
                <a:cs typeface="Arial"/>
              </a:rPr>
              <a:t>lead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114">
                <a:solidFill>
                  <a:srgbClr val="47221E"/>
                </a:solidFill>
                <a:latin typeface="Arial"/>
                <a:cs typeface="Arial"/>
              </a:rPr>
              <a:t>to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35">
                <a:solidFill>
                  <a:srgbClr val="47221E"/>
                </a:solidFill>
                <a:latin typeface="Arial"/>
                <a:cs typeface="Arial"/>
              </a:rPr>
              <a:t>false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expectations.</a:t>
            </a:r>
            <a:r>
              <a:rPr dirty="0" sz="2400" spc="-12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110">
                <a:solidFill>
                  <a:srgbClr val="47221E"/>
                </a:solidFill>
                <a:latin typeface="Arial"/>
                <a:cs typeface="Arial"/>
              </a:rPr>
              <a:t>It</a:t>
            </a:r>
            <a:r>
              <a:rPr dirty="0" sz="2400" spc="-7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70">
                <a:solidFill>
                  <a:srgbClr val="47221E"/>
                </a:solidFill>
                <a:latin typeface="Arial"/>
                <a:cs typeface="Arial"/>
              </a:rPr>
              <a:t>often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35">
                <a:solidFill>
                  <a:srgbClr val="47221E"/>
                </a:solidFill>
                <a:latin typeface="Arial"/>
                <a:cs typeface="Arial"/>
              </a:rPr>
              <a:t>creates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60">
                <a:solidFill>
                  <a:srgbClr val="47221E"/>
                </a:solidFill>
                <a:latin typeface="Arial"/>
                <a:cs typeface="Arial"/>
              </a:rPr>
              <a:t>a  </a:t>
            </a:r>
            <a:r>
              <a:rPr dirty="0" sz="2400" spc="20">
                <a:solidFill>
                  <a:srgbClr val="47221E"/>
                </a:solidFill>
                <a:latin typeface="Arial"/>
                <a:cs typeface="Arial"/>
              </a:rPr>
              <a:t>situation</a:t>
            </a:r>
            <a:r>
              <a:rPr dirty="0" sz="2400" spc="-12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10">
                <a:solidFill>
                  <a:srgbClr val="47221E"/>
                </a:solidFill>
                <a:latin typeface="Arial"/>
                <a:cs typeface="Arial"/>
              </a:rPr>
              <a:t>where</a:t>
            </a:r>
            <a:r>
              <a:rPr dirty="0" sz="2400" spc="-9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</a:t>
            </a:r>
            <a:r>
              <a:rPr dirty="0" sz="2400" spc="-9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47221E"/>
                </a:solidFill>
                <a:latin typeface="Arial"/>
                <a:cs typeface="Arial"/>
              </a:rPr>
              <a:t>user</a:t>
            </a:r>
            <a:r>
              <a:rPr dirty="0" sz="2400" spc="-10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35">
                <a:solidFill>
                  <a:srgbClr val="47221E"/>
                </a:solidFill>
                <a:latin typeface="Arial"/>
                <a:cs typeface="Arial"/>
              </a:rPr>
              <a:t>belives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70">
                <a:solidFill>
                  <a:srgbClr val="47221E"/>
                </a:solidFill>
                <a:latin typeface="Arial"/>
                <a:cs typeface="Arial"/>
              </a:rPr>
              <a:t>that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47221E"/>
                </a:solidFill>
                <a:latin typeface="Arial"/>
                <a:cs typeface="Arial"/>
              </a:rPr>
              <a:t>development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90">
                <a:solidFill>
                  <a:srgbClr val="47221E"/>
                </a:solidFill>
                <a:latin typeface="Arial"/>
                <a:cs typeface="Arial"/>
              </a:rPr>
              <a:t>of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  </a:t>
            </a:r>
            <a:r>
              <a:rPr dirty="0" sz="2400" spc="-45">
                <a:solidFill>
                  <a:srgbClr val="47221E"/>
                </a:solidFill>
                <a:latin typeface="Arial"/>
                <a:cs typeface="Arial"/>
              </a:rPr>
              <a:t>system 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finished </a:t>
            </a:r>
            <a:r>
              <a:rPr dirty="0" sz="2400" spc="5">
                <a:solidFill>
                  <a:srgbClr val="47221E"/>
                </a:solidFill>
                <a:latin typeface="Arial"/>
                <a:cs typeface="Arial"/>
              </a:rPr>
              <a:t>when </a:t>
            </a:r>
            <a:r>
              <a:rPr dirty="0" sz="2400" spc="110">
                <a:solidFill>
                  <a:srgbClr val="47221E"/>
                </a:solidFill>
                <a:latin typeface="Arial"/>
                <a:cs typeface="Arial"/>
              </a:rPr>
              <a:t>it</a:t>
            </a:r>
            <a:r>
              <a:rPr dirty="0" sz="2400" spc="-409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is </a:t>
            </a:r>
            <a:r>
              <a:rPr dirty="0" sz="2400" spc="50">
                <a:solidFill>
                  <a:srgbClr val="47221E"/>
                </a:solidFill>
                <a:latin typeface="Arial"/>
                <a:cs typeface="Arial"/>
              </a:rPr>
              <a:t>not.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63416"/>
              </a:buClr>
              <a:buFont typeface="Wingdings"/>
              <a:buChar char=""/>
            </a:pPr>
            <a:endParaRPr sz="3050">
              <a:latin typeface="Arial"/>
              <a:cs typeface="Arial"/>
            </a:endParaRPr>
          </a:p>
          <a:p>
            <a:pPr indent="-340360" marL="352425" marR="34925">
              <a:lnSpc>
                <a:spcPct val="80000"/>
              </a:lnSpc>
              <a:buClr>
                <a:srgbClr val="463416"/>
              </a:buClr>
              <a:buFont typeface="Wingdings"/>
              <a:buChar char=""/>
              <a:tabLst>
                <a:tab algn="l" pos="352425"/>
                <a:tab algn="l" pos="353060"/>
              </a:tabLst>
            </a:pP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The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7221E"/>
                </a:solidFill>
                <a:latin typeface="Arial"/>
                <a:cs typeface="Arial"/>
              </a:rPr>
              <a:t>primary</a:t>
            </a:r>
            <a:r>
              <a:rPr dirty="0" sz="2400" spc="-12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47221E"/>
                </a:solidFill>
                <a:latin typeface="Arial"/>
                <a:cs typeface="Arial"/>
              </a:rPr>
              <a:t>goal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90">
                <a:solidFill>
                  <a:srgbClr val="47221E"/>
                </a:solidFill>
                <a:latin typeface="Arial"/>
                <a:cs typeface="Arial"/>
              </a:rPr>
              <a:t>of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50">
                <a:solidFill>
                  <a:srgbClr val="47221E"/>
                </a:solidFill>
                <a:latin typeface="Arial"/>
                <a:cs typeface="Arial"/>
              </a:rPr>
              <a:t>prototyping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 is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rapid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47221E"/>
                </a:solidFill>
                <a:latin typeface="Arial"/>
                <a:cs typeface="Arial"/>
              </a:rPr>
              <a:t>development.</a:t>
            </a:r>
            <a:r>
              <a:rPr dirty="0" sz="2400" spc="-12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Thus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7221E"/>
                </a:solidFill>
                <a:latin typeface="Arial"/>
                <a:cs typeface="Arial"/>
              </a:rPr>
              <a:t>, 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47221E"/>
                </a:solidFill>
                <a:latin typeface="Arial"/>
                <a:cs typeface="Arial"/>
              </a:rPr>
              <a:t>design</a:t>
            </a:r>
            <a:r>
              <a:rPr dirty="0" sz="2400" spc="-10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90">
                <a:solidFill>
                  <a:srgbClr val="47221E"/>
                </a:solidFill>
                <a:latin typeface="Arial"/>
                <a:cs typeface="Arial"/>
              </a:rPr>
              <a:t>of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7221E"/>
                </a:solidFill>
                <a:latin typeface="Arial"/>
                <a:cs typeface="Arial"/>
              </a:rPr>
              <a:t>system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47221E"/>
                </a:solidFill>
                <a:latin typeface="Arial"/>
                <a:cs typeface="Arial"/>
              </a:rPr>
              <a:t>may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25">
                <a:solidFill>
                  <a:srgbClr val="47221E"/>
                </a:solidFill>
                <a:latin typeface="Arial"/>
                <a:cs typeface="Arial"/>
              </a:rPr>
              <a:t>suffer</a:t>
            </a:r>
            <a:r>
              <a:rPr dirty="0" sz="2400" spc="-12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65">
                <a:solidFill>
                  <a:srgbClr val="47221E"/>
                </a:solidFill>
                <a:latin typeface="Arial"/>
                <a:cs typeface="Arial"/>
              </a:rPr>
              <a:t>as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110">
                <a:solidFill>
                  <a:srgbClr val="47221E"/>
                </a:solidFill>
                <a:latin typeface="Arial"/>
                <a:cs typeface="Arial"/>
              </a:rPr>
              <a:t>it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 is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55">
                <a:solidFill>
                  <a:srgbClr val="47221E"/>
                </a:solidFill>
                <a:latin typeface="Arial"/>
                <a:cs typeface="Arial"/>
              </a:rPr>
              <a:t>built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in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60">
                <a:solidFill>
                  <a:srgbClr val="47221E"/>
                </a:solidFill>
                <a:latin typeface="Arial"/>
                <a:cs typeface="Arial"/>
              </a:rPr>
              <a:t>a</a:t>
            </a:r>
            <a:r>
              <a:rPr dirty="0" sz="2400" spc="-8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7221E"/>
                </a:solidFill>
                <a:latin typeface="Arial"/>
                <a:cs typeface="Arial"/>
              </a:rPr>
              <a:t>series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90">
                <a:solidFill>
                  <a:srgbClr val="47221E"/>
                </a:solidFill>
                <a:latin typeface="Arial"/>
                <a:cs typeface="Arial"/>
              </a:rPr>
              <a:t>of  </a:t>
            </a:r>
            <a:r>
              <a:rPr dirty="0" sz="2400" spc="-50">
                <a:solidFill>
                  <a:srgbClr val="47221E"/>
                </a:solidFill>
                <a:latin typeface="Arial"/>
                <a:cs typeface="Arial"/>
              </a:rPr>
              <a:t>layers </a:t>
            </a:r>
            <a:r>
              <a:rPr dirty="0" sz="2400" spc="85">
                <a:solidFill>
                  <a:srgbClr val="47221E"/>
                </a:solidFill>
                <a:latin typeface="Arial"/>
                <a:cs typeface="Arial"/>
              </a:rPr>
              <a:t>without </a:t>
            </a:r>
            <a:r>
              <a:rPr dirty="0" sz="2400" spc="-20">
                <a:solidFill>
                  <a:srgbClr val="47221E"/>
                </a:solidFill>
                <a:latin typeface="Arial"/>
                <a:cs typeface="Arial"/>
              </a:rPr>
              <a:t>considering </a:t>
            </a:r>
            <a:r>
              <a:rPr dirty="0" sz="2400" spc="30">
                <a:solidFill>
                  <a:srgbClr val="47221E"/>
                </a:solidFill>
                <a:latin typeface="Arial"/>
                <a:cs typeface="Arial"/>
              </a:rPr>
              <a:t>integration </a:t>
            </a:r>
            <a:r>
              <a:rPr dirty="0" sz="2400" spc="90">
                <a:solidFill>
                  <a:srgbClr val="47221E"/>
                </a:solidFill>
                <a:latin typeface="Arial"/>
                <a:cs typeface="Arial"/>
              </a:rPr>
              <a:t>of </a:t>
            </a:r>
            <a:r>
              <a:rPr dirty="0" sz="2400" spc="-20">
                <a:solidFill>
                  <a:srgbClr val="47221E"/>
                </a:solidFill>
                <a:latin typeface="Arial"/>
                <a:cs typeface="Arial"/>
              </a:rPr>
              <a:t>all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 </a:t>
            </a:r>
            <a:r>
              <a:rPr dirty="0" sz="2400" spc="50">
                <a:solidFill>
                  <a:srgbClr val="47221E"/>
                </a:solidFill>
                <a:latin typeface="Arial"/>
                <a:cs typeface="Arial"/>
              </a:rPr>
              <a:t>other 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components.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463416"/>
              </a:buClr>
              <a:buFont typeface="Wingdings"/>
              <a:buChar char=""/>
            </a:pPr>
            <a:endParaRPr sz="2550">
              <a:latin typeface="Arial"/>
              <a:cs typeface="Arial"/>
            </a:endParaRPr>
          </a:p>
          <a:p>
            <a:pPr indent="-340360" marL="352425">
              <a:lnSpc>
                <a:spcPct val="100000"/>
              </a:lnSpc>
              <a:buClr>
                <a:srgbClr val="463416"/>
              </a:buClr>
              <a:buFont typeface="Wingdings"/>
              <a:buChar char=""/>
              <a:tabLst>
                <a:tab algn="l" pos="352425"/>
                <a:tab algn="l" pos="353060"/>
              </a:tabLst>
            </a:pPr>
            <a:r>
              <a:rPr dirty="0" sz="2400" spc="-25">
                <a:solidFill>
                  <a:srgbClr val="47221E"/>
                </a:solidFill>
                <a:latin typeface="Arial"/>
                <a:cs typeface="Arial"/>
              </a:rPr>
              <a:t>Developer </a:t>
            </a:r>
            <a:r>
              <a:rPr dirty="0" sz="2400" spc="-20">
                <a:solidFill>
                  <a:srgbClr val="47221E"/>
                </a:solidFill>
                <a:latin typeface="Arial"/>
                <a:cs typeface="Arial"/>
              </a:rPr>
              <a:t>misunderstanding </a:t>
            </a:r>
            <a:r>
              <a:rPr dirty="0" sz="2400" spc="90">
                <a:solidFill>
                  <a:srgbClr val="47221E"/>
                </a:solidFill>
                <a:latin typeface="Arial"/>
                <a:cs typeface="Arial"/>
              </a:rPr>
              <a:t>of </a:t>
            </a:r>
            <a:r>
              <a:rPr dirty="0" sz="2400" spc="-50">
                <a:solidFill>
                  <a:srgbClr val="47221E"/>
                </a:solidFill>
                <a:latin typeface="Arial"/>
                <a:cs typeface="Arial"/>
              </a:rPr>
              <a:t>user</a:t>
            </a:r>
            <a:r>
              <a:rPr dirty="0" sz="2400" spc="-45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objectives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63416"/>
              </a:buClr>
              <a:buFont typeface="Wingdings"/>
              <a:buChar char=""/>
            </a:pPr>
            <a:endParaRPr sz="2500">
              <a:latin typeface="Arial"/>
              <a:cs typeface="Arial"/>
            </a:endParaRPr>
          </a:p>
          <a:p>
            <a:pPr indent="-340360" marL="352425">
              <a:lnSpc>
                <a:spcPct val="100000"/>
              </a:lnSpc>
              <a:buClr>
                <a:srgbClr val="463416"/>
              </a:buClr>
              <a:buFont typeface="Wingdings"/>
              <a:buChar char=""/>
              <a:tabLst>
                <a:tab algn="l" pos="352425"/>
                <a:tab algn="l" pos="353060"/>
              </a:tabLst>
            </a:pP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Expense </a:t>
            </a:r>
            <a:r>
              <a:rPr dirty="0" sz="2400" spc="90">
                <a:solidFill>
                  <a:srgbClr val="47221E"/>
                </a:solidFill>
                <a:latin typeface="Arial"/>
                <a:cs typeface="Arial"/>
              </a:rPr>
              <a:t>of </a:t>
            </a:r>
            <a:r>
              <a:rPr dirty="0" sz="2400" spc="10">
                <a:solidFill>
                  <a:srgbClr val="47221E"/>
                </a:solidFill>
                <a:latin typeface="Arial"/>
                <a:cs typeface="Arial"/>
              </a:rPr>
              <a:t>implementing</a:t>
            </a:r>
            <a:r>
              <a:rPr dirty="0" sz="2400" spc="-32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50">
                <a:solidFill>
                  <a:srgbClr val="47221E"/>
                </a:solidFill>
                <a:latin typeface="Arial"/>
                <a:cs typeface="Arial"/>
              </a:rPr>
              <a:t>prototyping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463416"/>
              </a:buClr>
              <a:buFont typeface="Wingdings"/>
              <a:buChar char=""/>
            </a:pPr>
            <a:endParaRPr sz="2550">
              <a:latin typeface="Arial"/>
              <a:cs typeface="Arial"/>
            </a:endParaRPr>
          </a:p>
          <a:p>
            <a:pPr indent="-340360" marL="352425">
              <a:lnSpc>
                <a:spcPct val="100000"/>
              </a:lnSpc>
              <a:buClr>
                <a:srgbClr val="463416"/>
              </a:buClr>
              <a:buFont typeface="Wingdings"/>
              <a:buChar char=""/>
              <a:tabLst>
                <a:tab algn="l" pos="352425"/>
                <a:tab algn="l" pos="353060"/>
              </a:tabLst>
            </a:pP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Excessive </a:t>
            </a:r>
            <a:r>
              <a:rPr dirty="0" sz="2400" spc="5">
                <a:solidFill>
                  <a:srgbClr val="47221E"/>
                </a:solidFill>
                <a:latin typeface="Arial"/>
                <a:cs typeface="Arial"/>
              </a:rPr>
              <a:t>development </a:t>
            </a:r>
            <a:r>
              <a:rPr dirty="0" sz="2400" spc="35">
                <a:solidFill>
                  <a:srgbClr val="47221E"/>
                </a:solidFill>
                <a:latin typeface="Arial"/>
                <a:cs typeface="Arial"/>
              </a:rPr>
              <a:t>time </a:t>
            </a:r>
            <a:r>
              <a:rPr dirty="0" sz="2400" spc="90">
                <a:solidFill>
                  <a:srgbClr val="47221E"/>
                </a:solidFill>
                <a:latin typeface="Arial"/>
                <a:cs typeface="Arial"/>
              </a:rPr>
              <a:t>of</a:t>
            </a:r>
            <a:r>
              <a:rPr dirty="0" sz="2400" spc="-49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 </a:t>
            </a:r>
            <a:r>
              <a:rPr dirty="0" sz="2400" spc="55">
                <a:solidFill>
                  <a:srgbClr val="47221E"/>
                </a:solidFill>
                <a:latin typeface="Arial"/>
                <a:cs typeface="Arial"/>
              </a:rPr>
              <a:t>prototype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 txBox="1">
            <a:spLocks noGrp="1"/>
          </p:cNvSpPr>
          <p:nvPr>
            <p:ph type="title"/>
          </p:nvPr>
        </p:nvSpPr>
        <p:spPr>
          <a:xfrm>
            <a:off x="1536319" y="659638"/>
            <a:ext cx="2580640" cy="546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>
                <a:latin typeface="Trebuchet MS"/>
                <a:cs typeface="Trebuchet MS"/>
              </a:rPr>
              <a:t>Application</a:t>
            </a:r>
            <a:r>
              <a:rPr dirty="0" spc="-95">
                <a:latin typeface="Trebuchet MS"/>
                <a:cs typeface="Trebuchet MS"/>
              </a:rPr>
              <a:t>s</a:t>
            </a:r>
            <a:r>
              <a:rPr dirty="0" spc="-415">
                <a:latin typeface="Trebuchet MS"/>
                <a:cs typeface="Trebuchet MS"/>
              </a:rPr>
              <a:t>:</a:t>
            </a:r>
          </a:p>
        </p:txBody>
      </p:sp>
      <p:sp>
        <p:nvSpPr>
          <p:cNvPr id="1048626" name="object 3"/>
          <p:cNvSpPr txBox="1"/>
          <p:nvPr/>
        </p:nvSpPr>
        <p:spPr>
          <a:xfrm>
            <a:off x="383540" y="1613357"/>
            <a:ext cx="8272780" cy="429387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3429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algn="l" pos="619125"/>
                <a:tab algn="l" pos="619760"/>
                <a:tab algn="l" pos="2734310"/>
              </a:tabLst>
            </a:pPr>
            <a:r>
              <a:rPr dirty="0" sz="2400" spc="-20">
                <a:solidFill>
                  <a:srgbClr val="2D2123"/>
                </a:solidFill>
                <a:latin typeface="Arial"/>
                <a:cs typeface="Arial"/>
              </a:rPr>
              <a:t>Software </a:t>
            </a:r>
            <a:r>
              <a:rPr dirty="0" sz="2400">
                <a:solidFill>
                  <a:srgbClr val="2D2123"/>
                </a:solidFill>
                <a:latin typeface="Arial"/>
                <a:cs typeface="Arial"/>
              </a:rPr>
              <a:t>Prototyping </a:t>
            </a:r>
            <a:r>
              <a:rPr dirty="0" sz="2400" spc="-105">
                <a:solidFill>
                  <a:srgbClr val="2D2123"/>
                </a:solidFill>
                <a:latin typeface="Arial"/>
                <a:cs typeface="Arial"/>
              </a:rPr>
              <a:t>is </a:t>
            </a:r>
            <a:r>
              <a:rPr dirty="0" sz="2400" spc="-10">
                <a:solidFill>
                  <a:srgbClr val="2D2123"/>
                </a:solidFill>
                <a:latin typeface="Arial"/>
                <a:cs typeface="Arial"/>
              </a:rPr>
              <a:t>most </a:t>
            </a:r>
            <a:r>
              <a:rPr dirty="0" sz="2400" spc="-40">
                <a:solidFill>
                  <a:srgbClr val="2D2123"/>
                </a:solidFill>
                <a:latin typeface="Arial"/>
                <a:cs typeface="Arial"/>
              </a:rPr>
              <a:t>useful </a:t>
            </a:r>
            <a:r>
              <a:rPr dirty="0" sz="2400" spc="-25">
                <a:solidFill>
                  <a:srgbClr val="2D2123"/>
                </a:solidFill>
                <a:latin typeface="Arial"/>
                <a:cs typeface="Arial"/>
              </a:rPr>
              <a:t>in development </a:t>
            </a:r>
            <a:r>
              <a:rPr dirty="0" sz="2400" spc="75">
                <a:solidFill>
                  <a:srgbClr val="2D2123"/>
                </a:solidFill>
                <a:latin typeface="Arial"/>
                <a:cs typeface="Arial"/>
              </a:rPr>
              <a:t>of  </a:t>
            </a:r>
            <a:r>
              <a:rPr dirty="0" sz="2400" spc="-90">
                <a:solidFill>
                  <a:srgbClr val="2D2123"/>
                </a:solidFill>
                <a:latin typeface="Arial"/>
                <a:cs typeface="Arial"/>
              </a:rPr>
              <a:t>systems</a:t>
            </a:r>
            <a:r>
              <a:rPr dirty="0" sz="2400" spc="-165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2D2123"/>
                </a:solidFill>
                <a:latin typeface="Arial"/>
                <a:cs typeface="Arial"/>
              </a:rPr>
              <a:t>having</a:t>
            </a:r>
            <a:r>
              <a:rPr dirty="0" sz="2400" spc="-135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-35">
                <a:solidFill>
                  <a:srgbClr val="2D2123"/>
                </a:solidFill>
                <a:latin typeface="Arial"/>
                <a:cs typeface="Arial"/>
              </a:rPr>
              <a:t>high	</a:t>
            </a:r>
            <a:r>
              <a:rPr dirty="0" sz="2400" spc="-45">
                <a:solidFill>
                  <a:srgbClr val="2D2123"/>
                </a:solidFill>
                <a:latin typeface="Arial"/>
                <a:cs typeface="Arial"/>
              </a:rPr>
              <a:t>level </a:t>
            </a:r>
            <a:r>
              <a:rPr dirty="0" sz="2400" spc="75">
                <a:solidFill>
                  <a:srgbClr val="2D2123"/>
                </a:solidFill>
                <a:latin typeface="Arial"/>
                <a:cs typeface="Arial"/>
              </a:rPr>
              <a:t>of </a:t>
            </a:r>
            <a:r>
              <a:rPr dirty="0" sz="2400" spc="-75">
                <a:solidFill>
                  <a:srgbClr val="2D2123"/>
                </a:solidFill>
                <a:latin typeface="Arial"/>
                <a:cs typeface="Arial"/>
              </a:rPr>
              <a:t>user </a:t>
            </a:r>
            <a:r>
              <a:rPr dirty="0" sz="2400" spc="-20">
                <a:solidFill>
                  <a:srgbClr val="2D2123"/>
                </a:solidFill>
                <a:latin typeface="Arial"/>
                <a:cs typeface="Arial"/>
              </a:rPr>
              <a:t>interactions </a:t>
            </a:r>
            <a:r>
              <a:rPr dirty="0" sz="2400" spc="-100">
                <a:solidFill>
                  <a:srgbClr val="2D2123"/>
                </a:solidFill>
                <a:latin typeface="Arial"/>
                <a:cs typeface="Arial"/>
              </a:rPr>
              <a:t>such </a:t>
            </a:r>
            <a:r>
              <a:rPr dirty="0" sz="2400" spc="-180">
                <a:solidFill>
                  <a:srgbClr val="2D2123"/>
                </a:solidFill>
                <a:latin typeface="Arial"/>
                <a:cs typeface="Arial"/>
              </a:rPr>
              <a:t>as </a:t>
            </a:r>
            <a:r>
              <a:rPr dirty="0" sz="2400" spc="-30">
                <a:solidFill>
                  <a:srgbClr val="2D2123"/>
                </a:solidFill>
                <a:latin typeface="Arial"/>
                <a:cs typeface="Arial"/>
              </a:rPr>
              <a:t>online  </a:t>
            </a:r>
            <a:r>
              <a:rPr dirty="0" sz="2400" spc="-85">
                <a:solidFill>
                  <a:srgbClr val="2D2123"/>
                </a:solidFill>
                <a:latin typeface="Arial"/>
                <a:cs typeface="Arial"/>
              </a:rPr>
              <a:t>systems. </a:t>
            </a:r>
            <a:r>
              <a:rPr dirty="0" sz="2400" spc="-120">
                <a:solidFill>
                  <a:srgbClr val="2D2123"/>
                </a:solidFill>
                <a:latin typeface="Arial"/>
                <a:cs typeface="Arial"/>
              </a:rPr>
              <a:t>Systems </a:t>
            </a:r>
            <a:r>
              <a:rPr dirty="0" sz="2400" spc="-25">
                <a:solidFill>
                  <a:srgbClr val="2D2123"/>
                </a:solidFill>
                <a:latin typeface="Arial"/>
                <a:cs typeface="Arial"/>
              </a:rPr>
              <a:t>which </a:t>
            </a:r>
            <a:r>
              <a:rPr dirty="0" sz="2400" spc="-65">
                <a:solidFill>
                  <a:srgbClr val="2D2123"/>
                </a:solidFill>
                <a:latin typeface="Arial"/>
                <a:cs typeface="Arial"/>
              </a:rPr>
              <a:t>need </a:t>
            </a:r>
            <a:r>
              <a:rPr dirty="0" sz="2400" spc="-100">
                <a:solidFill>
                  <a:srgbClr val="2D2123"/>
                </a:solidFill>
                <a:latin typeface="Arial"/>
                <a:cs typeface="Arial"/>
              </a:rPr>
              <a:t>users </a:t>
            </a:r>
            <a:r>
              <a:rPr dirty="0" sz="2400" spc="100">
                <a:solidFill>
                  <a:srgbClr val="2D2123"/>
                </a:solidFill>
                <a:latin typeface="Arial"/>
                <a:cs typeface="Arial"/>
              </a:rPr>
              <a:t>to </a:t>
            </a:r>
            <a:r>
              <a:rPr dirty="0" sz="2400" spc="40">
                <a:solidFill>
                  <a:srgbClr val="2D2123"/>
                </a:solidFill>
                <a:latin typeface="Arial"/>
                <a:cs typeface="Arial"/>
              </a:rPr>
              <a:t>fill </a:t>
            </a:r>
            <a:r>
              <a:rPr dirty="0" sz="2400" spc="50">
                <a:solidFill>
                  <a:srgbClr val="2D2123"/>
                </a:solidFill>
                <a:latin typeface="Arial"/>
                <a:cs typeface="Arial"/>
              </a:rPr>
              <a:t>out </a:t>
            </a:r>
            <a:r>
              <a:rPr dirty="0" sz="2400" spc="-5">
                <a:solidFill>
                  <a:srgbClr val="2D2123"/>
                </a:solidFill>
                <a:latin typeface="Arial"/>
                <a:cs typeface="Arial"/>
              </a:rPr>
              <a:t>forms </a:t>
            </a:r>
            <a:r>
              <a:rPr dirty="0" sz="2400" spc="25">
                <a:solidFill>
                  <a:srgbClr val="2D2123"/>
                </a:solidFill>
                <a:latin typeface="Arial"/>
                <a:cs typeface="Arial"/>
              </a:rPr>
              <a:t>or </a:t>
            </a:r>
            <a:r>
              <a:rPr dirty="0" sz="2400" spc="-20">
                <a:solidFill>
                  <a:srgbClr val="2D2123"/>
                </a:solidFill>
                <a:latin typeface="Arial"/>
                <a:cs typeface="Arial"/>
              </a:rPr>
              <a:t>go  </a:t>
            </a:r>
            <a:r>
              <a:rPr dirty="0" sz="2400" spc="10">
                <a:solidFill>
                  <a:srgbClr val="2D2123"/>
                </a:solidFill>
                <a:latin typeface="Arial"/>
                <a:cs typeface="Arial"/>
              </a:rPr>
              <a:t>through </a:t>
            </a:r>
            <a:r>
              <a:rPr dirty="0" sz="2400" spc="-60">
                <a:solidFill>
                  <a:srgbClr val="2D2123"/>
                </a:solidFill>
                <a:latin typeface="Arial"/>
                <a:cs typeface="Arial"/>
              </a:rPr>
              <a:t>various </a:t>
            </a:r>
            <a:r>
              <a:rPr dirty="0" sz="2400" spc="-100">
                <a:solidFill>
                  <a:srgbClr val="2D2123"/>
                </a:solidFill>
                <a:latin typeface="Arial"/>
                <a:cs typeface="Arial"/>
              </a:rPr>
              <a:t>screens </a:t>
            </a:r>
            <a:r>
              <a:rPr dirty="0" sz="2400">
                <a:solidFill>
                  <a:srgbClr val="2D2123"/>
                </a:solidFill>
                <a:latin typeface="Arial"/>
                <a:cs typeface="Arial"/>
              </a:rPr>
              <a:t>before </a:t>
            </a:r>
            <a:r>
              <a:rPr dirty="0" sz="2400" spc="-40">
                <a:solidFill>
                  <a:srgbClr val="2D2123"/>
                </a:solidFill>
                <a:latin typeface="Arial"/>
                <a:cs typeface="Arial"/>
              </a:rPr>
              <a:t>data </a:t>
            </a:r>
            <a:r>
              <a:rPr dirty="0" sz="2400" spc="-100">
                <a:solidFill>
                  <a:srgbClr val="2D2123"/>
                </a:solidFill>
                <a:latin typeface="Arial"/>
                <a:cs typeface="Arial"/>
              </a:rPr>
              <a:t>is </a:t>
            </a:r>
            <a:r>
              <a:rPr dirty="0" sz="2400" spc="-75">
                <a:solidFill>
                  <a:srgbClr val="2D2123"/>
                </a:solidFill>
                <a:latin typeface="Arial"/>
                <a:cs typeface="Arial"/>
              </a:rPr>
              <a:t>processed </a:t>
            </a:r>
            <a:r>
              <a:rPr dirty="0" sz="2400" spc="-110">
                <a:solidFill>
                  <a:srgbClr val="2D2123"/>
                </a:solidFill>
                <a:latin typeface="Arial"/>
                <a:cs typeface="Arial"/>
              </a:rPr>
              <a:t>can </a:t>
            </a:r>
            <a:r>
              <a:rPr dirty="0" sz="2400" spc="-120">
                <a:solidFill>
                  <a:srgbClr val="2D2123"/>
                </a:solidFill>
                <a:latin typeface="Arial"/>
                <a:cs typeface="Arial"/>
              </a:rPr>
              <a:t>use  </a:t>
            </a:r>
            <a:r>
              <a:rPr dirty="0" sz="2400" spc="25">
                <a:solidFill>
                  <a:srgbClr val="2D2123"/>
                </a:solidFill>
                <a:latin typeface="Arial"/>
                <a:cs typeface="Arial"/>
              </a:rPr>
              <a:t>prototyping</a:t>
            </a:r>
            <a:r>
              <a:rPr dirty="0" sz="2400" spc="-155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2D2123"/>
                </a:solidFill>
                <a:latin typeface="Arial"/>
                <a:cs typeface="Arial"/>
              </a:rPr>
              <a:t>very</a:t>
            </a:r>
            <a:r>
              <a:rPr dirty="0" sz="2400" spc="-150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D2123"/>
                </a:solidFill>
                <a:latin typeface="Arial"/>
                <a:cs typeface="Arial"/>
              </a:rPr>
              <a:t>effectively</a:t>
            </a:r>
            <a:r>
              <a:rPr dirty="0" sz="2400" spc="-145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100">
                <a:solidFill>
                  <a:srgbClr val="2D2123"/>
                </a:solidFill>
                <a:latin typeface="Arial"/>
                <a:cs typeface="Arial"/>
              </a:rPr>
              <a:t>to</a:t>
            </a:r>
            <a:r>
              <a:rPr dirty="0" sz="2400" spc="-155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2D2123"/>
                </a:solidFill>
                <a:latin typeface="Arial"/>
                <a:cs typeface="Arial"/>
              </a:rPr>
              <a:t>give</a:t>
            </a:r>
            <a:r>
              <a:rPr dirty="0" sz="2400" spc="-135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2D2123"/>
                </a:solidFill>
                <a:latin typeface="Arial"/>
                <a:cs typeface="Arial"/>
              </a:rPr>
              <a:t>the</a:t>
            </a:r>
            <a:r>
              <a:rPr dirty="0" sz="2400" spc="-140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-35">
                <a:solidFill>
                  <a:srgbClr val="2D2123"/>
                </a:solidFill>
                <a:latin typeface="Arial"/>
                <a:cs typeface="Arial"/>
              </a:rPr>
              <a:t>exact</a:t>
            </a:r>
            <a:r>
              <a:rPr dirty="0" sz="2400" spc="-145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D2123"/>
                </a:solidFill>
                <a:latin typeface="Arial"/>
                <a:cs typeface="Arial"/>
              </a:rPr>
              <a:t>look</a:t>
            </a:r>
            <a:r>
              <a:rPr dirty="0" sz="2400" spc="-160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2D2123"/>
                </a:solidFill>
                <a:latin typeface="Arial"/>
                <a:cs typeface="Arial"/>
              </a:rPr>
              <a:t>and</a:t>
            </a:r>
            <a:r>
              <a:rPr dirty="0" sz="2400" spc="-135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D2123"/>
                </a:solidFill>
                <a:latin typeface="Arial"/>
                <a:cs typeface="Arial"/>
              </a:rPr>
              <a:t>feel</a:t>
            </a:r>
            <a:r>
              <a:rPr dirty="0" sz="2400" spc="-150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-80">
                <a:solidFill>
                  <a:srgbClr val="2D2123"/>
                </a:solidFill>
                <a:latin typeface="Arial"/>
                <a:cs typeface="Arial"/>
              </a:rPr>
              <a:t>even  </a:t>
            </a:r>
            <a:r>
              <a:rPr dirty="0" sz="2400">
                <a:solidFill>
                  <a:srgbClr val="2D2123"/>
                </a:solidFill>
                <a:latin typeface="Arial"/>
                <a:cs typeface="Arial"/>
              </a:rPr>
              <a:t>before</a:t>
            </a:r>
            <a:r>
              <a:rPr dirty="0" sz="2400" spc="-150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2D2123"/>
                </a:solidFill>
                <a:latin typeface="Arial"/>
                <a:cs typeface="Arial"/>
              </a:rPr>
              <a:t>the</a:t>
            </a:r>
            <a:r>
              <a:rPr dirty="0" sz="2400" spc="-130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2D2123"/>
                </a:solidFill>
                <a:latin typeface="Arial"/>
                <a:cs typeface="Arial"/>
              </a:rPr>
              <a:t>actual</a:t>
            </a:r>
            <a:r>
              <a:rPr dirty="0" sz="2400" spc="-145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2D2123"/>
                </a:solidFill>
                <a:latin typeface="Arial"/>
                <a:cs typeface="Arial"/>
              </a:rPr>
              <a:t>software</a:t>
            </a:r>
            <a:r>
              <a:rPr dirty="0" sz="2400" spc="-165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-105">
                <a:solidFill>
                  <a:srgbClr val="2D2123"/>
                </a:solidFill>
                <a:latin typeface="Arial"/>
                <a:cs typeface="Arial"/>
              </a:rPr>
              <a:t>is</a:t>
            </a:r>
            <a:r>
              <a:rPr dirty="0" sz="2400" spc="-150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2D2123"/>
                </a:solidFill>
                <a:latin typeface="Arial"/>
                <a:cs typeface="Arial"/>
              </a:rPr>
              <a:t>developed.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D2123"/>
              </a:buClr>
              <a:buFont typeface="Wingdings"/>
              <a:buChar char=""/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Font typeface="Wingdings"/>
              <a:buChar char=""/>
              <a:tabLst>
                <a:tab algn="l" pos="686435"/>
                <a:tab algn="l" pos="687070"/>
              </a:tabLst>
            </a:pPr>
            <a:r>
              <a:rPr dirty="0" sz="2400" spc="-25">
                <a:solidFill>
                  <a:srgbClr val="2D2123"/>
                </a:solidFill>
                <a:latin typeface="Arial"/>
                <a:cs typeface="Arial"/>
              </a:rPr>
              <a:t>Software </a:t>
            </a:r>
            <a:r>
              <a:rPr dirty="0" sz="2400" spc="45">
                <a:solidFill>
                  <a:srgbClr val="2D2123"/>
                </a:solidFill>
                <a:latin typeface="Arial"/>
                <a:cs typeface="Arial"/>
              </a:rPr>
              <a:t>that </a:t>
            </a:r>
            <a:r>
              <a:rPr dirty="0" sz="2400" spc="-55">
                <a:solidFill>
                  <a:srgbClr val="2D2123"/>
                </a:solidFill>
                <a:latin typeface="Arial"/>
                <a:cs typeface="Arial"/>
              </a:rPr>
              <a:t>involves </a:t>
            </a:r>
            <a:r>
              <a:rPr dirty="0" sz="2400" spc="65">
                <a:solidFill>
                  <a:srgbClr val="2D2123"/>
                </a:solidFill>
                <a:latin typeface="Arial"/>
                <a:cs typeface="Arial"/>
              </a:rPr>
              <a:t>too </a:t>
            </a:r>
            <a:r>
              <a:rPr dirty="0" sz="2400" spc="-60">
                <a:solidFill>
                  <a:srgbClr val="2D2123"/>
                </a:solidFill>
                <a:latin typeface="Arial"/>
                <a:cs typeface="Arial"/>
              </a:rPr>
              <a:t>much </a:t>
            </a:r>
            <a:r>
              <a:rPr dirty="0" sz="2400" spc="75">
                <a:solidFill>
                  <a:srgbClr val="2D2123"/>
                </a:solidFill>
                <a:latin typeface="Arial"/>
                <a:cs typeface="Arial"/>
              </a:rPr>
              <a:t>of </a:t>
            </a:r>
            <a:r>
              <a:rPr dirty="0" sz="2400" spc="-40">
                <a:solidFill>
                  <a:srgbClr val="2D2123"/>
                </a:solidFill>
                <a:latin typeface="Arial"/>
                <a:cs typeface="Arial"/>
              </a:rPr>
              <a:t>data </a:t>
            </a:r>
            <a:r>
              <a:rPr dirty="0" sz="2400" spc="-65">
                <a:solidFill>
                  <a:srgbClr val="2D2123"/>
                </a:solidFill>
                <a:latin typeface="Arial"/>
                <a:cs typeface="Arial"/>
              </a:rPr>
              <a:t>processing </a:t>
            </a:r>
            <a:r>
              <a:rPr dirty="0" sz="2400" spc="-75">
                <a:solidFill>
                  <a:srgbClr val="2D2123"/>
                </a:solidFill>
                <a:latin typeface="Arial"/>
                <a:cs typeface="Arial"/>
              </a:rPr>
              <a:t>and  </a:t>
            </a:r>
            <a:r>
              <a:rPr dirty="0" sz="2400" spc="-10">
                <a:solidFill>
                  <a:srgbClr val="2D2123"/>
                </a:solidFill>
                <a:latin typeface="Arial"/>
                <a:cs typeface="Arial"/>
              </a:rPr>
              <a:t>most</a:t>
            </a:r>
            <a:r>
              <a:rPr dirty="0" sz="2400" spc="-155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75">
                <a:solidFill>
                  <a:srgbClr val="2D2123"/>
                </a:solidFill>
                <a:latin typeface="Arial"/>
                <a:cs typeface="Arial"/>
              </a:rPr>
              <a:t>of</a:t>
            </a:r>
            <a:r>
              <a:rPr dirty="0" sz="2400" spc="-140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2D2123"/>
                </a:solidFill>
                <a:latin typeface="Arial"/>
                <a:cs typeface="Arial"/>
              </a:rPr>
              <a:t>the</a:t>
            </a:r>
            <a:r>
              <a:rPr dirty="0" sz="2400" spc="-130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D2123"/>
                </a:solidFill>
                <a:latin typeface="Arial"/>
                <a:cs typeface="Arial"/>
              </a:rPr>
              <a:t>functionality</a:t>
            </a:r>
            <a:r>
              <a:rPr dirty="0" sz="2400" spc="-140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-105">
                <a:solidFill>
                  <a:srgbClr val="2D2123"/>
                </a:solidFill>
                <a:latin typeface="Arial"/>
                <a:cs typeface="Arial"/>
              </a:rPr>
              <a:t>is</a:t>
            </a:r>
            <a:r>
              <a:rPr dirty="0" sz="2400" spc="-140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2D2123"/>
                </a:solidFill>
                <a:latin typeface="Arial"/>
                <a:cs typeface="Arial"/>
              </a:rPr>
              <a:t>internal</a:t>
            </a:r>
            <a:r>
              <a:rPr dirty="0" sz="2400" spc="-135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60">
                <a:solidFill>
                  <a:srgbClr val="2D2123"/>
                </a:solidFill>
                <a:latin typeface="Arial"/>
                <a:cs typeface="Arial"/>
              </a:rPr>
              <a:t>with</a:t>
            </a:r>
            <a:r>
              <a:rPr dirty="0" sz="2400" spc="-145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2D2123"/>
                </a:solidFill>
                <a:latin typeface="Arial"/>
                <a:cs typeface="Arial"/>
              </a:rPr>
              <a:t>very</a:t>
            </a:r>
            <a:r>
              <a:rPr dirty="0" sz="2400" spc="-150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50">
                <a:solidFill>
                  <a:srgbClr val="2D2123"/>
                </a:solidFill>
                <a:latin typeface="Arial"/>
                <a:cs typeface="Arial"/>
              </a:rPr>
              <a:t>little</a:t>
            </a:r>
            <a:r>
              <a:rPr dirty="0" sz="2400" spc="-135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2D2123"/>
                </a:solidFill>
                <a:latin typeface="Arial"/>
                <a:cs typeface="Arial"/>
              </a:rPr>
              <a:t>user</a:t>
            </a:r>
            <a:r>
              <a:rPr dirty="0" sz="2400" spc="-140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2D2123"/>
                </a:solidFill>
                <a:latin typeface="Arial"/>
                <a:cs typeface="Arial"/>
              </a:rPr>
              <a:t>interface  </a:t>
            </a:r>
            <a:r>
              <a:rPr dirty="0" sz="2400" spc="-80">
                <a:solidFill>
                  <a:srgbClr val="2D2123"/>
                </a:solidFill>
                <a:latin typeface="Arial"/>
                <a:cs typeface="Arial"/>
              </a:rPr>
              <a:t>does </a:t>
            </a:r>
            <a:r>
              <a:rPr dirty="0" sz="2400" spc="50">
                <a:solidFill>
                  <a:srgbClr val="2D2123"/>
                </a:solidFill>
                <a:latin typeface="Arial"/>
                <a:cs typeface="Arial"/>
              </a:rPr>
              <a:t>not </a:t>
            </a:r>
            <a:r>
              <a:rPr dirty="0" sz="2400" spc="-75">
                <a:solidFill>
                  <a:srgbClr val="2D2123"/>
                </a:solidFill>
                <a:latin typeface="Arial"/>
                <a:cs typeface="Arial"/>
              </a:rPr>
              <a:t>usually </a:t>
            </a:r>
            <a:r>
              <a:rPr dirty="0" sz="2400" spc="10">
                <a:solidFill>
                  <a:srgbClr val="2D2123"/>
                </a:solidFill>
                <a:latin typeface="Arial"/>
                <a:cs typeface="Arial"/>
              </a:rPr>
              <a:t>benefit </a:t>
            </a:r>
            <a:r>
              <a:rPr dirty="0" sz="2400" spc="40">
                <a:solidFill>
                  <a:srgbClr val="2D2123"/>
                </a:solidFill>
                <a:latin typeface="Arial"/>
                <a:cs typeface="Arial"/>
              </a:rPr>
              <a:t>from </a:t>
            </a:r>
            <a:r>
              <a:rPr dirty="0" sz="2400" spc="15">
                <a:solidFill>
                  <a:srgbClr val="2D2123"/>
                </a:solidFill>
                <a:latin typeface="Arial"/>
                <a:cs typeface="Arial"/>
              </a:rPr>
              <a:t>prototyping. </a:t>
            </a:r>
            <a:r>
              <a:rPr dirty="0" sz="2400" spc="-5">
                <a:solidFill>
                  <a:srgbClr val="2D2123"/>
                </a:solidFill>
                <a:latin typeface="Arial"/>
                <a:cs typeface="Arial"/>
              </a:rPr>
              <a:t>Prototype  </a:t>
            </a:r>
            <a:r>
              <a:rPr dirty="0" sz="2400" spc="-25">
                <a:solidFill>
                  <a:srgbClr val="2D2123"/>
                </a:solidFill>
                <a:latin typeface="Arial"/>
                <a:cs typeface="Arial"/>
              </a:rPr>
              <a:t>development </a:t>
            </a:r>
            <a:r>
              <a:rPr dirty="0" sz="2400" spc="-35">
                <a:solidFill>
                  <a:srgbClr val="2D2123"/>
                </a:solidFill>
                <a:latin typeface="Arial"/>
                <a:cs typeface="Arial"/>
              </a:rPr>
              <a:t>could </a:t>
            </a:r>
            <a:r>
              <a:rPr dirty="0" sz="2400" spc="-55">
                <a:solidFill>
                  <a:srgbClr val="2D2123"/>
                </a:solidFill>
                <a:latin typeface="Arial"/>
                <a:cs typeface="Arial"/>
              </a:rPr>
              <a:t>be </a:t>
            </a:r>
            <a:r>
              <a:rPr dirty="0" sz="2400" spc="-100">
                <a:solidFill>
                  <a:srgbClr val="2D2123"/>
                </a:solidFill>
                <a:latin typeface="Arial"/>
                <a:cs typeface="Arial"/>
              </a:rPr>
              <a:t>an </a:t>
            </a:r>
            <a:r>
              <a:rPr dirty="0" sz="2400">
                <a:solidFill>
                  <a:srgbClr val="2D2123"/>
                </a:solidFill>
                <a:latin typeface="Arial"/>
                <a:cs typeface="Arial"/>
              </a:rPr>
              <a:t>extra </a:t>
            </a:r>
            <a:r>
              <a:rPr dirty="0" sz="2400" spc="-55">
                <a:solidFill>
                  <a:srgbClr val="2D2123"/>
                </a:solidFill>
                <a:latin typeface="Arial"/>
                <a:cs typeface="Arial"/>
              </a:rPr>
              <a:t>overhead </a:t>
            </a:r>
            <a:r>
              <a:rPr dirty="0" sz="2400" spc="-25">
                <a:solidFill>
                  <a:srgbClr val="2D2123"/>
                </a:solidFill>
                <a:latin typeface="Arial"/>
                <a:cs typeface="Arial"/>
              </a:rPr>
              <a:t>in </a:t>
            </a:r>
            <a:r>
              <a:rPr dirty="0" sz="2400" spc="-100">
                <a:solidFill>
                  <a:srgbClr val="2D2123"/>
                </a:solidFill>
                <a:latin typeface="Arial"/>
                <a:cs typeface="Arial"/>
              </a:rPr>
              <a:t>such </a:t>
            </a:r>
            <a:r>
              <a:rPr dirty="0" sz="2400" spc="-25">
                <a:solidFill>
                  <a:srgbClr val="2D2123"/>
                </a:solidFill>
                <a:latin typeface="Arial"/>
                <a:cs typeface="Arial"/>
              </a:rPr>
              <a:t>projects </a:t>
            </a:r>
            <a:r>
              <a:rPr dirty="0" sz="2400" spc="-75">
                <a:solidFill>
                  <a:srgbClr val="2D2123"/>
                </a:solidFill>
                <a:latin typeface="Arial"/>
                <a:cs typeface="Arial"/>
              </a:rPr>
              <a:t>and  </a:t>
            </a:r>
            <a:r>
              <a:rPr dirty="0" sz="2400" spc="-95">
                <a:solidFill>
                  <a:srgbClr val="2D2123"/>
                </a:solidFill>
                <a:latin typeface="Arial"/>
                <a:cs typeface="Arial"/>
              </a:rPr>
              <a:t>may</a:t>
            </a:r>
            <a:r>
              <a:rPr dirty="0" sz="2400" spc="-155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-70">
                <a:solidFill>
                  <a:srgbClr val="2D2123"/>
                </a:solidFill>
                <a:latin typeface="Arial"/>
                <a:cs typeface="Arial"/>
              </a:rPr>
              <a:t>need</a:t>
            </a:r>
            <a:r>
              <a:rPr dirty="0" sz="2400" spc="-135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70">
                <a:solidFill>
                  <a:srgbClr val="2D2123"/>
                </a:solidFill>
                <a:latin typeface="Arial"/>
                <a:cs typeface="Arial"/>
              </a:rPr>
              <a:t>lot</a:t>
            </a:r>
            <a:r>
              <a:rPr dirty="0" sz="2400" spc="-145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75">
                <a:solidFill>
                  <a:srgbClr val="2D2123"/>
                </a:solidFill>
                <a:latin typeface="Arial"/>
                <a:cs typeface="Arial"/>
              </a:rPr>
              <a:t>of</a:t>
            </a:r>
            <a:r>
              <a:rPr dirty="0" sz="2400" spc="-145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D2123"/>
                </a:solidFill>
                <a:latin typeface="Arial"/>
                <a:cs typeface="Arial"/>
              </a:rPr>
              <a:t>extra</a:t>
            </a:r>
            <a:r>
              <a:rPr dirty="0" sz="2400" spc="-150">
                <a:solidFill>
                  <a:srgbClr val="2D2123"/>
                </a:solidFill>
                <a:latin typeface="Arial"/>
                <a:cs typeface="Arial"/>
              </a:rPr>
              <a:t> </a:t>
            </a:r>
            <a:r>
              <a:rPr dirty="0" sz="2400" spc="20">
                <a:solidFill>
                  <a:srgbClr val="2D2123"/>
                </a:solidFill>
                <a:latin typeface="Arial"/>
                <a:cs typeface="Arial"/>
              </a:rPr>
              <a:t>efforts.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18288" y="0"/>
            <a:ext cx="9125711" cy="6857996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>
            <a:spLocks noGrp="1"/>
          </p:cNvSpPr>
          <p:nvPr>
            <p:ph type="title"/>
          </p:nvPr>
        </p:nvSpPr>
        <p:spPr>
          <a:xfrm>
            <a:off x="2142235" y="676402"/>
            <a:ext cx="4861560" cy="546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WHAT </a:t>
            </a:r>
            <a:r>
              <a:rPr dirty="0" spc="-10"/>
              <a:t>IS</a:t>
            </a:r>
            <a:r>
              <a:rPr dirty="0" spc="25"/>
              <a:t> </a:t>
            </a:r>
            <a:r>
              <a:rPr dirty="0" spc="-10"/>
              <a:t>PROTOYPE?</a:t>
            </a:r>
          </a:p>
        </p:txBody>
      </p:sp>
      <p:sp>
        <p:nvSpPr>
          <p:cNvPr id="1048602" name="object 3"/>
          <p:cNvSpPr txBox="1"/>
          <p:nvPr/>
        </p:nvSpPr>
        <p:spPr>
          <a:xfrm>
            <a:off x="307340" y="1856358"/>
            <a:ext cx="8441055" cy="453707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just" indent="-172720" marL="184785" marR="8255">
              <a:lnSpc>
                <a:spcPct val="100000"/>
              </a:lnSpc>
              <a:spcBef>
                <a:spcPts val="105"/>
              </a:spcBef>
              <a:buClr>
                <a:srgbClr val="60615E"/>
              </a:buClr>
              <a:buChar char="•"/>
              <a:tabLst>
                <a:tab algn="l" pos="186690"/>
              </a:tabLst>
            </a:pPr>
            <a:r>
              <a:rPr dirty="0" sz="2600" spc="20">
                <a:solidFill>
                  <a:srgbClr val="47221E"/>
                </a:solidFill>
                <a:latin typeface="Arial"/>
                <a:cs typeface="Arial"/>
              </a:rPr>
              <a:t>Prototype </a:t>
            </a:r>
            <a:r>
              <a:rPr dirty="0" sz="2600" spc="-95">
                <a:solidFill>
                  <a:srgbClr val="47221E"/>
                </a:solidFill>
                <a:latin typeface="Arial"/>
                <a:cs typeface="Arial"/>
              </a:rPr>
              <a:t>is </a:t>
            </a:r>
            <a:r>
              <a:rPr dirty="0" sz="2600" spc="40">
                <a:solidFill>
                  <a:srgbClr val="47221E"/>
                </a:solidFill>
                <a:latin typeface="Arial"/>
                <a:cs typeface="Arial"/>
              </a:rPr>
              <a:t>the </a:t>
            </a:r>
            <a:r>
              <a:rPr dirty="0" sz="2600" spc="-65">
                <a:solidFill>
                  <a:srgbClr val="47221E"/>
                </a:solidFill>
                <a:latin typeface="Arial"/>
                <a:cs typeface="Arial"/>
              </a:rPr>
              <a:t>process </a:t>
            </a:r>
            <a:r>
              <a:rPr dirty="0" sz="2600" spc="90">
                <a:solidFill>
                  <a:srgbClr val="47221E"/>
                </a:solidFill>
                <a:latin typeface="Arial"/>
                <a:cs typeface="Arial"/>
              </a:rPr>
              <a:t>of </a:t>
            </a:r>
            <a:r>
              <a:rPr dirty="0" sz="2600" spc="-20">
                <a:solidFill>
                  <a:srgbClr val="47221E"/>
                </a:solidFill>
                <a:latin typeface="Arial"/>
                <a:cs typeface="Arial"/>
              </a:rPr>
              <a:t>quickly </a:t>
            </a:r>
            <a:r>
              <a:rPr dirty="0" sz="2600" spc="65">
                <a:solidFill>
                  <a:srgbClr val="47221E"/>
                </a:solidFill>
                <a:latin typeface="Arial"/>
                <a:cs typeface="Arial"/>
              </a:rPr>
              <a:t>putting </a:t>
            </a:r>
            <a:r>
              <a:rPr dirty="0" sz="2600" spc="40">
                <a:solidFill>
                  <a:srgbClr val="47221E"/>
                </a:solidFill>
                <a:latin typeface="Arial"/>
                <a:cs typeface="Arial"/>
              </a:rPr>
              <a:t>together </a:t>
            </a:r>
            <a:r>
              <a:rPr dirty="0" sz="2600" spc="-170">
                <a:solidFill>
                  <a:srgbClr val="47221E"/>
                </a:solidFill>
                <a:latin typeface="Arial"/>
                <a:cs typeface="Arial"/>
              </a:rPr>
              <a:t>a  </a:t>
            </a:r>
            <a:r>
              <a:rPr dirty="0" sz="2600" spc="30">
                <a:solidFill>
                  <a:srgbClr val="47221E"/>
                </a:solidFill>
                <a:latin typeface="Arial"/>
                <a:cs typeface="Arial"/>
              </a:rPr>
              <a:t>working </a:t>
            </a:r>
            <a:r>
              <a:rPr dirty="0" sz="2600" spc="-10">
                <a:solidFill>
                  <a:srgbClr val="47221E"/>
                </a:solidFill>
                <a:latin typeface="Arial"/>
                <a:cs typeface="Arial"/>
              </a:rPr>
              <a:t>model </a:t>
            </a:r>
            <a:r>
              <a:rPr dirty="0" sz="2600" spc="-45">
                <a:solidFill>
                  <a:srgbClr val="47221E"/>
                </a:solidFill>
                <a:latin typeface="Arial"/>
                <a:cs typeface="Arial"/>
              </a:rPr>
              <a:t>(a </a:t>
            </a:r>
            <a:r>
              <a:rPr dirty="0" sz="2600" spc="55">
                <a:solidFill>
                  <a:srgbClr val="47221E"/>
                </a:solidFill>
                <a:latin typeface="Arial"/>
                <a:cs typeface="Arial"/>
              </a:rPr>
              <a:t>prototype) </a:t>
            </a:r>
            <a:r>
              <a:rPr dirty="0" sz="2600" spc="-10">
                <a:solidFill>
                  <a:srgbClr val="47221E"/>
                </a:solidFill>
                <a:latin typeface="Arial"/>
                <a:cs typeface="Arial"/>
              </a:rPr>
              <a:t>in </a:t>
            </a:r>
            <a:r>
              <a:rPr dirty="0" sz="2600" spc="15">
                <a:solidFill>
                  <a:srgbClr val="47221E"/>
                </a:solidFill>
                <a:latin typeface="Arial"/>
                <a:cs typeface="Arial"/>
              </a:rPr>
              <a:t>order </a:t>
            </a:r>
            <a:r>
              <a:rPr dirty="0" sz="2600" spc="120">
                <a:solidFill>
                  <a:srgbClr val="47221E"/>
                </a:solidFill>
                <a:latin typeface="Arial"/>
                <a:cs typeface="Arial"/>
              </a:rPr>
              <a:t>to </a:t>
            </a:r>
            <a:r>
              <a:rPr dirty="0" sz="2600" spc="40">
                <a:solidFill>
                  <a:srgbClr val="47221E"/>
                </a:solidFill>
                <a:latin typeface="Arial"/>
                <a:cs typeface="Arial"/>
              </a:rPr>
              <a:t>test </a:t>
            </a:r>
            <a:r>
              <a:rPr dirty="0" sz="2600" spc="-45">
                <a:solidFill>
                  <a:srgbClr val="47221E"/>
                </a:solidFill>
                <a:latin typeface="Arial"/>
                <a:cs typeface="Arial"/>
              </a:rPr>
              <a:t>various  </a:t>
            </a:r>
            <a:r>
              <a:rPr dirty="0" sz="2600" spc="-65">
                <a:solidFill>
                  <a:srgbClr val="47221E"/>
                </a:solidFill>
                <a:latin typeface="Arial"/>
                <a:cs typeface="Arial"/>
              </a:rPr>
              <a:t>aspects </a:t>
            </a:r>
            <a:r>
              <a:rPr dirty="0" sz="2600" spc="95">
                <a:solidFill>
                  <a:srgbClr val="47221E"/>
                </a:solidFill>
                <a:latin typeface="Arial"/>
                <a:cs typeface="Arial"/>
              </a:rPr>
              <a:t>of </a:t>
            </a:r>
            <a:r>
              <a:rPr dirty="0" sz="2600" spc="-170">
                <a:solidFill>
                  <a:srgbClr val="47221E"/>
                </a:solidFill>
                <a:latin typeface="Arial"/>
                <a:cs typeface="Arial"/>
              </a:rPr>
              <a:t>a</a:t>
            </a:r>
            <a:r>
              <a:rPr dirty="0" sz="2600" spc="-37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600" spc="-45">
                <a:solidFill>
                  <a:srgbClr val="47221E"/>
                </a:solidFill>
                <a:latin typeface="Arial"/>
                <a:cs typeface="Arial"/>
              </a:rPr>
              <a:t>design.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0615E"/>
              </a:buClr>
              <a:buFont typeface="Arial"/>
              <a:buChar char="•"/>
            </a:pPr>
            <a:endParaRPr sz="3750">
              <a:latin typeface="Arial"/>
              <a:cs typeface="Arial"/>
            </a:endParaRPr>
          </a:p>
          <a:p>
            <a:pPr algn="just" indent="-172720" marL="184785" marR="5080">
              <a:lnSpc>
                <a:spcPct val="100000"/>
              </a:lnSpc>
              <a:buClr>
                <a:srgbClr val="60615E"/>
              </a:buClr>
              <a:buChar char="•"/>
              <a:tabLst>
                <a:tab algn="l" pos="186690"/>
              </a:tabLst>
            </a:pPr>
            <a:r>
              <a:rPr dirty="0" sz="2600" spc="-130">
                <a:solidFill>
                  <a:srgbClr val="47221E"/>
                </a:solidFill>
                <a:latin typeface="Arial"/>
                <a:cs typeface="Arial"/>
              </a:rPr>
              <a:t>A </a:t>
            </a:r>
            <a:r>
              <a:rPr dirty="0" sz="2600" spc="20">
                <a:solidFill>
                  <a:srgbClr val="47221E"/>
                </a:solidFill>
                <a:latin typeface="Arial"/>
                <a:cs typeface="Arial"/>
              </a:rPr>
              <a:t>Prototype </a:t>
            </a:r>
            <a:r>
              <a:rPr dirty="0" sz="2600" spc="-100">
                <a:solidFill>
                  <a:srgbClr val="47221E"/>
                </a:solidFill>
                <a:latin typeface="Arial"/>
                <a:cs typeface="Arial"/>
              </a:rPr>
              <a:t>is </a:t>
            </a:r>
            <a:r>
              <a:rPr dirty="0" sz="2600" spc="-95">
                <a:solidFill>
                  <a:srgbClr val="47221E"/>
                </a:solidFill>
                <a:latin typeface="Arial"/>
                <a:cs typeface="Arial"/>
              </a:rPr>
              <a:t>an </a:t>
            </a:r>
            <a:r>
              <a:rPr dirty="0" sz="2600" spc="-40">
                <a:solidFill>
                  <a:srgbClr val="47221E"/>
                </a:solidFill>
                <a:latin typeface="Arial"/>
                <a:cs typeface="Arial"/>
              </a:rPr>
              <a:t>early </a:t>
            </a:r>
            <a:r>
              <a:rPr dirty="0" sz="2600" spc="-65">
                <a:solidFill>
                  <a:srgbClr val="47221E"/>
                </a:solidFill>
                <a:latin typeface="Arial"/>
                <a:cs typeface="Arial"/>
              </a:rPr>
              <a:t>sample </a:t>
            </a:r>
            <a:r>
              <a:rPr dirty="0" sz="2600" spc="40">
                <a:solidFill>
                  <a:srgbClr val="47221E"/>
                </a:solidFill>
                <a:latin typeface="Arial"/>
                <a:cs typeface="Arial"/>
              </a:rPr>
              <a:t>or </a:t>
            </a:r>
            <a:r>
              <a:rPr dirty="0" sz="2600" spc="-15">
                <a:solidFill>
                  <a:srgbClr val="47221E"/>
                </a:solidFill>
                <a:latin typeface="Arial"/>
                <a:cs typeface="Arial"/>
              </a:rPr>
              <a:t>model </a:t>
            </a:r>
            <a:r>
              <a:rPr dirty="0" sz="2600" spc="50">
                <a:solidFill>
                  <a:srgbClr val="47221E"/>
                </a:solidFill>
                <a:latin typeface="Arial"/>
                <a:cs typeface="Arial"/>
              </a:rPr>
              <a:t>built </a:t>
            </a:r>
            <a:r>
              <a:rPr dirty="0" sz="2600" spc="125">
                <a:solidFill>
                  <a:srgbClr val="47221E"/>
                </a:solidFill>
                <a:latin typeface="Arial"/>
                <a:cs typeface="Arial"/>
              </a:rPr>
              <a:t>to </a:t>
            </a:r>
            <a:r>
              <a:rPr dirty="0" sz="2600" spc="45">
                <a:solidFill>
                  <a:srgbClr val="47221E"/>
                </a:solidFill>
                <a:latin typeface="Arial"/>
                <a:cs typeface="Arial"/>
              </a:rPr>
              <a:t>test </a:t>
            </a:r>
            <a:r>
              <a:rPr dirty="0" sz="2600" spc="-170">
                <a:solidFill>
                  <a:srgbClr val="47221E"/>
                </a:solidFill>
                <a:latin typeface="Arial"/>
                <a:cs typeface="Arial"/>
              </a:rPr>
              <a:t>a  </a:t>
            </a:r>
            <a:r>
              <a:rPr dirty="0" sz="2600" spc="-5">
                <a:solidFill>
                  <a:srgbClr val="47221E"/>
                </a:solidFill>
                <a:latin typeface="Arial"/>
                <a:cs typeface="Arial"/>
              </a:rPr>
              <a:t>concept </a:t>
            </a:r>
            <a:r>
              <a:rPr dirty="0" sz="2600" spc="45">
                <a:solidFill>
                  <a:srgbClr val="47221E"/>
                </a:solidFill>
                <a:latin typeface="Arial"/>
                <a:cs typeface="Arial"/>
              </a:rPr>
              <a:t>or </a:t>
            </a:r>
            <a:r>
              <a:rPr dirty="0" sz="2600" spc="-65">
                <a:solidFill>
                  <a:srgbClr val="47221E"/>
                </a:solidFill>
                <a:latin typeface="Arial"/>
                <a:cs typeface="Arial"/>
              </a:rPr>
              <a:t>process </a:t>
            </a:r>
            <a:r>
              <a:rPr dirty="0" sz="2600" spc="40">
                <a:solidFill>
                  <a:srgbClr val="47221E"/>
                </a:solidFill>
                <a:latin typeface="Arial"/>
                <a:cs typeface="Arial"/>
              </a:rPr>
              <a:t>or </a:t>
            </a:r>
            <a:r>
              <a:rPr dirty="0" sz="2600" spc="120">
                <a:solidFill>
                  <a:srgbClr val="47221E"/>
                </a:solidFill>
                <a:latin typeface="Arial"/>
                <a:cs typeface="Arial"/>
              </a:rPr>
              <a:t>to </a:t>
            </a:r>
            <a:r>
              <a:rPr dirty="0" sz="2600" spc="-15">
                <a:solidFill>
                  <a:srgbClr val="47221E"/>
                </a:solidFill>
                <a:latin typeface="Arial"/>
                <a:cs typeface="Arial"/>
              </a:rPr>
              <a:t>act </a:t>
            </a:r>
            <a:r>
              <a:rPr dirty="0" sz="2600" spc="-185">
                <a:solidFill>
                  <a:srgbClr val="47221E"/>
                </a:solidFill>
                <a:latin typeface="Arial"/>
                <a:cs typeface="Arial"/>
              </a:rPr>
              <a:t>as </a:t>
            </a:r>
            <a:r>
              <a:rPr dirty="0" sz="2600" spc="-170">
                <a:solidFill>
                  <a:srgbClr val="47221E"/>
                </a:solidFill>
                <a:latin typeface="Arial"/>
                <a:cs typeface="Arial"/>
              </a:rPr>
              <a:t>a </a:t>
            </a:r>
            <a:r>
              <a:rPr dirty="0" sz="2600" spc="35">
                <a:solidFill>
                  <a:srgbClr val="47221E"/>
                </a:solidFill>
                <a:latin typeface="Arial"/>
                <a:cs typeface="Arial"/>
              </a:rPr>
              <a:t>thing </a:t>
            </a:r>
            <a:r>
              <a:rPr dirty="0" sz="2600" spc="120">
                <a:solidFill>
                  <a:srgbClr val="47221E"/>
                </a:solidFill>
                <a:latin typeface="Arial"/>
                <a:cs typeface="Arial"/>
              </a:rPr>
              <a:t>to</a:t>
            </a:r>
            <a:r>
              <a:rPr dirty="0" sz="2600" spc="-43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600" spc="-35">
                <a:solidFill>
                  <a:srgbClr val="47221E"/>
                </a:solidFill>
                <a:latin typeface="Arial"/>
                <a:cs typeface="Arial"/>
              </a:rPr>
              <a:t>be </a:t>
            </a:r>
            <a:r>
              <a:rPr dirty="0" sz="2600" spc="-5">
                <a:solidFill>
                  <a:srgbClr val="47221E"/>
                </a:solidFill>
                <a:latin typeface="Arial"/>
                <a:cs typeface="Arial"/>
              </a:rPr>
              <a:t>replicated </a:t>
            </a:r>
            <a:r>
              <a:rPr dirty="0" sz="2600" spc="60">
                <a:solidFill>
                  <a:srgbClr val="47221E"/>
                </a:solidFill>
                <a:latin typeface="Arial"/>
                <a:cs typeface="Arial"/>
              </a:rPr>
              <a:t>or  </a:t>
            </a:r>
            <a:r>
              <a:rPr dirty="0" sz="2600" spc="-30">
                <a:solidFill>
                  <a:srgbClr val="47221E"/>
                </a:solidFill>
                <a:latin typeface="Arial"/>
                <a:cs typeface="Arial"/>
              </a:rPr>
              <a:t>learned</a:t>
            </a:r>
            <a:r>
              <a:rPr dirty="0" sz="2600" spc="-12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600" spc="50">
                <a:solidFill>
                  <a:srgbClr val="47221E"/>
                </a:solidFill>
                <a:latin typeface="Arial"/>
                <a:cs typeface="Arial"/>
              </a:rPr>
              <a:t>from.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0615E"/>
              </a:buClr>
              <a:buFont typeface="Arial"/>
              <a:buChar char="•"/>
            </a:pPr>
            <a:endParaRPr sz="3750">
              <a:latin typeface="Arial"/>
              <a:cs typeface="Arial"/>
            </a:endParaRPr>
          </a:p>
          <a:p>
            <a:pPr algn="just" indent="-172720" marL="184785" marR="10160">
              <a:lnSpc>
                <a:spcPct val="100000"/>
              </a:lnSpc>
              <a:spcBef>
                <a:spcPts val="5"/>
              </a:spcBef>
              <a:buClr>
                <a:srgbClr val="60615E"/>
              </a:buClr>
              <a:buChar char="•"/>
              <a:tabLst>
                <a:tab algn="l" pos="186690"/>
              </a:tabLst>
            </a:pPr>
            <a:r>
              <a:rPr dirty="0" sz="2600" spc="-70">
                <a:solidFill>
                  <a:srgbClr val="47221E"/>
                </a:solidFill>
                <a:latin typeface="Arial"/>
                <a:cs typeface="Arial"/>
              </a:rPr>
              <a:t>. </a:t>
            </a:r>
            <a:r>
              <a:rPr dirty="0" sz="2600" spc="-130">
                <a:solidFill>
                  <a:srgbClr val="47221E"/>
                </a:solidFill>
                <a:latin typeface="Arial"/>
                <a:cs typeface="Arial"/>
              </a:rPr>
              <a:t>A </a:t>
            </a:r>
            <a:r>
              <a:rPr dirty="0" sz="2600" spc="55">
                <a:solidFill>
                  <a:srgbClr val="47221E"/>
                </a:solidFill>
                <a:latin typeface="Arial"/>
                <a:cs typeface="Arial"/>
              </a:rPr>
              <a:t>prototype </a:t>
            </a:r>
            <a:r>
              <a:rPr dirty="0" sz="2600" spc="-100">
                <a:solidFill>
                  <a:srgbClr val="47221E"/>
                </a:solidFill>
                <a:latin typeface="Arial"/>
                <a:cs typeface="Arial"/>
              </a:rPr>
              <a:t>is </a:t>
            </a:r>
            <a:r>
              <a:rPr dirty="0" sz="2600" spc="-170">
                <a:solidFill>
                  <a:srgbClr val="47221E"/>
                </a:solidFill>
                <a:latin typeface="Arial"/>
                <a:cs typeface="Arial"/>
              </a:rPr>
              <a:t>a </a:t>
            </a:r>
            <a:r>
              <a:rPr dirty="0" sz="2600" spc="-10">
                <a:solidFill>
                  <a:srgbClr val="47221E"/>
                </a:solidFill>
                <a:latin typeface="Arial"/>
                <a:cs typeface="Arial"/>
              </a:rPr>
              <a:t>model </a:t>
            </a:r>
            <a:r>
              <a:rPr dirty="0" sz="2600" spc="50">
                <a:solidFill>
                  <a:srgbClr val="47221E"/>
                </a:solidFill>
                <a:latin typeface="Arial"/>
                <a:cs typeface="Arial"/>
              </a:rPr>
              <a:t>or </a:t>
            </a:r>
            <a:r>
              <a:rPr dirty="0" sz="2600" spc="-170">
                <a:solidFill>
                  <a:srgbClr val="47221E"/>
                </a:solidFill>
                <a:latin typeface="Arial"/>
                <a:cs typeface="Arial"/>
              </a:rPr>
              <a:t>a </a:t>
            </a:r>
            <a:r>
              <a:rPr dirty="0" sz="2600">
                <a:solidFill>
                  <a:srgbClr val="47221E"/>
                </a:solidFill>
                <a:latin typeface="Arial"/>
                <a:cs typeface="Arial"/>
              </a:rPr>
              <a:t>program which </a:t>
            </a:r>
            <a:r>
              <a:rPr dirty="0" sz="2600" spc="-100">
                <a:solidFill>
                  <a:srgbClr val="47221E"/>
                </a:solidFill>
                <a:latin typeface="Arial"/>
                <a:cs typeface="Arial"/>
              </a:rPr>
              <a:t>is </a:t>
            </a:r>
            <a:r>
              <a:rPr dirty="0" sz="2600" spc="75">
                <a:solidFill>
                  <a:srgbClr val="47221E"/>
                </a:solidFill>
                <a:latin typeface="Arial"/>
                <a:cs typeface="Arial"/>
              </a:rPr>
              <a:t>not </a:t>
            </a:r>
            <a:r>
              <a:rPr dirty="0" sz="2600" spc="-80">
                <a:solidFill>
                  <a:srgbClr val="47221E"/>
                </a:solidFill>
                <a:latin typeface="Arial"/>
                <a:cs typeface="Arial"/>
              </a:rPr>
              <a:t>based  </a:t>
            </a:r>
            <a:r>
              <a:rPr dirty="0" sz="2600">
                <a:solidFill>
                  <a:srgbClr val="47221E"/>
                </a:solidFill>
                <a:latin typeface="Arial"/>
                <a:cs typeface="Arial"/>
              </a:rPr>
              <a:t>on </a:t>
            </a:r>
            <a:r>
              <a:rPr dirty="0" sz="2600" spc="40">
                <a:solidFill>
                  <a:srgbClr val="47221E"/>
                </a:solidFill>
                <a:latin typeface="Arial"/>
                <a:cs typeface="Arial"/>
              </a:rPr>
              <a:t>strict </a:t>
            </a:r>
            <a:r>
              <a:rPr dirty="0" sz="2600" spc="-20">
                <a:solidFill>
                  <a:srgbClr val="47221E"/>
                </a:solidFill>
                <a:latin typeface="Arial"/>
                <a:cs typeface="Arial"/>
              </a:rPr>
              <a:t>planning, </a:t>
            </a:r>
            <a:r>
              <a:rPr dirty="0" sz="2600" spc="70">
                <a:solidFill>
                  <a:srgbClr val="47221E"/>
                </a:solidFill>
                <a:latin typeface="Arial"/>
                <a:cs typeface="Arial"/>
              </a:rPr>
              <a:t>but </a:t>
            </a:r>
            <a:r>
              <a:rPr dirty="0" sz="2600" spc="-100">
                <a:solidFill>
                  <a:srgbClr val="47221E"/>
                </a:solidFill>
                <a:latin typeface="Arial"/>
                <a:cs typeface="Arial"/>
              </a:rPr>
              <a:t>is </a:t>
            </a:r>
            <a:r>
              <a:rPr dirty="0" sz="2600" spc="-90">
                <a:solidFill>
                  <a:srgbClr val="47221E"/>
                </a:solidFill>
                <a:latin typeface="Arial"/>
                <a:cs typeface="Arial"/>
              </a:rPr>
              <a:t>an </a:t>
            </a:r>
            <a:r>
              <a:rPr dirty="0" sz="2600" spc="-40">
                <a:solidFill>
                  <a:srgbClr val="47221E"/>
                </a:solidFill>
                <a:latin typeface="Arial"/>
                <a:cs typeface="Arial"/>
              </a:rPr>
              <a:t>early </a:t>
            </a:r>
            <a:r>
              <a:rPr dirty="0" sz="2600" spc="10">
                <a:solidFill>
                  <a:srgbClr val="47221E"/>
                </a:solidFill>
                <a:latin typeface="Arial"/>
                <a:cs typeface="Arial"/>
              </a:rPr>
              <a:t>approximation </a:t>
            </a:r>
            <a:r>
              <a:rPr dirty="0" sz="2600" spc="90">
                <a:solidFill>
                  <a:srgbClr val="47221E"/>
                </a:solidFill>
                <a:latin typeface="Arial"/>
                <a:cs typeface="Arial"/>
              </a:rPr>
              <a:t>of </a:t>
            </a:r>
            <a:r>
              <a:rPr dirty="0" sz="2600" spc="40">
                <a:solidFill>
                  <a:srgbClr val="47221E"/>
                </a:solidFill>
                <a:latin typeface="Arial"/>
                <a:cs typeface="Arial"/>
              </a:rPr>
              <a:t>the  </a:t>
            </a:r>
            <a:r>
              <a:rPr dirty="0" sz="2600" spc="15">
                <a:solidFill>
                  <a:srgbClr val="47221E"/>
                </a:solidFill>
                <a:latin typeface="Arial"/>
                <a:cs typeface="Arial"/>
              </a:rPr>
              <a:t>final</a:t>
            </a:r>
            <a:r>
              <a:rPr dirty="0" sz="2600" spc="-12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600" spc="35">
                <a:solidFill>
                  <a:srgbClr val="47221E"/>
                </a:solidFill>
                <a:latin typeface="Arial"/>
                <a:cs typeface="Arial"/>
              </a:rPr>
              <a:t>product</a:t>
            </a:r>
            <a:r>
              <a:rPr dirty="0" sz="2600" spc="-12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600" spc="45">
                <a:solidFill>
                  <a:srgbClr val="47221E"/>
                </a:solidFill>
                <a:latin typeface="Arial"/>
                <a:cs typeface="Arial"/>
              </a:rPr>
              <a:t>or</a:t>
            </a:r>
            <a:r>
              <a:rPr dirty="0" sz="26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600" spc="30">
                <a:solidFill>
                  <a:srgbClr val="47221E"/>
                </a:solidFill>
                <a:latin typeface="Arial"/>
                <a:cs typeface="Arial"/>
              </a:rPr>
              <a:t>software</a:t>
            </a:r>
            <a:r>
              <a:rPr dirty="0" sz="2600" spc="-12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600" spc="-50">
                <a:solidFill>
                  <a:srgbClr val="47221E"/>
                </a:solidFill>
                <a:latin typeface="Arial"/>
                <a:cs typeface="Arial"/>
              </a:rPr>
              <a:t>system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/>
          <p:nvPr/>
        </p:nvSpPr>
        <p:spPr>
          <a:xfrm>
            <a:off x="5489447" y="12699"/>
            <a:ext cx="3389756" cy="68453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04" name="object 3"/>
          <p:cNvSpPr txBox="1">
            <a:spLocks noGrp="1"/>
          </p:cNvSpPr>
          <p:nvPr>
            <p:ph type="title"/>
          </p:nvPr>
        </p:nvSpPr>
        <p:spPr>
          <a:xfrm>
            <a:off x="2294001" y="295402"/>
            <a:ext cx="4618355" cy="5461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PROTOTYPE</a:t>
            </a:r>
            <a:r>
              <a:rPr dirty="0" spc="-55"/>
              <a:t> </a:t>
            </a:r>
            <a:r>
              <a:rPr dirty="0"/>
              <a:t>MODEL</a:t>
            </a:r>
          </a:p>
        </p:txBody>
      </p:sp>
      <p:sp>
        <p:nvSpPr>
          <p:cNvPr id="1048605" name="object 4"/>
          <p:cNvSpPr/>
          <p:nvPr/>
        </p:nvSpPr>
        <p:spPr>
          <a:xfrm>
            <a:off x="609600" y="1143000"/>
            <a:ext cx="7848600" cy="51816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 txBox="1">
            <a:spLocks noGrp="1"/>
          </p:cNvSpPr>
          <p:nvPr>
            <p:ph type="title"/>
          </p:nvPr>
        </p:nvSpPr>
        <p:spPr>
          <a:xfrm>
            <a:off x="1298194" y="434085"/>
            <a:ext cx="5967730" cy="546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Steps </a:t>
            </a:r>
            <a:r>
              <a:rPr dirty="0"/>
              <a:t>of </a:t>
            </a:r>
            <a:r>
              <a:rPr dirty="0" spc="-5"/>
              <a:t>Prototyping</a:t>
            </a:r>
            <a:r>
              <a:rPr dirty="0" spc="-30"/>
              <a:t> </a:t>
            </a:r>
            <a:r>
              <a:rPr dirty="0"/>
              <a:t>Model</a:t>
            </a:r>
          </a:p>
        </p:txBody>
      </p:sp>
      <p:sp>
        <p:nvSpPr>
          <p:cNvPr id="1048607" name="object 3"/>
          <p:cNvSpPr txBox="1"/>
          <p:nvPr/>
        </p:nvSpPr>
        <p:spPr>
          <a:xfrm>
            <a:off x="353059" y="1218946"/>
            <a:ext cx="8409940" cy="51562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607060" marL="619125">
              <a:lnSpc>
                <a:spcPts val="2700"/>
              </a:lnSpc>
              <a:spcBef>
                <a:spcPts val="100"/>
              </a:spcBef>
              <a:buClr>
                <a:srgbClr val="463416"/>
              </a:buClr>
              <a:buFont typeface="Wingdings"/>
              <a:buChar char=""/>
              <a:tabLst>
                <a:tab algn="l" pos="619125"/>
                <a:tab algn="l" pos="619760"/>
              </a:tabLst>
            </a:pPr>
            <a:r>
              <a:rPr b="1" dirty="0" sz="2400" i="1" spc="40">
                <a:solidFill>
                  <a:srgbClr val="47221E"/>
                </a:solidFill>
                <a:latin typeface="Times New Roman"/>
                <a:cs typeface="Times New Roman"/>
              </a:rPr>
              <a:t>Requirements </a:t>
            </a:r>
            <a:r>
              <a:rPr b="1" dirty="0" sz="2400" i="1">
                <a:solidFill>
                  <a:srgbClr val="47221E"/>
                </a:solidFill>
                <a:latin typeface="Times New Roman"/>
                <a:cs typeface="Times New Roman"/>
              </a:rPr>
              <a:t>Gathering </a:t>
            </a:r>
            <a:r>
              <a:rPr b="1" dirty="0" sz="2400" i="1" spc="35">
                <a:solidFill>
                  <a:srgbClr val="47221E"/>
                </a:solidFill>
                <a:latin typeface="Times New Roman"/>
                <a:cs typeface="Times New Roman"/>
              </a:rPr>
              <a:t>and</a:t>
            </a:r>
            <a:r>
              <a:rPr b="1" dirty="0" sz="2400" i="1" spc="-204">
                <a:solidFill>
                  <a:srgbClr val="47221E"/>
                </a:solidFill>
                <a:latin typeface="Times New Roman"/>
                <a:cs typeface="Times New Roman"/>
              </a:rPr>
              <a:t> </a:t>
            </a:r>
            <a:r>
              <a:rPr b="1" dirty="0" sz="2400" i="1" spc="-30">
                <a:solidFill>
                  <a:srgbClr val="47221E"/>
                </a:solidFill>
                <a:latin typeface="Times New Roman"/>
                <a:cs typeface="Times New Roman"/>
              </a:rPr>
              <a:t>Analysis:</a:t>
            </a:r>
            <a:endParaRPr sz="2400">
              <a:latin typeface="Times New Roman"/>
              <a:cs typeface="Times New Roman"/>
            </a:endParaRPr>
          </a:p>
          <a:p>
            <a:pPr marL="1458595">
              <a:lnSpc>
                <a:spcPts val="2270"/>
              </a:lnSpc>
            </a:pPr>
            <a:r>
              <a:rPr dirty="0" sz="2400" spc="-125">
                <a:solidFill>
                  <a:srgbClr val="47221E"/>
                </a:solidFill>
                <a:latin typeface="Arial"/>
                <a:cs typeface="Arial"/>
              </a:rPr>
              <a:t>A </a:t>
            </a:r>
            <a:r>
              <a:rPr dirty="0" sz="2400" spc="50">
                <a:solidFill>
                  <a:srgbClr val="47221E"/>
                </a:solidFill>
                <a:latin typeface="Arial"/>
                <a:cs typeface="Arial"/>
              </a:rPr>
              <a:t>prototyping </a:t>
            </a:r>
            <a:r>
              <a:rPr dirty="0" sz="2400">
                <a:solidFill>
                  <a:srgbClr val="47221E"/>
                </a:solidFill>
                <a:latin typeface="Arial"/>
                <a:cs typeface="Arial"/>
              </a:rPr>
              <a:t>model </a:t>
            </a:r>
            <a:r>
              <a:rPr dirty="0" sz="2400" spc="-40">
                <a:solidFill>
                  <a:srgbClr val="47221E"/>
                </a:solidFill>
                <a:latin typeface="Arial"/>
                <a:cs typeface="Arial"/>
              </a:rPr>
              <a:t>begins </a:t>
            </a:r>
            <a:r>
              <a:rPr dirty="0" sz="2400" spc="85">
                <a:solidFill>
                  <a:srgbClr val="47221E"/>
                </a:solidFill>
                <a:latin typeface="Arial"/>
                <a:cs typeface="Arial"/>
              </a:rPr>
              <a:t>with</a:t>
            </a:r>
            <a:r>
              <a:rPr dirty="0" sz="2400" spc="-44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7221E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619125">
              <a:lnSpc>
                <a:spcPts val="2020"/>
              </a:lnSpc>
            </a:pPr>
            <a:r>
              <a:rPr dirty="0" sz="2400" spc="-75">
                <a:solidFill>
                  <a:srgbClr val="47221E"/>
                </a:solidFill>
                <a:latin typeface="Arial"/>
                <a:cs typeface="Arial"/>
              </a:rPr>
              <a:t>analysis,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47221E"/>
                </a:solidFill>
                <a:latin typeface="Arial"/>
                <a:cs typeface="Arial"/>
              </a:rPr>
              <a:t>and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35">
                <a:solidFill>
                  <a:srgbClr val="47221E"/>
                </a:solidFill>
                <a:latin typeface="Arial"/>
                <a:cs typeface="Arial"/>
              </a:rPr>
              <a:t>the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requirements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85">
                <a:solidFill>
                  <a:srgbClr val="47221E"/>
                </a:solidFill>
                <a:latin typeface="Arial"/>
                <a:cs typeface="Arial"/>
              </a:rPr>
              <a:t>of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35">
                <a:solidFill>
                  <a:srgbClr val="47221E"/>
                </a:solidFill>
                <a:latin typeface="Arial"/>
                <a:cs typeface="Arial"/>
              </a:rPr>
              <a:t>the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7221E"/>
                </a:solidFill>
                <a:latin typeface="Arial"/>
                <a:cs typeface="Arial"/>
              </a:rPr>
              <a:t>system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47221E"/>
                </a:solidFill>
                <a:latin typeface="Arial"/>
                <a:cs typeface="Arial"/>
              </a:rPr>
              <a:t>are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47221E"/>
                </a:solidFill>
                <a:latin typeface="Arial"/>
                <a:cs typeface="Arial"/>
              </a:rPr>
              <a:t>defined</a:t>
            </a:r>
            <a:r>
              <a:rPr dirty="0" sz="2400" spc="-10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619125" marR="902335">
              <a:lnSpc>
                <a:spcPct val="70000"/>
              </a:lnSpc>
              <a:spcBef>
                <a:spcPts val="430"/>
              </a:spcBef>
            </a:pPr>
            <a:r>
              <a:rPr dirty="0" sz="2400" spc="5">
                <a:solidFill>
                  <a:srgbClr val="47221E"/>
                </a:solidFill>
                <a:latin typeface="Arial"/>
                <a:cs typeface="Arial"/>
              </a:rPr>
              <a:t>detail.</a:t>
            </a:r>
            <a:r>
              <a:rPr dirty="0" sz="2400" spc="-10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The</a:t>
            </a:r>
            <a:r>
              <a:rPr dirty="0" sz="2400" spc="-10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47221E"/>
                </a:solidFill>
                <a:latin typeface="Arial"/>
                <a:cs typeface="Arial"/>
              </a:rPr>
              <a:t>user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80">
                <a:solidFill>
                  <a:srgbClr val="47221E"/>
                </a:solidFill>
                <a:latin typeface="Arial"/>
                <a:cs typeface="Arial"/>
              </a:rPr>
              <a:t>is</a:t>
            </a:r>
            <a:r>
              <a:rPr dirty="0" sz="2400" spc="-10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20">
                <a:solidFill>
                  <a:srgbClr val="47221E"/>
                </a:solidFill>
                <a:latin typeface="Arial"/>
                <a:cs typeface="Arial"/>
              </a:rPr>
              <a:t>interviewed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in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20">
                <a:solidFill>
                  <a:srgbClr val="47221E"/>
                </a:solidFill>
                <a:latin typeface="Arial"/>
                <a:cs typeface="Arial"/>
              </a:rPr>
              <a:t>order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114">
                <a:solidFill>
                  <a:srgbClr val="47221E"/>
                </a:solidFill>
                <a:latin typeface="Arial"/>
                <a:cs typeface="Arial"/>
              </a:rPr>
              <a:t>to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25">
                <a:solidFill>
                  <a:srgbClr val="47221E"/>
                </a:solidFill>
                <a:latin typeface="Arial"/>
                <a:cs typeface="Arial"/>
              </a:rPr>
              <a:t>known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35">
                <a:solidFill>
                  <a:srgbClr val="47221E"/>
                </a:solidFill>
                <a:latin typeface="Arial"/>
                <a:cs typeface="Arial"/>
              </a:rPr>
              <a:t>the 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requirements </a:t>
            </a:r>
            <a:r>
              <a:rPr dirty="0" sz="2400" spc="90">
                <a:solidFill>
                  <a:srgbClr val="47221E"/>
                </a:solidFill>
                <a:latin typeface="Arial"/>
                <a:cs typeface="Arial"/>
              </a:rPr>
              <a:t>of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</a:t>
            </a:r>
            <a:r>
              <a:rPr dirty="0" sz="2400" spc="-42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7221E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indent="-607060" marL="619125">
              <a:lnSpc>
                <a:spcPts val="2700"/>
              </a:lnSpc>
              <a:spcBef>
                <a:spcPts val="2150"/>
              </a:spcBef>
              <a:buClr>
                <a:srgbClr val="463416"/>
              </a:buClr>
              <a:buFont typeface="Wingdings"/>
              <a:buChar char=""/>
              <a:tabLst>
                <a:tab algn="l" pos="619125"/>
                <a:tab algn="l" pos="619760"/>
              </a:tabLst>
            </a:pPr>
            <a:r>
              <a:rPr b="1" dirty="0" sz="2400" i="1" spc="-55">
                <a:solidFill>
                  <a:srgbClr val="47221E"/>
                </a:solidFill>
                <a:latin typeface="Times New Roman"/>
                <a:cs typeface="Times New Roman"/>
              </a:rPr>
              <a:t>Quick</a:t>
            </a:r>
            <a:r>
              <a:rPr b="1" dirty="0" sz="2400" i="1" spc="-70">
                <a:solidFill>
                  <a:srgbClr val="47221E"/>
                </a:solidFill>
                <a:latin typeface="Times New Roman"/>
                <a:cs typeface="Times New Roman"/>
              </a:rPr>
              <a:t> </a:t>
            </a:r>
            <a:r>
              <a:rPr b="1" dirty="0" sz="2400" i="1" spc="-35">
                <a:solidFill>
                  <a:srgbClr val="47221E"/>
                </a:solidFill>
                <a:latin typeface="Times New Roman"/>
                <a:cs typeface="Times New Roman"/>
              </a:rPr>
              <a:t>Design:</a:t>
            </a:r>
            <a:endParaRPr sz="2400">
              <a:latin typeface="Times New Roman"/>
              <a:cs typeface="Times New Roman"/>
            </a:endParaRPr>
          </a:p>
          <a:p>
            <a:pPr indent="839469" marL="619125" marR="29209">
              <a:lnSpc>
                <a:spcPct val="70000"/>
              </a:lnSpc>
              <a:spcBef>
                <a:spcPts val="685"/>
              </a:spcBef>
            </a:pPr>
            <a:r>
              <a:rPr dirty="0" sz="2400" spc="-60">
                <a:solidFill>
                  <a:srgbClr val="47221E"/>
                </a:solidFill>
                <a:latin typeface="Arial"/>
                <a:cs typeface="Arial"/>
              </a:rPr>
              <a:t>When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requirements </a:t>
            </a:r>
            <a:r>
              <a:rPr dirty="0" sz="2400" spc="-55">
                <a:solidFill>
                  <a:srgbClr val="47221E"/>
                </a:solidFill>
                <a:latin typeface="Arial"/>
                <a:cs typeface="Arial"/>
              </a:rPr>
              <a:t>are </a:t>
            </a:r>
            <a:r>
              <a:rPr dirty="0" sz="2400" spc="15">
                <a:solidFill>
                  <a:srgbClr val="47221E"/>
                </a:solidFill>
                <a:latin typeface="Arial"/>
                <a:cs typeface="Arial"/>
              </a:rPr>
              <a:t>known, </a:t>
            </a:r>
            <a:r>
              <a:rPr dirty="0" sz="2400" spc="-160">
                <a:solidFill>
                  <a:srgbClr val="47221E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preliminary</a:t>
            </a:r>
            <a:r>
              <a:rPr dirty="0" sz="2400" spc="-36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47221E"/>
                </a:solidFill>
                <a:latin typeface="Arial"/>
                <a:cs typeface="Arial"/>
              </a:rPr>
              <a:t>design  </a:t>
            </a:r>
            <a:r>
              <a:rPr dirty="0" sz="2400" spc="45">
                <a:solidFill>
                  <a:srgbClr val="47221E"/>
                </a:solidFill>
                <a:latin typeface="Arial"/>
                <a:cs typeface="Arial"/>
              </a:rPr>
              <a:t>or </a:t>
            </a:r>
            <a:r>
              <a:rPr dirty="0" sz="2400" spc="-20">
                <a:solidFill>
                  <a:srgbClr val="47221E"/>
                </a:solidFill>
                <a:latin typeface="Arial"/>
                <a:cs typeface="Arial"/>
              </a:rPr>
              <a:t>quick </a:t>
            </a:r>
            <a:r>
              <a:rPr dirty="0" sz="2400" spc="-40">
                <a:solidFill>
                  <a:srgbClr val="47221E"/>
                </a:solidFill>
                <a:latin typeface="Arial"/>
                <a:cs typeface="Arial"/>
              </a:rPr>
              <a:t>design </a:t>
            </a:r>
            <a:r>
              <a:rPr dirty="0" sz="2400" spc="90">
                <a:solidFill>
                  <a:srgbClr val="47221E"/>
                </a:solidFill>
                <a:latin typeface="Arial"/>
                <a:cs typeface="Arial"/>
              </a:rPr>
              <a:t>for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 </a:t>
            </a:r>
            <a:r>
              <a:rPr dirty="0" sz="2400" spc="-45">
                <a:solidFill>
                  <a:srgbClr val="47221E"/>
                </a:solidFill>
                <a:latin typeface="Arial"/>
                <a:cs typeface="Arial"/>
              </a:rPr>
              <a:t>system 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is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created. </a:t>
            </a:r>
            <a:r>
              <a:rPr dirty="0" sz="2400" spc="105">
                <a:solidFill>
                  <a:srgbClr val="47221E"/>
                </a:solidFill>
                <a:latin typeface="Arial"/>
                <a:cs typeface="Arial"/>
              </a:rPr>
              <a:t>It 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is </a:t>
            </a:r>
            <a:r>
              <a:rPr dirty="0" sz="2400" spc="75">
                <a:solidFill>
                  <a:srgbClr val="47221E"/>
                </a:solidFill>
                <a:latin typeface="Arial"/>
                <a:cs typeface="Arial"/>
              </a:rPr>
              <a:t>not </a:t>
            </a:r>
            <a:r>
              <a:rPr dirty="0" sz="2400" spc="-160">
                <a:solidFill>
                  <a:srgbClr val="47221E"/>
                </a:solidFill>
                <a:latin typeface="Arial"/>
                <a:cs typeface="Arial"/>
              </a:rPr>
              <a:t>a  </a:t>
            </a:r>
            <a:r>
              <a:rPr dirty="0" sz="2400" spc="5">
                <a:solidFill>
                  <a:srgbClr val="47221E"/>
                </a:solidFill>
                <a:latin typeface="Arial"/>
                <a:cs typeface="Arial"/>
              </a:rPr>
              <a:t>detailed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7221E"/>
                </a:solidFill>
                <a:latin typeface="Arial"/>
                <a:cs typeface="Arial"/>
              </a:rPr>
              <a:t>design.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47221E"/>
                </a:solidFill>
                <a:latin typeface="Arial"/>
                <a:cs typeface="Arial"/>
              </a:rPr>
              <a:t>However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105">
                <a:solidFill>
                  <a:srgbClr val="47221E"/>
                </a:solidFill>
                <a:latin typeface="Arial"/>
                <a:cs typeface="Arial"/>
              </a:rPr>
              <a:t>it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47221E"/>
                </a:solidFill>
                <a:latin typeface="Arial"/>
                <a:cs typeface="Arial"/>
              </a:rPr>
              <a:t>includes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35">
                <a:solidFill>
                  <a:srgbClr val="47221E"/>
                </a:solidFill>
                <a:latin typeface="Arial"/>
                <a:cs typeface="Arial"/>
              </a:rPr>
              <a:t>the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45">
                <a:solidFill>
                  <a:srgbClr val="47221E"/>
                </a:solidFill>
                <a:latin typeface="Arial"/>
                <a:cs typeface="Arial"/>
              </a:rPr>
              <a:t>important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47221E"/>
                </a:solidFill>
                <a:latin typeface="Arial"/>
                <a:cs typeface="Arial"/>
              </a:rPr>
              <a:t>aspects  </a:t>
            </a:r>
            <a:r>
              <a:rPr dirty="0" sz="2400" spc="90">
                <a:solidFill>
                  <a:srgbClr val="47221E"/>
                </a:solidFill>
                <a:latin typeface="Arial"/>
                <a:cs typeface="Arial"/>
              </a:rPr>
              <a:t>of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 </a:t>
            </a:r>
            <a:r>
              <a:rPr dirty="0" sz="2400" spc="-45">
                <a:solidFill>
                  <a:srgbClr val="47221E"/>
                </a:solidFill>
                <a:latin typeface="Arial"/>
                <a:cs typeface="Arial"/>
              </a:rPr>
              <a:t>system, </a:t>
            </a:r>
            <a:r>
              <a:rPr dirty="0" sz="2400">
                <a:solidFill>
                  <a:srgbClr val="47221E"/>
                </a:solidFill>
                <a:latin typeface="Arial"/>
                <a:cs typeface="Arial"/>
              </a:rPr>
              <a:t>which </a:t>
            </a:r>
            <a:r>
              <a:rPr dirty="0" sz="2400" spc="-55">
                <a:solidFill>
                  <a:srgbClr val="47221E"/>
                </a:solidFill>
                <a:latin typeface="Arial"/>
                <a:cs typeface="Arial"/>
              </a:rPr>
              <a:t>gives 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an </a:t>
            </a:r>
            <a:r>
              <a:rPr dirty="0" sz="2400" spc="-50">
                <a:solidFill>
                  <a:srgbClr val="47221E"/>
                </a:solidFill>
                <a:latin typeface="Arial"/>
                <a:cs typeface="Arial"/>
              </a:rPr>
              <a:t>idea </a:t>
            </a:r>
            <a:r>
              <a:rPr dirty="0" sz="2400" spc="95">
                <a:solidFill>
                  <a:srgbClr val="47221E"/>
                </a:solidFill>
                <a:latin typeface="Arial"/>
                <a:cs typeface="Arial"/>
              </a:rPr>
              <a:t>of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 </a:t>
            </a:r>
            <a:r>
              <a:rPr dirty="0" sz="2400" spc="-45">
                <a:solidFill>
                  <a:srgbClr val="47221E"/>
                </a:solidFill>
                <a:latin typeface="Arial"/>
                <a:cs typeface="Arial"/>
              </a:rPr>
              <a:t>system </a:t>
            </a:r>
            <a:r>
              <a:rPr dirty="0" sz="2400" spc="114">
                <a:solidFill>
                  <a:srgbClr val="47221E"/>
                </a:solidFill>
                <a:latin typeface="Arial"/>
                <a:cs typeface="Arial"/>
              </a:rPr>
              <a:t>to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  </a:t>
            </a:r>
            <a:r>
              <a:rPr dirty="0" sz="2400" spc="-50">
                <a:solidFill>
                  <a:srgbClr val="47221E"/>
                </a:solidFill>
                <a:latin typeface="Arial"/>
                <a:cs typeface="Arial"/>
              </a:rPr>
              <a:t>user.</a:t>
            </a:r>
            <a:endParaRPr sz="2400">
              <a:latin typeface="Arial"/>
              <a:cs typeface="Arial"/>
            </a:endParaRPr>
          </a:p>
          <a:p>
            <a:pPr indent="-607060" marL="619125">
              <a:lnSpc>
                <a:spcPts val="2700"/>
              </a:lnSpc>
              <a:spcBef>
                <a:spcPts val="2150"/>
              </a:spcBef>
              <a:buClr>
                <a:srgbClr val="463416"/>
              </a:buClr>
              <a:buFont typeface="Wingdings"/>
              <a:buChar char=""/>
              <a:tabLst>
                <a:tab algn="l" pos="619125"/>
                <a:tab algn="l" pos="619760"/>
              </a:tabLst>
            </a:pPr>
            <a:r>
              <a:rPr b="1" dirty="0" sz="2400" i="1" spc="-45">
                <a:solidFill>
                  <a:srgbClr val="47221E"/>
                </a:solidFill>
                <a:latin typeface="Times New Roman"/>
                <a:cs typeface="Times New Roman"/>
              </a:rPr>
              <a:t>Build </a:t>
            </a:r>
            <a:r>
              <a:rPr b="1" dirty="0" sz="2400" i="1" spc="95">
                <a:solidFill>
                  <a:srgbClr val="47221E"/>
                </a:solidFill>
                <a:latin typeface="Times New Roman"/>
                <a:cs typeface="Times New Roman"/>
              </a:rPr>
              <a:t>Prototype</a:t>
            </a:r>
            <a:r>
              <a:rPr b="1" dirty="0" sz="2400" i="1" spc="-90">
                <a:solidFill>
                  <a:srgbClr val="47221E"/>
                </a:solidFill>
                <a:latin typeface="Times New Roman"/>
                <a:cs typeface="Times New Roman"/>
              </a:rPr>
              <a:t> </a:t>
            </a:r>
            <a:r>
              <a:rPr b="1" dirty="0" sz="2400" i="1" spc="-195">
                <a:solidFill>
                  <a:srgbClr val="47221E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indent="770890" marL="619125" marR="128905">
              <a:lnSpc>
                <a:spcPct val="70000"/>
              </a:lnSpc>
              <a:spcBef>
                <a:spcPts val="685"/>
              </a:spcBef>
            </a:pPr>
            <a:r>
              <a:rPr dirty="0" sz="2400" spc="35">
                <a:solidFill>
                  <a:srgbClr val="47221E"/>
                </a:solidFill>
                <a:latin typeface="Arial"/>
                <a:cs typeface="Arial"/>
              </a:rPr>
              <a:t>Information</a:t>
            </a:r>
            <a:r>
              <a:rPr dirty="0" sz="2400" spc="-12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47221E"/>
                </a:solidFill>
                <a:latin typeface="Arial"/>
                <a:cs typeface="Arial"/>
              </a:rPr>
              <a:t>gathering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65">
                <a:solidFill>
                  <a:srgbClr val="47221E"/>
                </a:solidFill>
                <a:latin typeface="Arial"/>
                <a:cs typeface="Arial"/>
              </a:rPr>
              <a:t>from</a:t>
            </a:r>
            <a:r>
              <a:rPr dirty="0" sz="2400" spc="-9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47221E"/>
                </a:solidFill>
                <a:latin typeface="Arial"/>
                <a:cs typeface="Arial"/>
              </a:rPr>
              <a:t>quick</a:t>
            </a:r>
            <a:r>
              <a:rPr dirty="0" sz="2400" spc="-9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7221E"/>
                </a:solidFill>
                <a:latin typeface="Arial"/>
                <a:cs typeface="Arial"/>
              </a:rPr>
              <a:t>design</a:t>
            </a:r>
            <a:r>
              <a:rPr dirty="0" sz="2400" spc="-12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is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25">
                <a:solidFill>
                  <a:srgbClr val="47221E"/>
                </a:solidFill>
                <a:latin typeface="Arial"/>
                <a:cs typeface="Arial"/>
              </a:rPr>
              <a:t>modified  </a:t>
            </a:r>
            <a:r>
              <a:rPr dirty="0" sz="2400" spc="114">
                <a:solidFill>
                  <a:srgbClr val="47221E"/>
                </a:solidFill>
                <a:latin typeface="Arial"/>
                <a:cs typeface="Arial"/>
              </a:rPr>
              <a:t>to </a:t>
            </a:r>
            <a:r>
              <a:rPr dirty="0" sz="2400" spc="65">
                <a:solidFill>
                  <a:srgbClr val="47221E"/>
                </a:solidFill>
                <a:latin typeface="Arial"/>
                <a:cs typeface="Arial"/>
              </a:rPr>
              <a:t>form </a:t>
            </a:r>
            <a:r>
              <a:rPr dirty="0" sz="2400" spc="-160">
                <a:solidFill>
                  <a:srgbClr val="47221E"/>
                </a:solidFill>
                <a:latin typeface="Arial"/>
                <a:cs typeface="Arial"/>
              </a:rPr>
              <a:t>a </a:t>
            </a:r>
            <a:r>
              <a:rPr dirty="0" sz="2400" spc="45">
                <a:solidFill>
                  <a:srgbClr val="47221E"/>
                </a:solidFill>
                <a:latin typeface="Arial"/>
                <a:cs typeface="Arial"/>
              </a:rPr>
              <a:t>prototype. </a:t>
            </a:r>
            <a:r>
              <a:rPr dirty="0" sz="2400" spc="110">
                <a:solidFill>
                  <a:srgbClr val="47221E"/>
                </a:solidFill>
                <a:latin typeface="Arial"/>
                <a:cs typeface="Arial"/>
              </a:rPr>
              <a:t>It </a:t>
            </a:r>
            <a:r>
              <a:rPr dirty="0" sz="2400" spc="-20">
                <a:solidFill>
                  <a:srgbClr val="47221E"/>
                </a:solidFill>
                <a:latin typeface="Arial"/>
                <a:cs typeface="Arial"/>
              </a:rPr>
              <a:t>represents </a:t>
            </a:r>
            <a:r>
              <a:rPr dirty="0" sz="2400" spc="-160">
                <a:solidFill>
                  <a:srgbClr val="47221E"/>
                </a:solidFill>
                <a:latin typeface="Arial"/>
                <a:cs typeface="Arial"/>
              </a:rPr>
              <a:t>a </a:t>
            </a:r>
            <a:r>
              <a:rPr dirty="0" sz="2400" spc="35">
                <a:solidFill>
                  <a:srgbClr val="47221E"/>
                </a:solidFill>
                <a:latin typeface="Arial"/>
                <a:cs typeface="Arial"/>
              </a:rPr>
              <a:t>’rough’ </a:t>
            </a:r>
            <a:r>
              <a:rPr dirty="0" sz="2400" spc="-40">
                <a:solidFill>
                  <a:srgbClr val="47221E"/>
                </a:solidFill>
                <a:latin typeface="Arial"/>
                <a:cs typeface="Arial"/>
              </a:rPr>
              <a:t>design </a:t>
            </a:r>
            <a:r>
              <a:rPr dirty="0" sz="2400" spc="95">
                <a:solidFill>
                  <a:srgbClr val="47221E"/>
                </a:solidFill>
                <a:latin typeface="Arial"/>
                <a:cs typeface="Arial"/>
              </a:rPr>
              <a:t>of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  </a:t>
            </a:r>
            <a:r>
              <a:rPr dirty="0" sz="2400" spc="5">
                <a:solidFill>
                  <a:srgbClr val="47221E"/>
                </a:solidFill>
                <a:latin typeface="Arial"/>
                <a:cs typeface="Arial"/>
              </a:rPr>
              <a:t>required</a:t>
            </a:r>
            <a:r>
              <a:rPr dirty="0" sz="2400" spc="-12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7221E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 txBox="1">
            <a:spLocks noGrp="1"/>
          </p:cNvSpPr>
          <p:nvPr>
            <p:ph type="title"/>
          </p:nvPr>
        </p:nvSpPr>
        <p:spPr>
          <a:xfrm>
            <a:off x="1586230" y="434085"/>
            <a:ext cx="5971539" cy="546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Steps </a:t>
            </a:r>
            <a:r>
              <a:rPr dirty="0"/>
              <a:t>of Prototyping</a:t>
            </a:r>
            <a:r>
              <a:rPr dirty="0" spc="-75"/>
              <a:t> </a:t>
            </a:r>
            <a:r>
              <a:rPr dirty="0"/>
              <a:t>Model</a:t>
            </a:r>
          </a:p>
        </p:txBody>
      </p:sp>
      <p:sp>
        <p:nvSpPr>
          <p:cNvPr id="1048609" name="object 3"/>
          <p:cNvSpPr txBox="1"/>
          <p:nvPr/>
        </p:nvSpPr>
        <p:spPr>
          <a:xfrm>
            <a:off x="353059" y="1090929"/>
            <a:ext cx="8355965" cy="486854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607060" marL="619125">
              <a:lnSpc>
                <a:spcPts val="2845"/>
              </a:lnSpc>
              <a:spcBef>
                <a:spcPts val="100"/>
              </a:spcBef>
              <a:buClr>
                <a:srgbClr val="463416"/>
              </a:buClr>
              <a:buSzPct val="83333"/>
              <a:buFont typeface="Wingdings"/>
              <a:buChar char=""/>
              <a:tabLst>
                <a:tab algn="l" pos="619125"/>
                <a:tab algn="l" pos="619760"/>
              </a:tabLst>
            </a:pPr>
            <a:r>
              <a:rPr b="1" dirty="0" sz="2400" i="1" spc="25">
                <a:solidFill>
                  <a:srgbClr val="47221E"/>
                </a:solidFill>
                <a:latin typeface="Times New Roman"/>
                <a:cs typeface="Times New Roman"/>
              </a:rPr>
              <a:t>Customer</a:t>
            </a:r>
            <a:r>
              <a:rPr b="1" dirty="0" sz="2400" i="1" spc="-80">
                <a:solidFill>
                  <a:srgbClr val="47221E"/>
                </a:solidFill>
                <a:latin typeface="Times New Roman"/>
                <a:cs typeface="Times New Roman"/>
              </a:rPr>
              <a:t> </a:t>
            </a:r>
            <a:r>
              <a:rPr b="1" dirty="0" sz="2400" i="1" spc="-15">
                <a:solidFill>
                  <a:srgbClr val="47221E"/>
                </a:solidFill>
                <a:latin typeface="Times New Roman"/>
                <a:cs typeface="Times New Roman"/>
              </a:rPr>
              <a:t>Evaluation:</a:t>
            </a:r>
            <a:endParaRPr sz="2400">
              <a:latin typeface="Times New Roman"/>
              <a:cs typeface="Times New Roman"/>
            </a:endParaRPr>
          </a:p>
          <a:p>
            <a:pPr indent="839469" marL="619125" marR="19050">
              <a:lnSpc>
                <a:spcPct val="80000"/>
              </a:lnSpc>
              <a:spcBef>
                <a:spcPts val="540"/>
              </a:spcBef>
            </a:pPr>
            <a:r>
              <a:rPr dirty="0" sz="2400" spc="60">
                <a:solidFill>
                  <a:srgbClr val="47221E"/>
                </a:solidFill>
                <a:latin typeface="Arial"/>
                <a:cs typeface="Arial"/>
              </a:rPr>
              <a:t>After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delivering </a:t>
            </a:r>
            <a:r>
              <a:rPr dirty="0" sz="2400" spc="35">
                <a:solidFill>
                  <a:srgbClr val="47221E"/>
                </a:solidFill>
                <a:latin typeface="Arial"/>
                <a:cs typeface="Arial"/>
              </a:rPr>
              <a:t>the </a:t>
            </a:r>
            <a:r>
              <a:rPr dirty="0" sz="2400" spc="-45">
                <a:solidFill>
                  <a:srgbClr val="47221E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developer </a:t>
            </a:r>
            <a:r>
              <a:rPr dirty="0" sz="2400" spc="-65">
                <a:solidFill>
                  <a:srgbClr val="47221E"/>
                </a:solidFill>
                <a:latin typeface="Arial"/>
                <a:cs typeface="Arial"/>
              </a:rPr>
              <a:t>needs </a:t>
            </a:r>
            <a:r>
              <a:rPr dirty="0" sz="2400" spc="120">
                <a:solidFill>
                  <a:srgbClr val="47221E"/>
                </a:solidFill>
                <a:latin typeface="Arial"/>
                <a:cs typeface="Arial"/>
              </a:rPr>
              <a:t>to  </a:t>
            </a:r>
            <a:r>
              <a:rPr dirty="0" sz="2400" spc="5">
                <a:solidFill>
                  <a:srgbClr val="47221E"/>
                </a:solidFill>
                <a:latin typeface="Arial"/>
                <a:cs typeface="Arial"/>
              </a:rPr>
              <a:t>provide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47221E"/>
                </a:solidFill>
                <a:latin typeface="Arial"/>
                <a:cs typeface="Arial"/>
              </a:rPr>
              <a:t>training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47221E"/>
                </a:solidFill>
                <a:latin typeface="Arial"/>
                <a:cs typeface="Arial"/>
              </a:rPr>
              <a:t>about</a:t>
            </a:r>
            <a:r>
              <a:rPr dirty="0" sz="2400" spc="-10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45">
                <a:solidFill>
                  <a:srgbClr val="47221E"/>
                </a:solidFill>
                <a:latin typeface="Arial"/>
                <a:cs typeface="Arial"/>
              </a:rPr>
              <a:t>how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120">
                <a:solidFill>
                  <a:srgbClr val="47221E"/>
                </a:solidFill>
                <a:latin typeface="Arial"/>
                <a:cs typeface="Arial"/>
              </a:rPr>
              <a:t>to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95">
                <a:solidFill>
                  <a:srgbClr val="47221E"/>
                </a:solidFill>
                <a:latin typeface="Arial"/>
                <a:cs typeface="Arial"/>
              </a:rPr>
              <a:t>use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35">
                <a:solidFill>
                  <a:srgbClr val="47221E"/>
                </a:solidFill>
                <a:latin typeface="Arial"/>
                <a:cs typeface="Arial"/>
              </a:rPr>
              <a:t>the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7221E"/>
                </a:solidFill>
                <a:latin typeface="Arial"/>
                <a:cs typeface="Arial"/>
              </a:rPr>
              <a:t>system.</a:t>
            </a:r>
            <a:r>
              <a:rPr dirty="0" sz="2400" spc="-12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This</a:t>
            </a:r>
            <a:r>
              <a:rPr dirty="0" sz="2400" spc="-10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20">
                <a:solidFill>
                  <a:srgbClr val="47221E"/>
                </a:solidFill>
                <a:latin typeface="Arial"/>
                <a:cs typeface="Arial"/>
              </a:rPr>
              <a:t>activity  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is </a:t>
            </a:r>
            <a:r>
              <a:rPr dirty="0" sz="2400" spc="15">
                <a:solidFill>
                  <a:srgbClr val="47221E"/>
                </a:solidFill>
                <a:latin typeface="Arial"/>
                <a:cs typeface="Arial"/>
              </a:rPr>
              <a:t>supported </a:t>
            </a:r>
            <a:r>
              <a:rPr dirty="0" sz="2400" spc="-35">
                <a:solidFill>
                  <a:srgbClr val="47221E"/>
                </a:solidFill>
                <a:latin typeface="Arial"/>
                <a:cs typeface="Arial"/>
              </a:rPr>
              <a:t>by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customer </a:t>
            </a:r>
            <a:r>
              <a:rPr dirty="0" sz="2400" spc="-15">
                <a:solidFill>
                  <a:srgbClr val="47221E"/>
                </a:solidFill>
                <a:latin typeface="Arial"/>
                <a:cs typeface="Arial"/>
              </a:rPr>
              <a:t>evaluation, </a:t>
            </a:r>
            <a:r>
              <a:rPr dirty="0" sz="2400" spc="-55">
                <a:solidFill>
                  <a:srgbClr val="47221E"/>
                </a:solidFill>
                <a:latin typeface="Arial"/>
                <a:cs typeface="Arial"/>
              </a:rPr>
              <a:t>and </a:t>
            </a:r>
            <a:r>
              <a:rPr dirty="0" sz="2400" spc="85">
                <a:solidFill>
                  <a:srgbClr val="47221E"/>
                </a:solidFill>
                <a:latin typeface="Arial"/>
                <a:cs typeface="Arial"/>
              </a:rPr>
              <a:t>if </a:t>
            </a:r>
            <a:r>
              <a:rPr dirty="0" sz="2400" spc="-75">
                <a:solidFill>
                  <a:srgbClr val="47221E"/>
                </a:solidFill>
                <a:latin typeface="Arial"/>
                <a:cs typeface="Arial"/>
              </a:rPr>
              <a:t>any changes  </a:t>
            </a:r>
            <a:r>
              <a:rPr dirty="0" sz="2400" spc="-50">
                <a:solidFill>
                  <a:srgbClr val="47221E"/>
                </a:solidFill>
                <a:latin typeface="Arial"/>
                <a:cs typeface="Arial"/>
              </a:rPr>
              <a:t>are </a:t>
            </a:r>
            <a:r>
              <a:rPr dirty="0" sz="2400" spc="35">
                <a:solidFill>
                  <a:srgbClr val="47221E"/>
                </a:solidFill>
                <a:latin typeface="Arial"/>
                <a:cs typeface="Arial"/>
              </a:rPr>
              <a:t>found </a:t>
            </a:r>
            <a:r>
              <a:rPr dirty="0" sz="2400" spc="30">
                <a:solidFill>
                  <a:srgbClr val="47221E"/>
                </a:solidFill>
                <a:latin typeface="Arial"/>
                <a:cs typeface="Arial"/>
              </a:rPr>
              <a:t>then </a:t>
            </a:r>
            <a:r>
              <a:rPr dirty="0" sz="2400" spc="15">
                <a:solidFill>
                  <a:srgbClr val="47221E"/>
                </a:solidFill>
                <a:latin typeface="Arial"/>
                <a:cs typeface="Arial"/>
              </a:rPr>
              <a:t>updation</a:t>
            </a:r>
            <a:r>
              <a:rPr dirty="0" sz="2400" spc="-45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is </a:t>
            </a:r>
            <a:r>
              <a:rPr dirty="0" sz="2400" spc="-20">
                <a:solidFill>
                  <a:srgbClr val="47221E"/>
                </a:solidFill>
                <a:latin typeface="Arial"/>
                <a:cs typeface="Arial"/>
              </a:rPr>
              <a:t>done.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Arial"/>
              <a:cs typeface="Arial"/>
            </a:endParaRPr>
          </a:p>
          <a:p>
            <a:pPr indent="-607060" marL="619125">
              <a:lnSpc>
                <a:spcPts val="2845"/>
              </a:lnSpc>
              <a:buFont typeface="Wingdings"/>
              <a:buChar char=""/>
              <a:tabLst>
                <a:tab algn="l" pos="619125"/>
                <a:tab algn="l" pos="619760"/>
              </a:tabLst>
            </a:pPr>
            <a:r>
              <a:rPr b="1" dirty="0" sz="2400" spc="-65">
                <a:solidFill>
                  <a:srgbClr val="47221E"/>
                </a:solidFill>
                <a:latin typeface="Trebuchet MS"/>
                <a:cs typeface="Trebuchet MS"/>
              </a:rPr>
              <a:t>Review </a:t>
            </a:r>
            <a:r>
              <a:rPr b="1" dirty="0" sz="2400" spc="-40">
                <a:solidFill>
                  <a:srgbClr val="47221E"/>
                </a:solidFill>
                <a:latin typeface="Trebuchet MS"/>
                <a:cs typeface="Trebuchet MS"/>
              </a:rPr>
              <a:t>And</a:t>
            </a:r>
            <a:r>
              <a:rPr b="1" dirty="0" sz="2400" spc="-265">
                <a:solidFill>
                  <a:srgbClr val="47221E"/>
                </a:solidFill>
                <a:latin typeface="Trebuchet MS"/>
                <a:cs typeface="Trebuchet MS"/>
              </a:rPr>
              <a:t> </a:t>
            </a:r>
            <a:r>
              <a:rPr b="1" dirty="0" sz="2400" spc="-50">
                <a:solidFill>
                  <a:srgbClr val="47221E"/>
                </a:solidFill>
                <a:latin typeface="Trebuchet MS"/>
                <a:cs typeface="Trebuchet MS"/>
              </a:rPr>
              <a:t>Update</a:t>
            </a:r>
            <a:r>
              <a:rPr dirty="0" sz="2400" spc="-50">
                <a:solidFill>
                  <a:srgbClr val="47221E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indent="569595" marL="619125" marR="426720">
              <a:lnSpc>
                <a:spcPct val="80000"/>
              </a:lnSpc>
              <a:spcBef>
                <a:spcPts val="540"/>
              </a:spcBef>
            </a:pPr>
            <a:r>
              <a:rPr dirty="0" sz="2400" spc="-65">
                <a:solidFill>
                  <a:srgbClr val="47221E"/>
                </a:solidFill>
                <a:latin typeface="Arial"/>
                <a:cs typeface="Arial"/>
              </a:rPr>
              <a:t>There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might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35">
                <a:solidFill>
                  <a:srgbClr val="47221E"/>
                </a:solidFill>
                <a:latin typeface="Arial"/>
                <a:cs typeface="Arial"/>
              </a:rPr>
              <a:t>be</a:t>
            </a:r>
            <a:r>
              <a:rPr dirty="0" sz="2400" spc="-7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47221E"/>
                </a:solidFill>
                <a:latin typeface="Arial"/>
                <a:cs typeface="Arial"/>
              </a:rPr>
              <a:t>also</a:t>
            </a:r>
            <a:r>
              <a:rPr dirty="0" sz="2400" spc="-12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47221E"/>
                </a:solidFill>
                <a:latin typeface="Arial"/>
                <a:cs typeface="Arial"/>
              </a:rPr>
              <a:t>change</a:t>
            </a:r>
            <a:r>
              <a:rPr dirty="0" sz="2400" spc="-9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in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input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data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45">
                <a:solidFill>
                  <a:srgbClr val="47221E"/>
                </a:solidFill>
                <a:latin typeface="Arial"/>
                <a:cs typeface="Arial"/>
              </a:rPr>
              <a:t>or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7221E"/>
                </a:solidFill>
                <a:latin typeface="Arial"/>
                <a:cs typeface="Arial"/>
              </a:rPr>
              <a:t>system  </a:t>
            </a:r>
            <a:r>
              <a:rPr dirty="0" sz="2400" spc="10">
                <a:solidFill>
                  <a:srgbClr val="47221E"/>
                </a:solidFill>
                <a:latin typeface="Arial"/>
                <a:cs typeface="Arial"/>
              </a:rPr>
              <a:t>enviorment.</a:t>
            </a:r>
            <a:r>
              <a:rPr dirty="0" sz="2400" spc="-12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All</a:t>
            </a:r>
            <a:r>
              <a:rPr dirty="0" sz="2400" spc="-10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10">
                <a:solidFill>
                  <a:srgbClr val="47221E"/>
                </a:solidFill>
                <a:latin typeface="Arial"/>
                <a:cs typeface="Arial"/>
              </a:rPr>
              <a:t>this</a:t>
            </a:r>
            <a:r>
              <a:rPr dirty="0" sz="2400" spc="-10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47221E"/>
                </a:solidFill>
                <a:latin typeface="Arial"/>
                <a:cs typeface="Arial"/>
              </a:rPr>
              <a:t>require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25">
                <a:solidFill>
                  <a:srgbClr val="47221E"/>
                </a:solidFill>
                <a:latin typeface="Arial"/>
                <a:cs typeface="Arial"/>
              </a:rPr>
              <a:t>modification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90">
                <a:solidFill>
                  <a:srgbClr val="47221E"/>
                </a:solidFill>
                <a:latin typeface="Arial"/>
                <a:cs typeface="Arial"/>
              </a:rPr>
              <a:t>of</a:t>
            </a:r>
            <a:r>
              <a:rPr dirty="0" sz="2400" spc="-10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25">
                <a:solidFill>
                  <a:srgbClr val="47221E"/>
                </a:solidFill>
                <a:latin typeface="Arial"/>
                <a:cs typeface="Arial"/>
              </a:rPr>
              <a:t>software.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Arial"/>
              <a:cs typeface="Arial"/>
            </a:endParaRPr>
          </a:p>
          <a:p>
            <a:pPr indent="-342900" marL="354965" marR="5080">
              <a:lnSpc>
                <a:spcPct val="80000"/>
              </a:lnSpc>
              <a:buFont typeface="Wingdings"/>
              <a:buChar char=""/>
              <a:tabLst>
                <a:tab algn="l" pos="354965"/>
                <a:tab algn="l" pos="355600"/>
              </a:tabLst>
            </a:pPr>
            <a:r>
              <a:rPr dirty="0" sz="2400" spc="60">
                <a:solidFill>
                  <a:srgbClr val="47221E"/>
                </a:solidFill>
                <a:latin typeface="Arial"/>
                <a:cs typeface="Arial"/>
              </a:rPr>
              <a:t>After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customer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is</a:t>
            </a:r>
            <a:r>
              <a:rPr dirty="0" sz="2400" spc="-12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satisfied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47221E"/>
                </a:solidFill>
                <a:latin typeface="Arial"/>
                <a:cs typeface="Arial"/>
              </a:rPr>
              <a:t>final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47221E"/>
                </a:solidFill>
                <a:latin typeface="Arial"/>
                <a:cs typeface="Arial"/>
              </a:rPr>
              <a:t>design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47221E"/>
                </a:solidFill>
                <a:latin typeface="Arial"/>
                <a:cs typeface="Arial"/>
              </a:rPr>
              <a:t>and</a:t>
            </a:r>
            <a:r>
              <a:rPr dirty="0" sz="2400" spc="-9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65">
                <a:solidFill>
                  <a:srgbClr val="47221E"/>
                </a:solidFill>
                <a:latin typeface="Arial"/>
                <a:cs typeface="Arial"/>
              </a:rPr>
              <a:t>further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47221E"/>
                </a:solidFill>
                <a:latin typeface="Arial"/>
                <a:cs typeface="Arial"/>
              </a:rPr>
              <a:t>process</a:t>
            </a:r>
            <a:r>
              <a:rPr dirty="0" sz="2400" spc="-12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is  </a:t>
            </a:r>
            <a:r>
              <a:rPr dirty="0" sz="2400" spc="-15">
                <a:solidFill>
                  <a:srgbClr val="47221E"/>
                </a:solidFill>
                <a:latin typeface="Arial"/>
                <a:cs typeface="Arial"/>
              </a:rPr>
              <a:t>carried</a:t>
            </a:r>
            <a:r>
              <a:rPr dirty="0" sz="2400" spc="-12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45">
                <a:solidFill>
                  <a:srgbClr val="47221E"/>
                </a:solidFill>
                <a:latin typeface="Arial"/>
                <a:cs typeface="Arial"/>
              </a:rPr>
              <a:t>out.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"/>
            </a:pPr>
            <a:endParaRPr sz="2850">
              <a:latin typeface="Arial"/>
              <a:cs typeface="Arial"/>
            </a:endParaRPr>
          </a:p>
          <a:p>
            <a:pPr indent="-342900" marL="354965" marR="659765">
              <a:lnSpc>
                <a:spcPts val="2300"/>
              </a:lnSpc>
              <a:spcBef>
                <a:spcPts val="5"/>
              </a:spcBef>
              <a:buFont typeface="Wingdings"/>
              <a:buChar char=""/>
              <a:tabLst>
                <a:tab algn="l" pos="354965"/>
                <a:tab algn="l" pos="355600"/>
              </a:tabLst>
            </a:pPr>
            <a:r>
              <a:rPr dirty="0" sz="2400" spc="-95">
                <a:solidFill>
                  <a:srgbClr val="47221E"/>
                </a:solidFill>
                <a:latin typeface="Arial"/>
                <a:cs typeface="Arial"/>
              </a:rPr>
              <a:t>This</a:t>
            </a:r>
            <a:r>
              <a:rPr dirty="0" sz="2400" spc="-10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7221E"/>
                </a:solidFill>
                <a:latin typeface="Arial"/>
                <a:cs typeface="Arial"/>
              </a:rPr>
              <a:t>model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30">
                <a:solidFill>
                  <a:srgbClr val="47221E"/>
                </a:solidFill>
                <a:latin typeface="Arial"/>
                <a:cs typeface="Arial"/>
              </a:rPr>
              <a:t>doesn't</a:t>
            </a:r>
            <a:r>
              <a:rPr dirty="0" sz="2400" spc="-12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47221E"/>
                </a:solidFill>
                <a:latin typeface="Arial"/>
                <a:cs typeface="Arial"/>
              </a:rPr>
              <a:t>include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47221E"/>
                </a:solidFill>
                <a:latin typeface="Arial"/>
                <a:cs typeface="Arial"/>
              </a:rPr>
              <a:t>all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7221E"/>
                </a:solidFill>
                <a:latin typeface="Arial"/>
                <a:cs typeface="Arial"/>
              </a:rPr>
              <a:t>features</a:t>
            </a:r>
            <a:r>
              <a:rPr dirty="0" sz="2400" spc="-12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65">
                <a:solidFill>
                  <a:srgbClr val="47221E"/>
                </a:solidFill>
                <a:latin typeface="Arial"/>
                <a:cs typeface="Arial"/>
              </a:rPr>
              <a:t>but</a:t>
            </a:r>
            <a:r>
              <a:rPr dirty="0" sz="2400" spc="-8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47221E"/>
                </a:solidFill>
                <a:latin typeface="Arial"/>
                <a:cs typeface="Arial"/>
              </a:rPr>
              <a:t>provides  </a:t>
            </a:r>
            <a:r>
              <a:rPr dirty="0" sz="2400" spc="20">
                <a:solidFill>
                  <a:srgbClr val="47221E"/>
                </a:solidFill>
                <a:latin typeface="Arial"/>
                <a:cs typeface="Arial"/>
              </a:rPr>
              <a:t>client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70">
                <a:solidFill>
                  <a:srgbClr val="47221E"/>
                </a:solidFill>
                <a:latin typeface="Arial"/>
                <a:cs typeface="Arial"/>
              </a:rPr>
              <a:t>basic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7221E"/>
                </a:solidFill>
                <a:latin typeface="Arial"/>
                <a:cs typeface="Arial"/>
              </a:rPr>
              <a:t>idea</a:t>
            </a:r>
            <a:r>
              <a:rPr dirty="0" sz="2400" spc="-10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20">
                <a:solidFill>
                  <a:srgbClr val="47221E"/>
                </a:solidFill>
                <a:latin typeface="Arial"/>
                <a:cs typeface="Arial"/>
              </a:rPr>
              <a:t>about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proposed</a:t>
            </a:r>
            <a:r>
              <a:rPr dirty="0" sz="2400" spc="-9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7221E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/>
          <p:nvPr/>
        </p:nvSpPr>
        <p:spPr>
          <a:xfrm>
            <a:off x="353059" y="1189990"/>
            <a:ext cx="8388985" cy="4065271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172720" marL="184785" marR="5080">
              <a:lnSpc>
                <a:spcPct val="100000"/>
              </a:lnSpc>
              <a:spcBef>
                <a:spcPts val="95"/>
              </a:spcBef>
              <a:buClr>
                <a:srgbClr val="60615E"/>
              </a:buClr>
              <a:buFont typeface="Arial"/>
              <a:buChar char="•"/>
              <a:tabLst>
                <a:tab algn="l" pos="186690"/>
              </a:tabLst>
            </a:pPr>
            <a:r>
              <a:rPr b="1" dirty="0" sz="2200" spc="-65">
                <a:solidFill>
                  <a:srgbClr val="47221E"/>
                </a:solidFill>
                <a:latin typeface="Trebuchet MS"/>
                <a:cs typeface="Trebuchet MS"/>
              </a:rPr>
              <a:t>Throw </a:t>
            </a:r>
            <a:r>
              <a:rPr b="1" dirty="0" sz="2200" spc="-75">
                <a:solidFill>
                  <a:srgbClr val="47221E"/>
                </a:solidFill>
                <a:latin typeface="Trebuchet MS"/>
                <a:cs typeface="Trebuchet MS"/>
              </a:rPr>
              <a:t>away/Rapid </a:t>
            </a:r>
            <a:r>
              <a:rPr b="1" dirty="0" sz="2200" spc="-55">
                <a:solidFill>
                  <a:srgbClr val="47221E"/>
                </a:solidFill>
                <a:latin typeface="Trebuchet MS"/>
                <a:cs typeface="Trebuchet MS"/>
              </a:rPr>
              <a:t>Prototyping: </a:t>
            </a:r>
            <a:r>
              <a:rPr dirty="0" sz="2200" spc="-110">
                <a:solidFill>
                  <a:srgbClr val="47221E"/>
                </a:solidFill>
                <a:latin typeface="Arial"/>
                <a:cs typeface="Arial"/>
              </a:rPr>
              <a:t>The </a:t>
            </a:r>
            <a:r>
              <a:rPr dirty="0" sz="2200" spc="40">
                <a:solidFill>
                  <a:srgbClr val="47221E"/>
                </a:solidFill>
                <a:latin typeface="Arial"/>
                <a:cs typeface="Arial"/>
              </a:rPr>
              <a:t>prototype </a:t>
            </a:r>
            <a:r>
              <a:rPr dirty="0" sz="2200" spc="-90">
                <a:solidFill>
                  <a:srgbClr val="47221E"/>
                </a:solidFill>
                <a:latin typeface="Arial"/>
                <a:cs typeface="Arial"/>
              </a:rPr>
              <a:t>is </a:t>
            </a:r>
            <a:r>
              <a:rPr dirty="0" sz="2200" spc="-25">
                <a:solidFill>
                  <a:srgbClr val="47221E"/>
                </a:solidFill>
                <a:latin typeface="Arial"/>
                <a:cs typeface="Arial"/>
              </a:rPr>
              <a:t>developed </a:t>
            </a:r>
            <a:r>
              <a:rPr dirty="0" sz="2200" spc="-155">
                <a:solidFill>
                  <a:srgbClr val="47221E"/>
                </a:solidFill>
                <a:latin typeface="Arial"/>
                <a:cs typeface="Arial"/>
              </a:rPr>
              <a:t>as </a:t>
            </a:r>
            <a:r>
              <a:rPr dirty="0" sz="2200" spc="-150">
                <a:solidFill>
                  <a:srgbClr val="47221E"/>
                </a:solidFill>
                <a:latin typeface="Arial"/>
                <a:cs typeface="Arial"/>
              </a:rPr>
              <a:t>a  </a:t>
            </a:r>
            <a:r>
              <a:rPr dirty="0" sz="2200" spc="30">
                <a:solidFill>
                  <a:srgbClr val="47221E"/>
                </a:solidFill>
                <a:latin typeface="Arial"/>
                <a:cs typeface="Arial"/>
              </a:rPr>
              <a:t>part</a:t>
            </a:r>
            <a:r>
              <a:rPr dirty="0" sz="2200" spc="-7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200" spc="75">
                <a:solidFill>
                  <a:srgbClr val="47221E"/>
                </a:solidFill>
                <a:latin typeface="Arial"/>
                <a:cs typeface="Arial"/>
              </a:rPr>
              <a:t>of</a:t>
            </a:r>
            <a:r>
              <a:rPr dirty="0" sz="2200" spc="-6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200" spc="70">
                <a:solidFill>
                  <a:srgbClr val="47221E"/>
                </a:solidFill>
                <a:latin typeface="Arial"/>
                <a:cs typeface="Arial"/>
              </a:rPr>
              <a:t>throw</a:t>
            </a:r>
            <a:r>
              <a:rPr dirty="0" sz="2200" spc="-7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200" spc="-60">
                <a:solidFill>
                  <a:srgbClr val="47221E"/>
                </a:solidFill>
                <a:latin typeface="Arial"/>
                <a:cs typeface="Arial"/>
              </a:rPr>
              <a:t>away</a:t>
            </a:r>
            <a:r>
              <a:rPr dirty="0" sz="2200" spc="-20">
                <a:solidFill>
                  <a:srgbClr val="47221E"/>
                </a:solidFill>
                <a:latin typeface="Arial"/>
                <a:cs typeface="Arial"/>
              </a:rPr>
              <a:t> approch</a:t>
            </a:r>
            <a:r>
              <a:rPr dirty="0" sz="2200" spc="-3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200" spc="40">
                <a:solidFill>
                  <a:srgbClr val="47221E"/>
                </a:solidFill>
                <a:latin typeface="Arial"/>
                <a:cs typeface="Arial"/>
              </a:rPr>
              <a:t>will</a:t>
            </a:r>
            <a:r>
              <a:rPr dirty="0" sz="2200" spc="-8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200" spc="60">
                <a:solidFill>
                  <a:srgbClr val="47221E"/>
                </a:solidFill>
                <a:latin typeface="Arial"/>
                <a:cs typeface="Arial"/>
              </a:rPr>
              <a:t>not</a:t>
            </a:r>
            <a:r>
              <a:rPr dirty="0" sz="2200" spc="-6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200" spc="50">
                <a:solidFill>
                  <a:srgbClr val="47221E"/>
                </a:solidFill>
                <a:latin typeface="Arial"/>
                <a:cs typeface="Arial"/>
              </a:rPr>
              <a:t>form</a:t>
            </a:r>
            <a:r>
              <a:rPr dirty="0" sz="2200" spc="-6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200" spc="5">
                <a:solidFill>
                  <a:srgbClr val="47221E"/>
                </a:solidFill>
                <a:latin typeface="Arial"/>
                <a:cs typeface="Arial"/>
              </a:rPr>
              <a:t>final</a:t>
            </a:r>
            <a:r>
              <a:rPr dirty="0" sz="2200" spc="-6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47221E"/>
                </a:solidFill>
                <a:latin typeface="Arial"/>
                <a:cs typeface="Arial"/>
              </a:rPr>
              <a:t>solution.</a:t>
            </a:r>
            <a:r>
              <a:rPr dirty="0" sz="2200" spc="-5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200" spc="-100">
                <a:solidFill>
                  <a:srgbClr val="47221E"/>
                </a:solidFill>
                <a:latin typeface="Arial"/>
                <a:cs typeface="Arial"/>
              </a:rPr>
              <a:t>This</a:t>
            </a:r>
            <a:r>
              <a:rPr dirty="0" sz="2200" spc="-5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200" spc="15">
                <a:solidFill>
                  <a:srgbClr val="47221E"/>
                </a:solidFill>
                <a:latin typeface="Arial"/>
                <a:cs typeface="Arial"/>
              </a:rPr>
              <a:t>type</a:t>
            </a:r>
            <a:r>
              <a:rPr dirty="0" sz="2200" spc="-7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200" spc="75">
                <a:solidFill>
                  <a:srgbClr val="47221E"/>
                </a:solidFill>
                <a:latin typeface="Arial"/>
                <a:cs typeface="Arial"/>
              </a:rPr>
              <a:t>of  </a:t>
            </a:r>
            <a:r>
              <a:rPr dirty="0" sz="2200" spc="35">
                <a:solidFill>
                  <a:srgbClr val="47221E"/>
                </a:solidFill>
                <a:latin typeface="Arial"/>
                <a:cs typeface="Arial"/>
              </a:rPr>
              <a:t>prototyping </a:t>
            </a:r>
            <a:r>
              <a:rPr dirty="0" sz="2200" spc="-110">
                <a:solidFill>
                  <a:srgbClr val="47221E"/>
                </a:solidFill>
                <a:latin typeface="Arial"/>
                <a:cs typeface="Arial"/>
              </a:rPr>
              <a:t>uses </a:t>
            </a:r>
            <a:r>
              <a:rPr dirty="0" sz="2200" spc="-30">
                <a:solidFill>
                  <a:srgbClr val="47221E"/>
                </a:solidFill>
                <a:latin typeface="Arial"/>
                <a:cs typeface="Arial"/>
              </a:rPr>
              <a:t>very </a:t>
            </a:r>
            <a:r>
              <a:rPr dirty="0" sz="2200" spc="60">
                <a:solidFill>
                  <a:srgbClr val="47221E"/>
                </a:solidFill>
                <a:latin typeface="Arial"/>
                <a:cs typeface="Arial"/>
              </a:rPr>
              <a:t>little </a:t>
            </a:r>
            <a:r>
              <a:rPr dirty="0" sz="2200" spc="45">
                <a:solidFill>
                  <a:srgbClr val="47221E"/>
                </a:solidFill>
                <a:latin typeface="Arial"/>
                <a:cs typeface="Arial"/>
              </a:rPr>
              <a:t>efforts </a:t>
            </a:r>
            <a:r>
              <a:rPr dirty="0" sz="2200" spc="70">
                <a:solidFill>
                  <a:srgbClr val="47221E"/>
                </a:solidFill>
                <a:latin typeface="Arial"/>
                <a:cs typeface="Arial"/>
              </a:rPr>
              <a:t>with </a:t>
            </a:r>
            <a:r>
              <a:rPr dirty="0" sz="2200" spc="-15">
                <a:solidFill>
                  <a:srgbClr val="47221E"/>
                </a:solidFill>
                <a:latin typeface="Arial"/>
                <a:cs typeface="Arial"/>
              </a:rPr>
              <a:t>minimum </a:t>
            </a:r>
            <a:r>
              <a:rPr dirty="0" sz="2200">
                <a:solidFill>
                  <a:srgbClr val="47221E"/>
                </a:solidFill>
                <a:latin typeface="Arial"/>
                <a:cs typeface="Arial"/>
              </a:rPr>
              <a:t>requirement  </a:t>
            </a:r>
            <a:r>
              <a:rPr dirty="0" sz="2200" spc="-80">
                <a:solidFill>
                  <a:srgbClr val="47221E"/>
                </a:solidFill>
                <a:latin typeface="Arial"/>
                <a:cs typeface="Arial"/>
              </a:rPr>
              <a:t>analysis </a:t>
            </a:r>
            <a:r>
              <a:rPr dirty="0" sz="2200" spc="100">
                <a:solidFill>
                  <a:srgbClr val="47221E"/>
                </a:solidFill>
                <a:latin typeface="Arial"/>
                <a:cs typeface="Arial"/>
              </a:rPr>
              <a:t>to </a:t>
            </a:r>
            <a:r>
              <a:rPr dirty="0" sz="2200">
                <a:solidFill>
                  <a:srgbClr val="47221E"/>
                </a:solidFill>
                <a:latin typeface="Arial"/>
                <a:cs typeface="Arial"/>
              </a:rPr>
              <a:t>build </a:t>
            </a:r>
            <a:r>
              <a:rPr dirty="0" sz="2200" spc="-150">
                <a:solidFill>
                  <a:srgbClr val="47221E"/>
                </a:solidFill>
                <a:latin typeface="Arial"/>
                <a:cs typeface="Arial"/>
              </a:rPr>
              <a:t>a</a:t>
            </a:r>
            <a:r>
              <a:rPr dirty="0" sz="2200" spc="-30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200" spc="30">
                <a:solidFill>
                  <a:srgbClr val="47221E"/>
                </a:solidFill>
                <a:latin typeface="Arial"/>
                <a:cs typeface="Arial"/>
              </a:rPr>
              <a:t>prototype.</a:t>
            </a:r>
            <a:endParaRPr sz="2200">
              <a:latin typeface="Arial"/>
              <a:cs typeface="Arial"/>
            </a:endParaRPr>
          </a:p>
          <a:p>
            <a:pPr indent="-172720" marL="184785" marR="758825">
              <a:lnSpc>
                <a:spcPct val="100000"/>
              </a:lnSpc>
              <a:spcBef>
                <a:spcPts val="605"/>
              </a:spcBef>
              <a:buClr>
                <a:srgbClr val="60615E"/>
              </a:buClr>
              <a:buChar char="•"/>
              <a:tabLst>
                <a:tab algn="l" pos="186690"/>
              </a:tabLst>
            </a:pPr>
            <a:r>
              <a:rPr dirty="0" sz="2200" spc="-10">
                <a:solidFill>
                  <a:srgbClr val="47221E"/>
                </a:solidFill>
                <a:latin typeface="Arial"/>
                <a:cs typeface="Arial"/>
              </a:rPr>
              <a:t>Throw </a:t>
            </a:r>
            <a:r>
              <a:rPr dirty="0" sz="2200" spc="-60">
                <a:solidFill>
                  <a:srgbClr val="47221E"/>
                </a:solidFill>
                <a:latin typeface="Arial"/>
                <a:cs typeface="Arial"/>
              </a:rPr>
              <a:t>away </a:t>
            </a:r>
            <a:r>
              <a:rPr dirty="0" sz="2200" spc="20">
                <a:solidFill>
                  <a:srgbClr val="47221E"/>
                </a:solidFill>
                <a:latin typeface="Arial"/>
                <a:cs typeface="Arial"/>
              </a:rPr>
              <a:t>prototypes </a:t>
            </a:r>
            <a:r>
              <a:rPr dirty="0" sz="2200" spc="-55">
                <a:solidFill>
                  <a:srgbClr val="47221E"/>
                </a:solidFill>
                <a:latin typeface="Arial"/>
                <a:cs typeface="Arial"/>
              </a:rPr>
              <a:t>are </a:t>
            </a:r>
            <a:r>
              <a:rPr dirty="0" sz="2200" spc="-20">
                <a:solidFill>
                  <a:srgbClr val="47221E"/>
                </a:solidFill>
                <a:latin typeface="Arial"/>
                <a:cs typeface="Arial"/>
              </a:rPr>
              <a:t>useful </a:t>
            </a:r>
            <a:r>
              <a:rPr dirty="0" sz="2200" spc="-35">
                <a:solidFill>
                  <a:srgbClr val="47221E"/>
                </a:solidFill>
                <a:latin typeface="Arial"/>
                <a:cs typeface="Arial"/>
              </a:rPr>
              <a:t>way </a:t>
            </a:r>
            <a:r>
              <a:rPr dirty="0" sz="2200" spc="75">
                <a:solidFill>
                  <a:srgbClr val="47221E"/>
                </a:solidFill>
                <a:latin typeface="Arial"/>
                <a:cs typeface="Arial"/>
              </a:rPr>
              <a:t>of </a:t>
            </a:r>
            <a:r>
              <a:rPr dirty="0" sz="2200">
                <a:solidFill>
                  <a:srgbClr val="47221E"/>
                </a:solidFill>
                <a:latin typeface="Arial"/>
                <a:cs typeface="Arial"/>
              </a:rPr>
              <a:t>exploring </a:t>
            </a:r>
            <a:r>
              <a:rPr dirty="0" sz="2200" spc="-75">
                <a:solidFill>
                  <a:srgbClr val="47221E"/>
                </a:solidFill>
                <a:latin typeface="Arial"/>
                <a:cs typeface="Arial"/>
              </a:rPr>
              <a:t>ideas</a:t>
            </a:r>
            <a:r>
              <a:rPr dirty="0" sz="2200" spc="-43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200" spc="-55">
                <a:solidFill>
                  <a:srgbClr val="47221E"/>
                </a:solidFill>
                <a:latin typeface="Arial"/>
                <a:cs typeface="Arial"/>
              </a:rPr>
              <a:t>and  </a:t>
            </a:r>
            <a:r>
              <a:rPr dirty="0" sz="2200" spc="-30">
                <a:solidFill>
                  <a:srgbClr val="47221E"/>
                </a:solidFill>
                <a:latin typeface="Arial"/>
                <a:cs typeface="Arial"/>
              </a:rPr>
              <a:t>gaining feedback </a:t>
            </a:r>
            <a:r>
              <a:rPr dirty="0" sz="2200" spc="50">
                <a:solidFill>
                  <a:srgbClr val="47221E"/>
                </a:solidFill>
                <a:latin typeface="Arial"/>
                <a:cs typeface="Arial"/>
              </a:rPr>
              <a:t>from</a:t>
            </a:r>
            <a:r>
              <a:rPr dirty="0" sz="2200" spc="-12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200" spc="-50">
                <a:solidFill>
                  <a:srgbClr val="47221E"/>
                </a:solidFill>
                <a:latin typeface="Arial"/>
                <a:cs typeface="Arial"/>
              </a:rPr>
              <a:t>end-user.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0615E"/>
              </a:buClr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indent="-172720" marL="184785" marR="572135">
              <a:lnSpc>
                <a:spcPct val="100000"/>
              </a:lnSpc>
              <a:spcBef>
                <a:spcPts val="1310"/>
              </a:spcBef>
              <a:buClr>
                <a:srgbClr val="60615E"/>
              </a:buClr>
              <a:buFont typeface="Arial"/>
              <a:buChar char="•"/>
              <a:tabLst>
                <a:tab algn="l" pos="186690"/>
                <a:tab algn="l" pos="3223895"/>
              </a:tabLst>
            </a:pPr>
            <a:r>
              <a:rPr b="1" dirty="0" sz="2200" spc="-65">
                <a:solidFill>
                  <a:srgbClr val="47221E"/>
                </a:solidFill>
                <a:latin typeface="Trebuchet MS"/>
                <a:cs typeface="Trebuchet MS"/>
              </a:rPr>
              <a:t>Evolutionary </a:t>
            </a:r>
            <a:r>
              <a:rPr b="1" dirty="0" sz="2200" spc="-55">
                <a:solidFill>
                  <a:srgbClr val="47221E"/>
                </a:solidFill>
                <a:latin typeface="Trebuchet MS"/>
                <a:cs typeface="Trebuchet MS"/>
              </a:rPr>
              <a:t>Prototyping: </a:t>
            </a:r>
            <a:r>
              <a:rPr dirty="0" sz="2200" spc="-20">
                <a:solidFill>
                  <a:srgbClr val="47221E"/>
                </a:solidFill>
                <a:latin typeface="Arial"/>
                <a:cs typeface="Arial"/>
              </a:rPr>
              <a:t>Evol</a:t>
            </a:r>
            <a:r>
              <a:rPr dirty="0" sz="2200" spc="-20">
                <a:solidFill>
                  <a:srgbClr val="703920"/>
                </a:solidFill>
                <a:latin typeface="Arial"/>
                <a:cs typeface="Arial"/>
              </a:rPr>
              <a:t>utio</a:t>
            </a:r>
            <a:r>
              <a:rPr dirty="0" sz="2200" spc="-20">
                <a:solidFill>
                  <a:srgbClr val="47221E"/>
                </a:solidFill>
                <a:latin typeface="Arial"/>
                <a:cs typeface="Arial"/>
              </a:rPr>
              <a:t>nary </a:t>
            </a:r>
            <a:r>
              <a:rPr dirty="0" sz="2200" spc="35">
                <a:solidFill>
                  <a:srgbClr val="47221E"/>
                </a:solidFill>
                <a:latin typeface="Arial"/>
                <a:cs typeface="Arial"/>
              </a:rPr>
              <a:t>prototyping </a:t>
            </a:r>
            <a:r>
              <a:rPr dirty="0" sz="2200" spc="-20">
                <a:solidFill>
                  <a:srgbClr val="47221E"/>
                </a:solidFill>
                <a:latin typeface="Arial"/>
                <a:cs typeface="Arial"/>
              </a:rPr>
              <a:t>approch </a:t>
            </a:r>
            <a:r>
              <a:rPr dirty="0" sz="2200" spc="-90">
                <a:solidFill>
                  <a:srgbClr val="47221E"/>
                </a:solidFill>
                <a:latin typeface="Arial"/>
                <a:cs typeface="Arial"/>
              </a:rPr>
              <a:t>is  </a:t>
            </a:r>
            <a:r>
              <a:rPr dirty="0" sz="2200" spc="-70">
                <a:solidFill>
                  <a:srgbClr val="47221E"/>
                </a:solidFill>
                <a:latin typeface="Arial"/>
                <a:cs typeface="Arial"/>
              </a:rPr>
              <a:t>used </a:t>
            </a:r>
            <a:r>
              <a:rPr dirty="0" sz="2200" spc="-5">
                <a:solidFill>
                  <a:srgbClr val="47221E"/>
                </a:solidFill>
                <a:latin typeface="Arial"/>
                <a:cs typeface="Arial"/>
              </a:rPr>
              <a:t>when </a:t>
            </a:r>
            <a:r>
              <a:rPr dirty="0" sz="2200">
                <a:solidFill>
                  <a:srgbClr val="47221E"/>
                </a:solidFill>
                <a:latin typeface="Arial"/>
                <a:cs typeface="Arial"/>
              </a:rPr>
              <a:t>exat </a:t>
            </a:r>
            <a:r>
              <a:rPr dirty="0" sz="2200" spc="5">
                <a:solidFill>
                  <a:srgbClr val="47221E"/>
                </a:solidFill>
                <a:latin typeface="Arial"/>
                <a:cs typeface="Arial"/>
              </a:rPr>
              <a:t>requirement </a:t>
            </a:r>
            <a:r>
              <a:rPr dirty="0" sz="2200" spc="75">
                <a:solidFill>
                  <a:srgbClr val="47221E"/>
                </a:solidFill>
                <a:latin typeface="Arial"/>
                <a:cs typeface="Arial"/>
              </a:rPr>
              <a:t>of </a:t>
            </a:r>
            <a:r>
              <a:rPr dirty="0" sz="2200" spc="30">
                <a:solidFill>
                  <a:srgbClr val="47221E"/>
                </a:solidFill>
                <a:latin typeface="Arial"/>
                <a:cs typeface="Arial"/>
              </a:rPr>
              <a:t>the </a:t>
            </a:r>
            <a:r>
              <a:rPr dirty="0" sz="2200" spc="10">
                <a:solidFill>
                  <a:srgbClr val="47221E"/>
                </a:solidFill>
                <a:latin typeface="Arial"/>
                <a:cs typeface="Arial"/>
              </a:rPr>
              <a:t>solution </a:t>
            </a:r>
            <a:r>
              <a:rPr dirty="0" sz="2200" spc="-10">
                <a:solidFill>
                  <a:srgbClr val="47221E"/>
                </a:solidFill>
                <a:latin typeface="Arial"/>
                <a:cs typeface="Arial"/>
              </a:rPr>
              <a:t>cannot </a:t>
            </a:r>
            <a:r>
              <a:rPr dirty="0" sz="2200" spc="-40">
                <a:solidFill>
                  <a:srgbClr val="47221E"/>
                </a:solidFill>
                <a:latin typeface="Arial"/>
                <a:cs typeface="Arial"/>
              </a:rPr>
              <a:t>be </a:t>
            </a:r>
            <a:r>
              <a:rPr dirty="0" sz="2200" spc="-20">
                <a:solidFill>
                  <a:srgbClr val="47221E"/>
                </a:solidFill>
                <a:latin typeface="Arial"/>
                <a:cs typeface="Arial"/>
              </a:rPr>
              <a:t>set </a:t>
            </a:r>
            <a:r>
              <a:rPr dirty="0" sz="2200" spc="-10">
                <a:solidFill>
                  <a:srgbClr val="47221E"/>
                </a:solidFill>
                <a:latin typeface="Arial"/>
                <a:cs typeface="Arial"/>
              </a:rPr>
              <a:t>in  </a:t>
            </a:r>
            <a:r>
              <a:rPr dirty="0" sz="2200" spc="-65">
                <a:solidFill>
                  <a:srgbClr val="47221E"/>
                </a:solidFill>
                <a:latin typeface="Arial"/>
                <a:cs typeface="Arial"/>
              </a:rPr>
              <a:t>advance. </a:t>
            </a:r>
            <a:r>
              <a:rPr dirty="0" sz="2200" spc="-55">
                <a:solidFill>
                  <a:srgbClr val="47221E"/>
                </a:solidFill>
                <a:latin typeface="Arial"/>
                <a:cs typeface="Arial"/>
              </a:rPr>
              <a:t>Using </a:t>
            </a:r>
            <a:r>
              <a:rPr dirty="0" sz="2200" spc="-5">
                <a:solidFill>
                  <a:srgbClr val="47221E"/>
                </a:solidFill>
                <a:latin typeface="Arial"/>
                <a:cs typeface="Arial"/>
              </a:rPr>
              <a:t>evolutionary </a:t>
            </a:r>
            <a:r>
              <a:rPr dirty="0" sz="2200" spc="35">
                <a:solidFill>
                  <a:srgbClr val="47221E"/>
                </a:solidFill>
                <a:latin typeface="Arial"/>
                <a:cs typeface="Arial"/>
              </a:rPr>
              <a:t>prototyping </a:t>
            </a:r>
            <a:r>
              <a:rPr dirty="0" sz="2200" spc="-15">
                <a:solidFill>
                  <a:srgbClr val="47221E"/>
                </a:solidFill>
                <a:latin typeface="Arial"/>
                <a:cs typeface="Arial"/>
              </a:rPr>
              <a:t>only </a:t>
            </a:r>
            <a:r>
              <a:rPr dirty="0" sz="2200" spc="20">
                <a:solidFill>
                  <a:srgbClr val="47221E"/>
                </a:solidFill>
                <a:latin typeface="Arial"/>
                <a:cs typeface="Arial"/>
              </a:rPr>
              <a:t>well </a:t>
            </a:r>
            <a:r>
              <a:rPr dirty="0" sz="2200">
                <a:solidFill>
                  <a:srgbClr val="47221E"/>
                </a:solidFill>
                <a:latin typeface="Arial"/>
                <a:cs typeface="Arial"/>
              </a:rPr>
              <a:t>understood  </a:t>
            </a:r>
            <a:r>
              <a:rPr dirty="0" sz="2200" spc="-10">
                <a:solidFill>
                  <a:srgbClr val="47221E"/>
                </a:solidFill>
                <a:latin typeface="Arial"/>
                <a:cs typeface="Arial"/>
              </a:rPr>
              <a:t>requirements </a:t>
            </a:r>
            <a:r>
              <a:rPr dirty="0" sz="2200" spc="-55">
                <a:solidFill>
                  <a:srgbClr val="47221E"/>
                </a:solidFill>
                <a:latin typeface="Arial"/>
                <a:cs typeface="Arial"/>
              </a:rPr>
              <a:t>are </a:t>
            </a:r>
            <a:r>
              <a:rPr dirty="0" sz="2200" spc="-25">
                <a:solidFill>
                  <a:srgbClr val="47221E"/>
                </a:solidFill>
                <a:latin typeface="Arial"/>
                <a:cs typeface="Arial"/>
              </a:rPr>
              <a:t>included </a:t>
            </a:r>
            <a:r>
              <a:rPr dirty="0" sz="2200" spc="-15">
                <a:solidFill>
                  <a:srgbClr val="47221E"/>
                </a:solidFill>
                <a:latin typeface="Arial"/>
                <a:cs typeface="Arial"/>
              </a:rPr>
              <a:t>in </a:t>
            </a:r>
            <a:r>
              <a:rPr dirty="0" sz="2200" spc="30">
                <a:solidFill>
                  <a:srgbClr val="47221E"/>
                </a:solidFill>
                <a:latin typeface="Arial"/>
                <a:cs typeface="Arial"/>
              </a:rPr>
              <a:t>the </a:t>
            </a:r>
            <a:r>
              <a:rPr dirty="0" sz="2200" spc="40">
                <a:solidFill>
                  <a:srgbClr val="47221E"/>
                </a:solidFill>
                <a:latin typeface="Arial"/>
                <a:cs typeface="Arial"/>
              </a:rPr>
              <a:t>prototype </a:t>
            </a:r>
            <a:r>
              <a:rPr dirty="0" sz="2200" spc="-55">
                <a:solidFill>
                  <a:srgbClr val="47221E"/>
                </a:solidFill>
                <a:latin typeface="Arial"/>
                <a:cs typeface="Arial"/>
              </a:rPr>
              <a:t>and </a:t>
            </a:r>
            <a:r>
              <a:rPr dirty="0" sz="2200" spc="30">
                <a:solidFill>
                  <a:srgbClr val="47221E"/>
                </a:solidFill>
                <a:latin typeface="Arial"/>
                <a:cs typeface="Arial"/>
              </a:rPr>
              <a:t>the </a:t>
            </a:r>
            <a:r>
              <a:rPr dirty="0" sz="2200" spc="35">
                <a:solidFill>
                  <a:srgbClr val="47221E"/>
                </a:solidFill>
                <a:latin typeface="Arial"/>
                <a:cs typeface="Arial"/>
              </a:rPr>
              <a:t>other  </a:t>
            </a:r>
            <a:r>
              <a:rPr dirty="0" sz="2200" spc="-10">
                <a:solidFill>
                  <a:srgbClr val="47221E"/>
                </a:solidFill>
                <a:latin typeface="Arial"/>
                <a:cs typeface="Arial"/>
              </a:rPr>
              <a:t>requirements</a:t>
            </a:r>
            <a:r>
              <a:rPr dirty="0" sz="2200" spc="5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200" spc="-55">
                <a:solidFill>
                  <a:srgbClr val="47221E"/>
                </a:solidFill>
                <a:latin typeface="Arial"/>
                <a:cs typeface="Arial"/>
              </a:rPr>
              <a:t>are</a:t>
            </a:r>
            <a:r>
              <a:rPr dirty="0" sz="2200" spc="-1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200" spc="-40">
                <a:solidFill>
                  <a:srgbClr val="47221E"/>
                </a:solidFill>
                <a:latin typeface="Arial"/>
                <a:cs typeface="Arial"/>
              </a:rPr>
              <a:t>added	</a:t>
            </a:r>
            <a:r>
              <a:rPr dirty="0" sz="2200" spc="-5">
                <a:solidFill>
                  <a:srgbClr val="47221E"/>
                </a:solidFill>
                <a:latin typeface="Arial"/>
                <a:cs typeface="Arial"/>
              </a:rPr>
              <a:t>when </a:t>
            </a:r>
            <a:r>
              <a:rPr dirty="0" sz="2200" spc="5">
                <a:solidFill>
                  <a:srgbClr val="47221E"/>
                </a:solidFill>
                <a:latin typeface="Arial"/>
                <a:cs typeface="Arial"/>
              </a:rPr>
              <a:t>they </a:t>
            </a:r>
            <a:r>
              <a:rPr dirty="0" sz="2200" spc="-55">
                <a:solidFill>
                  <a:srgbClr val="47221E"/>
                </a:solidFill>
                <a:latin typeface="Arial"/>
                <a:cs typeface="Arial"/>
              </a:rPr>
              <a:t>are</a:t>
            </a:r>
            <a:r>
              <a:rPr dirty="0" sz="2200" spc="-21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7221E"/>
                </a:solidFill>
                <a:latin typeface="Arial"/>
                <a:cs typeface="Arial"/>
              </a:rPr>
              <a:t>understood.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48611" name="object 3"/>
          <p:cNvSpPr txBox="1">
            <a:spLocks noGrp="1"/>
          </p:cNvSpPr>
          <p:nvPr>
            <p:ph type="title"/>
          </p:nvPr>
        </p:nvSpPr>
        <p:spPr>
          <a:xfrm>
            <a:off x="1972436" y="325882"/>
            <a:ext cx="5655310" cy="546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>
                <a:solidFill>
                  <a:srgbClr val="703920"/>
                </a:solidFill>
              </a:rPr>
              <a:t>Types </a:t>
            </a:r>
            <a:r>
              <a:rPr dirty="0">
                <a:solidFill>
                  <a:srgbClr val="703920"/>
                </a:solidFill>
              </a:rPr>
              <a:t>Of </a:t>
            </a:r>
            <a:r>
              <a:rPr dirty="0" spc="-5">
                <a:solidFill>
                  <a:srgbClr val="703920"/>
                </a:solidFill>
              </a:rPr>
              <a:t>Prototype</a:t>
            </a:r>
            <a:r>
              <a:rPr dirty="0" spc="-15">
                <a:solidFill>
                  <a:srgbClr val="703920"/>
                </a:solidFill>
              </a:rPr>
              <a:t> </a:t>
            </a:r>
            <a:r>
              <a:rPr dirty="0">
                <a:solidFill>
                  <a:srgbClr val="703920"/>
                </a:solidFill>
              </a:rPr>
              <a:t>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 txBox="1"/>
          <p:nvPr/>
        </p:nvSpPr>
        <p:spPr>
          <a:xfrm>
            <a:off x="383540" y="931290"/>
            <a:ext cx="8517255" cy="53600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54610" marL="12700" marR="5080">
              <a:lnSpc>
                <a:spcPct val="100000"/>
              </a:lnSpc>
              <a:spcBef>
                <a:spcPts val="100"/>
              </a:spcBef>
            </a:pPr>
            <a:r>
              <a:rPr b="1" dirty="0" sz="2400" spc="-105">
                <a:solidFill>
                  <a:srgbClr val="4A2516"/>
                </a:solidFill>
                <a:latin typeface="Trebuchet MS"/>
                <a:cs typeface="Trebuchet MS"/>
              </a:rPr>
              <a:t>Incremental </a:t>
            </a:r>
            <a:r>
              <a:rPr b="1" dirty="0" sz="2400" spc="-60">
                <a:solidFill>
                  <a:srgbClr val="4A2516"/>
                </a:solidFill>
                <a:latin typeface="Trebuchet MS"/>
                <a:cs typeface="Trebuchet MS"/>
              </a:rPr>
              <a:t>Prototyping </a:t>
            </a:r>
            <a:r>
              <a:rPr b="1" dirty="0" sz="2400" spc="-280">
                <a:solidFill>
                  <a:srgbClr val="4A2516"/>
                </a:solidFill>
                <a:latin typeface="Trebuchet MS"/>
                <a:cs typeface="Trebuchet MS"/>
              </a:rPr>
              <a:t>: </a:t>
            </a:r>
            <a:r>
              <a:rPr dirty="0" sz="2400" spc="-35">
                <a:solidFill>
                  <a:srgbClr val="703920"/>
                </a:solidFill>
                <a:latin typeface="Arial"/>
                <a:cs typeface="Arial"/>
              </a:rPr>
              <a:t>Incremental </a:t>
            </a:r>
            <a:r>
              <a:rPr dirty="0" sz="2400" spc="-40">
                <a:solidFill>
                  <a:srgbClr val="703920"/>
                </a:solidFill>
                <a:latin typeface="Arial"/>
                <a:cs typeface="Arial"/>
              </a:rPr>
              <a:t>approch </a:t>
            </a:r>
            <a:r>
              <a:rPr dirty="0" sz="2400" spc="-105">
                <a:solidFill>
                  <a:srgbClr val="703920"/>
                </a:solidFill>
                <a:latin typeface="Arial"/>
                <a:cs typeface="Arial"/>
              </a:rPr>
              <a:t>can </a:t>
            </a:r>
            <a:r>
              <a:rPr dirty="0" sz="2400" spc="-55">
                <a:solidFill>
                  <a:srgbClr val="703920"/>
                </a:solidFill>
                <a:latin typeface="Arial"/>
                <a:cs typeface="Arial"/>
              </a:rPr>
              <a:t>be </a:t>
            </a:r>
            <a:r>
              <a:rPr dirty="0" sz="2400" spc="-30">
                <a:solidFill>
                  <a:srgbClr val="703920"/>
                </a:solidFill>
                <a:latin typeface="Arial"/>
                <a:cs typeface="Arial"/>
              </a:rPr>
              <a:t>liked  </a:t>
            </a:r>
            <a:r>
              <a:rPr dirty="0" sz="2400" spc="25">
                <a:solidFill>
                  <a:srgbClr val="703920"/>
                </a:solidFill>
                <a:latin typeface="Arial"/>
                <a:cs typeface="Arial"/>
              </a:rPr>
              <a:t>“building </a:t>
            </a:r>
            <a:r>
              <a:rPr dirty="0" sz="2400" spc="-15">
                <a:solidFill>
                  <a:srgbClr val="703920"/>
                </a:solidFill>
                <a:latin typeface="Arial"/>
                <a:cs typeface="Arial"/>
              </a:rPr>
              <a:t>blocks”;incrementing </a:t>
            </a:r>
            <a:r>
              <a:rPr dirty="0" sz="2400" spc="-110">
                <a:solidFill>
                  <a:srgbClr val="703920"/>
                </a:solidFill>
                <a:latin typeface="Arial"/>
                <a:cs typeface="Arial"/>
              </a:rPr>
              <a:t>each </a:t>
            </a:r>
            <a:r>
              <a:rPr dirty="0" sz="2400" spc="10">
                <a:solidFill>
                  <a:srgbClr val="703920"/>
                </a:solidFill>
                <a:latin typeface="Arial"/>
                <a:cs typeface="Arial"/>
              </a:rPr>
              <a:t>time </a:t>
            </a:r>
            <a:r>
              <a:rPr dirty="0" sz="2400" spc="-160">
                <a:solidFill>
                  <a:srgbClr val="703920"/>
                </a:solidFill>
                <a:latin typeface="Arial"/>
                <a:cs typeface="Arial"/>
              </a:rPr>
              <a:t>a </a:t>
            </a:r>
            <a:r>
              <a:rPr dirty="0" sz="2400" spc="-15">
                <a:solidFill>
                  <a:srgbClr val="703920"/>
                </a:solidFill>
                <a:latin typeface="Arial"/>
                <a:cs typeface="Arial"/>
              </a:rPr>
              <a:t>new component </a:t>
            </a:r>
            <a:r>
              <a:rPr dirty="0" sz="2400" spc="-100">
                <a:solidFill>
                  <a:srgbClr val="703920"/>
                </a:solidFill>
                <a:latin typeface="Arial"/>
                <a:cs typeface="Arial"/>
              </a:rPr>
              <a:t>is  </a:t>
            </a:r>
            <a:r>
              <a:rPr dirty="0" sz="2400" spc="-65">
                <a:solidFill>
                  <a:srgbClr val="703920"/>
                </a:solidFill>
                <a:latin typeface="Arial"/>
                <a:cs typeface="Arial"/>
              </a:rPr>
              <a:t>added</a:t>
            </a:r>
            <a:r>
              <a:rPr dirty="0" sz="2400" spc="-130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25">
                <a:solidFill>
                  <a:srgbClr val="703920"/>
                </a:solidFill>
                <a:latin typeface="Arial"/>
                <a:cs typeface="Arial"/>
              </a:rPr>
              <a:t>or</a:t>
            </a:r>
            <a:r>
              <a:rPr dirty="0" sz="2400" spc="-150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-35">
                <a:solidFill>
                  <a:srgbClr val="703920"/>
                </a:solidFill>
                <a:latin typeface="Arial"/>
                <a:cs typeface="Arial"/>
              </a:rPr>
              <a:t>integrated,based</a:t>
            </a:r>
            <a:r>
              <a:rPr dirty="0" sz="2400" spc="-125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703920"/>
                </a:solidFill>
                <a:latin typeface="Arial"/>
                <a:cs typeface="Arial"/>
              </a:rPr>
              <a:t>on</a:t>
            </a:r>
            <a:r>
              <a:rPr dirty="0" sz="2400" spc="-150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-35">
                <a:solidFill>
                  <a:srgbClr val="703920"/>
                </a:solidFill>
                <a:latin typeface="Arial"/>
                <a:cs typeface="Arial"/>
              </a:rPr>
              <a:t>overall</a:t>
            </a:r>
            <a:r>
              <a:rPr dirty="0" sz="2400" spc="-145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703920"/>
                </a:solidFill>
                <a:latin typeface="Arial"/>
                <a:cs typeface="Arial"/>
              </a:rPr>
              <a:t>design.the</a:t>
            </a:r>
            <a:r>
              <a:rPr dirty="0" sz="2400" spc="-130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703920"/>
                </a:solidFill>
                <a:latin typeface="Arial"/>
                <a:cs typeface="Arial"/>
              </a:rPr>
              <a:t>advantage</a:t>
            </a:r>
            <a:r>
              <a:rPr dirty="0" sz="2400" spc="-120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75">
                <a:solidFill>
                  <a:srgbClr val="703920"/>
                </a:solidFill>
                <a:latin typeface="Arial"/>
                <a:cs typeface="Arial"/>
              </a:rPr>
              <a:t>of</a:t>
            </a:r>
            <a:r>
              <a:rPr dirty="0" sz="2400" spc="-140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703920"/>
                </a:solidFill>
                <a:latin typeface="Arial"/>
                <a:cs typeface="Arial"/>
              </a:rPr>
              <a:t>this  </a:t>
            </a:r>
            <a:r>
              <a:rPr dirty="0" sz="2400">
                <a:solidFill>
                  <a:srgbClr val="703920"/>
                </a:solidFill>
                <a:latin typeface="Arial"/>
                <a:cs typeface="Arial"/>
              </a:rPr>
              <a:t>method </a:t>
            </a:r>
            <a:r>
              <a:rPr dirty="0" sz="2400" spc="-105">
                <a:solidFill>
                  <a:srgbClr val="703920"/>
                </a:solidFill>
                <a:latin typeface="Arial"/>
                <a:cs typeface="Arial"/>
              </a:rPr>
              <a:t>is </a:t>
            </a:r>
            <a:r>
              <a:rPr dirty="0" sz="2400" spc="-85">
                <a:solidFill>
                  <a:srgbClr val="703920"/>
                </a:solidFill>
                <a:latin typeface="Arial"/>
                <a:cs typeface="Arial"/>
              </a:rPr>
              <a:t>end-user </a:t>
            </a:r>
            <a:r>
              <a:rPr dirty="0" sz="2400" spc="-90">
                <a:solidFill>
                  <a:srgbClr val="703920"/>
                </a:solidFill>
                <a:latin typeface="Arial"/>
                <a:cs typeface="Arial"/>
              </a:rPr>
              <a:t>have </a:t>
            </a:r>
            <a:r>
              <a:rPr dirty="0" sz="2400" spc="15">
                <a:solidFill>
                  <a:srgbClr val="703920"/>
                </a:solidFill>
                <a:latin typeface="Arial"/>
                <a:cs typeface="Arial"/>
              </a:rPr>
              <a:t>the </a:t>
            </a:r>
            <a:r>
              <a:rPr dirty="0" sz="2400" spc="25">
                <a:solidFill>
                  <a:srgbClr val="703920"/>
                </a:solidFill>
                <a:latin typeface="Arial"/>
                <a:cs typeface="Arial"/>
              </a:rPr>
              <a:t>oppurtnity </a:t>
            </a:r>
            <a:r>
              <a:rPr dirty="0" sz="2400" spc="100">
                <a:solidFill>
                  <a:srgbClr val="703920"/>
                </a:solidFill>
                <a:latin typeface="Arial"/>
                <a:cs typeface="Arial"/>
              </a:rPr>
              <a:t>to </a:t>
            </a:r>
            <a:r>
              <a:rPr dirty="0" sz="2400" spc="20">
                <a:solidFill>
                  <a:srgbClr val="703920"/>
                </a:solidFill>
                <a:latin typeface="Arial"/>
                <a:cs typeface="Arial"/>
              </a:rPr>
              <a:t>test </a:t>
            </a:r>
            <a:r>
              <a:rPr dirty="0" sz="2400" spc="15">
                <a:solidFill>
                  <a:srgbClr val="703920"/>
                </a:solidFill>
                <a:latin typeface="Arial"/>
                <a:cs typeface="Arial"/>
              </a:rPr>
              <a:t>the </a:t>
            </a:r>
            <a:r>
              <a:rPr dirty="0" sz="2400" spc="-45">
                <a:solidFill>
                  <a:srgbClr val="703920"/>
                </a:solidFill>
                <a:latin typeface="Arial"/>
                <a:cs typeface="Arial"/>
              </a:rPr>
              <a:t>developed  </a:t>
            </a:r>
            <a:r>
              <a:rPr dirty="0" sz="2400" spc="-15">
                <a:solidFill>
                  <a:srgbClr val="703920"/>
                </a:solidFill>
                <a:latin typeface="Arial"/>
                <a:cs typeface="Arial"/>
              </a:rPr>
              <a:t>component </a:t>
            </a:r>
            <a:r>
              <a:rPr dirty="0" sz="2400" spc="-70">
                <a:solidFill>
                  <a:srgbClr val="703920"/>
                </a:solidFill>
                <a:latin typeface="Arial"/>
                <a:cs typeface="Arial"/>
              </a:rPr>
              <a:t>and </a:t>
            </a:r>
            <a:r>
              <a:rPr dirty="0" sz="2400" spc="20">
                <a:solidFill>
                  <a:srgbClr val="703920"/>
                </a:solidFill>
                <a:latin typeface="Arial"/>
                <a:cs typeface="Arial"/>
              </a:rPr>
              <a:t>their</a:t>
            </a:r>
            <a:r>
              <a:rPr dirty="0" sz="2400" spc="-350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703920"/>
                </a:solidFill>
                <a:latin typeface="Arial"/>
                <a:cs typeface="Arial"/>
              </a:rPr>
              <a:t>functionality.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44450">
              <a:lnSpc>
                <a:spcPct val="100000"/>
              </a:lnSpc>
            </a:pPr>
            <a:r>
              <a:rPr b="1" dirty="0" sz="2400" spc="-114">
                <a:solidFill>
                  <a:srgbClr val="4A2516"/>
                </a:solidFill>
                <a:latin typeface="Trebuchet MS"/>
                <a:cs typeface="Trebuchet MS"/>
              </a:rPr>
              <a:t>Extreme </a:t>
            </a:r>
            <a:r>
              <a:rPr b="1" dirty="0" sz="2400" spc="-60">
                <a:solidFill>
                  <a:srgbClr val="4A2516"/>
                </a:solidFill>
                <a:latin typeface="Trebuchet MS"/>
                <a:cs typeface="Trebuchet MS"/>
              </a:rPr>
              <a:t>Prototyping </a:t>
            </a:r>
            <a:r>
              <a:rPr b="1" dirty="0" sz="2400" spc="-280">
                <a:solidFill>
                  <a:srgbClr val="4A2516"/>
                </a:solidFill>
                <a:latin typeface="Trebuchet MS"/>
                <a:cs typeface="Trebuchet MS"/>
              </a:rPr>
              <a:t>: </a:t>
            </a:r>
            <a:r>
              <a:rPr dirty="0" sz="2400" spc="-50">
                <a:solidFill>
                  <a:srgbClr val="703920"/>
                </a:solidFill>
                <a:latin typeface="Arial"/>
                <a:cs typeface="Arial"/>
              </a:rPr>
              <a:t>Extreme </a:t>
            </a:r>
            <a:r>
              <a:rPr dirty="0" sz="2400" spc="25">
                <a:solidFill>
                  <a:srgbClr val="703920"/>
                </a:solidFill>
                <a:latin typeface="Arial"/>
                <a:cs typeface="Arial"/>
              </a:rPr>
              <a:t>prototyping </a:t>
            </a:r>
            <a:r>
              <a:rPr dirty="0" sz="2400" spc="-105">
                <a:solidFill>
                  <a:srgbClr val="703920"/>
                </a:solidFill>
                <a:latin typeface="Arial"/>
                <a:cs typeface="Arial"/>
              </a:rPr>
              <a:t>is </a:t>
            </a:r>
            <a:r>
              <a:rPr dirty="0" sz="2400" spc="-95">
                <a:solidFill>
                  <a:srgbClr val="703920"/>
                </a:solidFill>
                <a:latin typeface="Arial"/>
                <a:cs typeface="Arial"/>
              </a:rPr>
              <a:t>used </a:t>
            </a:r>
            <a:r>
              <a:rPr dirty="0" sz="2400" spc="-25">
                <a:solidFill>
                  <a:srgbClr val="703920"/>
                </a:solidFill>
                <a:latin typeface="Arial"/>
                <a:cs typeface="Arial"/>
              </a:rPr>
              <a:t>in </a:t>
            </a:r>
            <a:r>
              <a:rPr dirty="0" sz="2400" spc="15">
                <a:solidFill>
                  <a:srgbClr val="703920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703920"/>
                </a:solidFill>
                <a:latin typeface="Arial"/>
                <a:cs typeface="Arial"/>
              </a:rPr>
              <a:t>web  </a:t>
            </a:r>
            <a:r>
              <a:rPr dirty="0" sz="2400" spc="-25">
                <a:solidFill>
                  <a:srgbClr val="703920"/>
                </a:solidFill>
                <a:latin typeface="Arial"/>
                <a:cs typeface="Arial"/>
              </a:rPr>
              <a:t>development</a:t>
            </a:r>
            <a:r>
              <a:rPr dirty="0" sz="2400" spc="-145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703920"/>
                </a:solidFill>
                <a:latin typeface="Arial"/>
                <a:cs typeface="Arial"/>
              </a:rPr>
              <a:t>domain.</a:t>
            </a:r>
            <a:r>
              <a:rPr dirty="0" sz="2400" spc="-150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90">
                <a:solidFill>
                  <a:srgbClr val="703920"/>
                </a:solidFill>
                <a:latin typeface="Arial"/>
                <a:cs typeface="Arial"/>
              </a:rPr>
              <a:t>It</a:t>
            </a:r>
            <a:r>
              <a:rPr dirty="0" sz="2400" spc="-145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-70">
                <a:solidFill>
                  <a:srgbClr val="703920"/>
                </a:solidFill>
                <a:latin typeface="Arial"/>
                <a:cs typeface="Arial"/>
              </a:rPr>
              <a:t>consists</a:t>
            </a:r>
            <a:r>
              <a:rPr dirty="0" sz="2400" spc="-155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75">
                <a:solidFill>
                  <a:srgbClr val="703920"/>
                </a:solidFill>
                <a:latin typeface="Arial"/>
                <a:cs typeface="Arial"/>
              </a:rPr>
              <a:t>of</a:t>
            </a:r>
            <a:r>
              <a:rPr dirty="0" sz="2400" spc="-140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703920"/>
                </a:solidFill>
                <a:latin typeface="Arial"/>
                <a:cs typeface="Arial"/>
              </a:rPr>
              <a:t>three</a:t>
            </a:r>
            <a:r>
              <a:rPr dirty="0" sz="2400" spc="-140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703920"/>
                </a:solidFill>
                <a:latin typeface="Arial"/>
                <a:cs typeface="Arial"/>
              </a:rPr>
              <a:t>sequential</a:t>
            </a:r>
            <a:r>
              <a:rPr dirty="0" sz="2400" spc="-145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-110">
                <a:solidFill>
                  <a:srgbClr val="703920"/>
                </a:solidFill>
                <a:latin typeface="Arial"/>
                <a:cs typeface="Arial"/>
              </a:rPr>
              <a:t>phases.</a:t>
            </a:r>
            <a:r>
              <a:rPr dirty="0" sz="2400" spc="-145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703920"/>
                </a:solidFill>
                <a:latin typeface="Arial"/>
                <a:cs typeface="Arial"/>
              </a:rPr>
              <a:t>First,  </a:t>
            </a:r>
            <a:r>
              <a:rPr dirty="0" sz="2400" spc="-160">
                <a:solidFill>
                  <a:srgbClr val="703920"/>
                </a:solidFill>
                <a:latin typeface="Arial"/>
                <a:cs typeface="Arial"/>
              </a:rPr>
              <a:t>a </a:t>
            </a:r>
            <a:r>
              <a:rPr dirty="0" sz="2400" spc="-95">
                <a:solidFill>
                  <a:srgbClr val="703920"/>
                </a:solidFill>
                <a:latin typeface="Arial"/>
                <a:cs typeface="Arial"/>
              </a:rPr>
              <a:t>basic </a:t>
            </a:r>
            <a:r>
              <a:rPr dirty="0" sz="2400" spc="25">
                <a:solidFill>
                  <a:srgbClr val="703920"/>
                </a:solidFill>
                <a:latin typeface="Arial"/>
                <a:cs typeface="Arial"/>
              </a:rPr>
              <a:t>prototype </a:t>
            </a:r>
            <a:r>
              <a:rPr dirty="0" sz="2400" spc="55">
                <a:solidFill>
                  <a:srgbClr val="703920"/>
                </a:solidFill>
                <a:latin typeface="Arial"/>
                <a:cs typeface="Arial"/>
              </a:rPr>
              <a:t>with </a:t>
            </a:r>
            <a:r>
              <a:rPr dirty="0" sz="2400" spc="-45">
                <a:solidFill>
                  <a:srgbClr val="703920"/>
                </a:solidFill>
                <a:latin typeface="Arial"/>
                <a:cs typeface="Arial"/>
              </a:rPr>
              <a:t>all </a:t>
            </a:r>
            <a:r>
              <a:rPr dirty="0" sz="2400" spc="15">
                <a:solidFill>
                  <a:srgbClr val="703920"/>
                </a:solidFill>
                <a:latin typeface="Arial"/>
                <a:cs typeface="Arial"/>
              </a:rPr>
              <a:t>the </a:t>
            </a:r>
            <a:r>
              <a:rPr dirty="0" sz="2400" spc="-25">
                <a:solidFill>
                  <a:srgbClr val="703920"/>
                </a:solidFill>
                <a:latin typeface="Arial"/>
                <a:cs typeface="Arial"/>
              </a:rPr>
              <a:t>existing </a:t>
            </a:r>
            <a:r>
              <a:rPr dirty="0" sz="2400" spc="-100">
                <a:solidFill>
                  <a:srgbClr val="703920"/>
                </a:solidFill>
                <a:latin typeface="Arial"/>
                <a:cs typeface="Arial"/>
              </a:rPr>
              <a:t>pages is </a:t>
            </a:r>
            <a:r>
              <a:rPr dirty="0" sz="2400" spc="-35">
                <a:solidFill>
                  <a:srgbClr val="703920"/>
                </a:solidFill>
                <a:latin typeface="Arial"/>
                <a:cs typeface="Arial"/>
              </a:rPr>
              <a:t>presented </a:t>
            </a:r>
            <a:r>
              <a:rPr dirty="0" sz="2400" spc="-25">
                <a:solidFill>
                  <a:srgbClr val="703920"/>
                </a:solidFill>
                <a:latin typeface="Arial"/>
                <a:cs typeface="Arial"/>
              </a:rPr>
              <a:t>in </a:t>
            </a:r>
            <a:r>
              <a:rPr dirty="0" sz="2400" spc="20">
                <a:solidFill>
                  <a:srgbClr val="703920"/>
                </a:solidFill>
                <a:latin typeface="Arial"/>
                <a:cs typeface="Arial"/>
              </a:rPr>
              <a:t>the  </a:t>
            </a:r>
            <a:r>
              <a:rPr dirty="0" sz="2400" spc="35">
                <a:solidFill>
                  <a:srgbClr val="703920"/>
                </a:solidFill>
                <a:latin typeface="Arial"/>
                <a:cs typeface="Arial"/>
              </a:rPr>
              <a:t>html </a:t>
            </a:r>
            <a:r>
              <a:rPr dirty="0" sz="2400" spc="20">
                <a:solidFill>
                  <a:srgbClr val="703920"/>
                </a:solidFill>
                <a:latin typeface="Arial"/>
                <a:cs typeface="Arial"/>
              </a:rPr>
              <a:t>format. </a:t>
            </a:r>
            <a:r>
              <a:rPr dirty="0" sz="2400" spc="-110">
                <a:solidFill>
                  <a:srgbClr val="703920"/>
                </a:solidFill>
                <a:latin typeface="Arial"/>
                <a:cs typeface="Arial"/>
              </a:rPr>
              <a:t>Then </a:t>
            </a:r>
            <a:r>
              <a:rPr dirty="0" sz="2400" spc="15">
                <a:solidFill>
                  <a:srgbClr val="703920"/>
                </a:solidFill>
                <a:latin typeface="Arial"/>
                <a:cs typeface="Arial"/>
              </a:rPr>
              <a:t>the </a:t>
            </a:r>
            <a:r>
              <a:rPr dirty="0" sz="2400" spc="-40">
                <a:solidFill>
                  <a:srgbClr val="703920"/>
                </a:solidFill>
                <a:latin typeface="Arial"/>
                <a:cs typeface="Arial"/>
              </a:rPr>
              <a:t>data </a:t>
            </a:r>
            <a:r>
              <a:rPr dirty="0" sz="2400" spc="-65">
                <a:solidFill>
                  <a:srgbClr val="703920"/>
                </a:solidFill>
                <a:latin typeface="Arial"/>
                <a:cs typeface="Arial"/>
              </a:rPr>
              <a:t>processing </a:t>
            </a:r>
            <a:r>
              <a:rPr dirty="0" sz="2400" spc="-105">
                <a:solidFill>
                  <a:srgbClr val="703920"/>
                </a:solidFill>
                <a:latin typeface="Arial"/>
                <a:cs typeface="Arial"/>
              </a:rPr>
              <a:t>is </a:t>
            </a:r>
            <a:r>
              <a:rPr dirty="0" sz="2400" spc="-40">
                <a:solidFill>
                  <a:srgbClr val="703920"/>
                </a:solidFill>
                <a:latin typeface="Arial"/>
                <a:cs typeface="Arial"/>
              </a:rPr>
              <a:t>simulated </a:t>
            </a:r>
            <a:r>
              <a:rPr dirty="0" sz="2400" spc="-70">
                <a:solidFill>
                  <a:srgbClr val="703920"/>
                </a:solidFill>
                <a:latin typeface="Arial"/>
                <a:cs typeface="Arial"/>
              </a:rPr>
              <a:t>using </a:t>
            </a:r>
            <a:r>
              <a:rPr dirty="0" sz="2400" spc="-160">
                <a:solidFill>
                  <a:srgbClr val="703920"/>
                </a:solidFill>
                <a:latin typeface="Arial"/>
                <a:cs typeface="Arial"/>
              </a:rPr>
              <a:t>a  </a:t>
            </a:r>
            <a:r>
              <a:rPr dirty="0" sz="2400" spc="25">
                <a:solidFill>
                  <a:srgbClr val="703920"/>
                </a:solidFill>
                <a:latin typeface="Arial"/>
                <a:cs typeface="Arial"/>
              </a:rPr>
              <a:t>prototype</a:t>
            </a:r>
            <a:r>
              <a:rPr dirty="0" sz="2400" spc="-150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703920"/>
                </a:solidFill>
                <a:latin typeface="Arial"/>
                <a:cs typeface="Arial"/>
              </a:rPr>
              <a:t>services</a:t>
            </a:r>
            <a:r>
              <a:rPr dirty="0" sz="2400" spc="-140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703920"/>
                </a:solidFill>
                <a:latin typeface="Arial"/>
                <a:cs typeface="Arial"/>
              </a:rPr>
              <a:t>layer.</a:t>
            </a:r>
            <a:r>
              <a:rPr dirty="0" sz="2400" spc="-155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703920"/>
                </a:solidFill>
                <a:latin typeface="Arial"/>
                <a:cs typeface="Arial"/>
              </a:rPr>
              <a:t>Finally</a:t>
            </a:r>
            <a:r>
              <a:rPr dirty="0" sz="2400" spc="-145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703920"/>
                </a:solidFill>
                <a:latin typeface="Arial"/>
                <a:cs typeface="Arial"/>
              </a:rPr>
              <a:t>the</a:t>
            </a:r>
            <a:r>
              <a:rPr dirty="0" sz="2400" spc="-140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703920"/>
                </a:solidFill>
                <a:latin typeface="Arial"/>
                <a:cs typeface="Arial"/>
              </a:rPr>
              <a:t>services</a:t>
            </a:r>
            <a:r>
              <a:rPr dirty="0" sz="2400" spc="-140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-70">
                <a:solidFill>
                  <a:srgbClr val="703920"/>
                </a:solidFill>
                <a:latin typeface="Arial"/>
                <a:cs typeface="Arial"/>
              </a:rPr>
              <a:t>are</a:t>
            </a:r>
            <a:r>
              <a:rPr dirty="0" sz="2400" spc="-145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703920"/>
                </a:solidFill>
                <a:latin typeface="Arial"/>
                <a:cs typeface="Arial"/>
              </a:rPr>
              <a:t>implemented</a:t>
            </a:r>
            <a:r>
              <a:rPr dirty="0" sz="2400" spc="-135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703920"/>
                </a:solidFill>
                <a:latin typeface="Arial"/>
                <a:cs typeface="Arial"/>
              </a:rPr>
              <a:t>and  </a:t>
            </a:r>
            <a:r>
              <a:rPr dirty="0" sz="2400" spc="-5">
                <a:solidFill>
                  <a:srgbClr val="703920"/>
                </a:solidFill>
                <a:latin typeface="Arial"/>
                <a:cs typeface="Arial"/>
              </a:rPr>
              <a:t>integrated </a:t>
            </a:r>
            <a:r>
              <a:rPr dirty="0" sz="2400" spc="100">
                <a:solidFill>
                  <a:srgbClr val="703920"/>
                </a:solidFill>
                <a:latin typeface="Arial"/>
                <a:cs typeface="Arial"/>
              </a:rPr>
              <a:t>to </a:t>
            </a:r>
            <a:r>
              <a:rPr dirty="0" sz="2400" spc="15">
                <a:solidFill>
                  <a:srgbClr val="703920"/>
                </a:solidFill>
                <a:latin typeface="Arial"/>
                <a:cs typeface="Arial"/>
              </a:rPr>
              <a:t>the </a:t>
            </a:r>
            <a:r>
              <a:rPr dirty="0" sz="2400" spc="-10">
                <a:solidFill>
                  <a:srgbClr val="703920"/>
                </a:solidFill>
                <a:latin typeface="Arial"/>
                <a:cs typeface="Arial"/>
              </a:rPr>
              <a:t>final </a:t>
            </a:r>
            <a:r>
              <a:rPr dirty="0" sz="2400" spc="20">
                <a:solidFill>
                  <a:srgbClr val="703920"/>
                </a:solidFill>
                <a:latin typeface="Arial"/>
                <a:cs typeface="Arial"/>
              </a:rPr>
              <a:t>prototype. </a:t>
            </a:r>
            <a:r>
              <a:rPr dirty="0" sz="2400" spc="-125">
                <a:solidFill>
                  <a:srgbClr val="703920"/>
                </a:solidFill>
                <a:latin typeface="Arial"/>
                <a:cs typeface="Arial"/>
              </a:rPr>
              <a:t>This </a:t>
            </a:r>
            <a:r>
              <a:rPr dirty="0" sz="2400" spc="-80">
                <a:solidFill>
                  <a:srgbClr val="703920"/>
                </a:solidFill>
                <a:latin typeface="Arial"/>
                <a:cs typeface="Arial"/>
              </a:rPr>
              <a:t>process </a:t>
            </a:r>
            <a:r>
              <a:rPr dirty="0" sz="2400" spc="-105">
                <a:solidFill>
                  <a:srgbClr val="703920"/>
                </a:solidFill>
                <a:latin typeface="Arial"/>
                <a:cs typeface="Arial"/>
              </a:rPr>
              <a:t>is </a:t>
            </a:r>
            <a:r>
              <a:rPr dirty="0" sz="2400" spc="-60">
                <a:solidFill>
                  <a:srgbClr val="703920"/>
                </a:solidFill>
                <a:latin typeface="Arial"/>
                <a:cs typeface="Arial"/>
              </a:rPr>
              <a:t>called </a:t>
            </a:r>
            <a:r>
              <a:rPr dirty="0" sz="2400" spc="-50">
                <a:solidFill>
                  <a:srgbClr val="703920"/>
                </a:solidFill>
                <a:latin typeface="Arial"/>
                <a:cs typeface="Arial"/>
              </a:rPr>
              <a:t>Extreme  </a:t>
            </a:r>
            <a:r>
              <a:rPr dirty="0" sz="2400">
                <a:solidFill>
                  <a:srgbClr val="703920"/>
                </a:solidFill>
                <a:latin typeface="Arial"/>
                <a:cs typeface="Arial"/>
              </a:rPr>
              <a:t>Prototyping </a:t>
            </a:r>
            <a:r>
              <a:rPr dirty="0" sz="2400" spc="-95">
                <a:solidFill>
                  <a:srgbClr val="703920"/>
                </a:solidFill>
                <a:latin typeface="Arial"/>
                <a:cs typeface="Arial"/>
              </a:rPr>
              <a:t>used </a:t>
            </a:r>
            <a:r>
              <a:rPr dirty="0" sz="2400" spc="100">
                <a:solidFill>
                  <a:srgbClr val="703920"/>
                </a:solidFill>
                <a:latin typeface="Arial"/>
                <a:cs typeface="Arial"/>
              </a:rPr>
              <a:t>to </a:t>
            </a:r>
            <a:r>
              <a:rPr dirty="0" sz="2400" spc="-10">
                <a:solidFill>
                  <a:srgbClr val="703920"/>
                </a:solidFill>
                <a:latin typeface="Arial"/>
                <a:cs typeface="Arial"/>
              </a:rPr>
              <a:t>draw </a:t>
            </a:r>
            <a:r>
              <a:rPr dirty="0" sz="2400" spc="25">
                <a:solidFill>
                  <a:srgbClr val="703920"/>
                </a:solidFill>
                <a:latin typeface="Arial"/>
                <a:cs typeface="Arial"/>
              </a:rPr>
              <a:t>attention </a:t>
            </a:r>
            <a:r>
              <a:rPr dirty="0" sz="2400" spc="100">
                <a:solidFill>
                  <a:srgbClr val="703920"/>
                </a:solidFill>
                <a:latin typeface="Arial"/>
                <a:cs typeface="Arial"/>
              </a:rPr>
              <a:t>to </a:t>
            </a:r>
            <a:r>
              <a:rPr dirty="0" sz="2400" spc="15">
                <a:solidFill>
                  <a:srgbClr val="703920"/>
                </a:solidFill>
                <a:latin typeface="Arial"/>
                <a:cs typeface="Arial"/>
              </a:rPr>
              <a:t>the </a:t>
            </a:r>
            <a:r>
              <a:rPr dirty="0" sz="2400" spc="-80">
                <a:solidFill>
                  <a:srgbClr val="703920"/>
                </a:solidFill>
                <a:latin typeface="Arial"/>
                <a:cs typeface="Arial"/>
              </a:rPr>
              <a:t>second </a:t>
            </a:r>
            <a:r>
              <a:rPr dirty="0" sz="2400" spc="-100">
                <a:solidFill>
                  <a:srgbClr val="703920"/>
                </a:solidFill>
                <a:latin typeface="Arial"/>
                <a:cs typeface="Arial"/>
              </a:rPr>
              <a:t>phase </a:t>
            </a:r>
            <a:r>
              <a:rPr dirty="0" sz="2400" spc="75">
                <a:solidFill>
                  <a:srgbClr val="703920"/>
                </a:solidFill>
                <a:latin typeface="Arial"/>
                <a:cs typeface="Arial"/>
              </a:rPr>
              <a:t>of </a:t>
            </a:r>
            <a:r>
              <a:rPr dirty="0" sz="2400" spc="15">
                <a:solidFill>
                  <a:srgbClr val="703920"/>
                </a:solidFill>
                <a:latin typeface="Arial"/>
                <a:cs typeface="Arial"/>
              </a:rPr>
              <a:t>the  </a:t>
            </a:r>
            <a:r>
              <a:rPr dirty="0" sz="2400" spc="-80">
                <a:solidFill>
                  <a:srgbClr val="703920"/>
                </a:solidFill>
                <a:latin typeface="Arial"/>
                <a:cs typeface="Arial"/>
              </a:rPr>
              <a:t>process, </a:t>
            </a:r>
            <a:r>
              <a:rPr dirty="0" sz="2400" spc="-25">
                <a:solidFill>
                  <a:srgbClr val="703920"/>
                </a:solidFill>
                <a:latin typeface="Arial"/>
                <a:cs typeface="Arial"/>
              </a:rPr>
              <a:t>where </a:t>
            </a:r>
            <a:r>
              <a:rPr dirty="0" sz="2400" spc="-160">
                <a:solidFill>
                  <a:srgbClr val="703920"/>
                </a:solidFill>
                <a:latin typeface="Arial"/>
                <a:cs typeface="Arial"/>
              </a:rPr>
              <a:t>a </a:t>
            </a:r>
            <a:r>
              <a:rPr dirty="0" sz="2400" spc="5">
                <a:solidFill>
                  <a:srgbClr val="703920"/>
                </a:solidFill>
                <a:latin typeface="Arial"/>
                <a:cs typeface="Arial"/>
              </a:rPr>
              <a:t>fully </a:t>
            </a:r>
            <a:r>
              <a:rPr dirty="0" sz="2400" spc="-10">
                <a:solidFill>
                  <a:srgbClr val="703920"/>
                </a:solidFill>
                <a:latin typeface="Arial"/>
                <a:cs typeface="Arial"/>
              </a:rPr>
              <a:t>functional </a:t>
            </a:r>
            <a:r>
              <a:rPr dirty="0" sz="2400" spc="-50">
                <a:solidFill>
                  <a:srgbClr val="703920"/>
                </a:solidFill>
                <a:latin typeface="Arial"/>
                <a:cs typeface="Arial"/>
              </a:rPr>
              <a:t>UI </a:t>
            </a:r>
            <a:r>
              <a:rPr dirty="0" sz="2400" spc="-105">
                <a:solidFill>
                  <a:srgbClr val="703920"/>
                </a:solidFill>
                <a:latin typeface="Arial"/>
                <a:cs typeface="Arial"/>
              </a:rPr>
              <a:t>is </a:t>
            </a:r>
            <a:r>
              <a:rPr dirty="0" sz="2400" spc="-45">
                <a:solidFill>
                  <a:srgbClr val="703920"/>
                </a:solidFill>
                <a:latin typeface="Arial"/>
                <a:cs typeface="Arial"/>
              </a:rPr>
              <a:t>developed </a:t>
            </a:r>
            <a:r>
              <a:rPr dirty="0" sz="2400" spc="55">
                <a:solidFill>
                  <a:srgbClr val="703920"/>
                </a:solidFill>
                <a:latin typeface="Arial"/>
                <a:cs typeface="Arial"/>
              </a:rPr>
              <a:t>with </a:t>
            </a:r>
            <a:r>
              <a:rPr dirty="0" sz="2400" spc="-50">
                <a:solidFill>
                  <a:srgbClr val="703920"/>
                </a:solidFill>
                <a:latin typeface="Arial"/>
                <a:cs typeface="Arial"/>
              </a:rPr>
              <a:t>very </a:t>
            </a:r>
            <a:r>
              <a:rPr dirty="0" sz="2400" spc="50">
                <a:solidFill>
                  <a:srgbClr val="703920"/>
                </a:solidFill>
                <a:latin typeface="Arial"/>
                <a:cs typeface="Arial"/>
              </a:rPr>
              <a:t>little  </a:t>
            </a:r>
            <a:r>
              <a:rPr dirty="0" sz="2400" spc="-40">
                <a:solidFill>
                  <a:srgbClr val="703920"/>
                </a:solidFill>
                <a:latin typeface="Arial"/>
                <a:cs typeface="Arial"/>
              </a:rPr>
              <a:t>regard </a:t>
            </a:r>
            <a:r>
              <a:rPr dirty="0" sz="2400" spc="100">
                <a:solidFill>
                  <a:srgbClr val="703920"/>
                </a:solidFill>
                <a:latin typeface="Arial"/>
                <a:cs typeface="Arial"/>
              </a:rPr>
              <a:t>to</a:t>
            </a:r>
            <a:r>
              <a:rPr dirty="0" sz="2400" spc="-490">
                <a:solidFill>
                  <a:srgbClr val="703920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703920"/>
                </a:solidFill>
                <a:latin typeface="Arial"/>
                <a:cs typeface="Arial"/>
              </a:rPr>
              <a:t>the </a:t>
            </a:r>
            <a:r>
              <a:rPr dirty="0" sz="2400" spc="-50">
                <a:solidFill>
                  <a:srgbClr val="703920"/>
                </a:solidFill>
                <a:latin typeface="Arial"/>
                <a:cs typeface="Arial"/>
              </a:rPr>
              <a:t>actual </a:t>
            </a:r>
            <a:r>
              <a:rPr dirty="0" sz="2400" spc="-90">
                <a:solidFill>
                  <a:srgbClr val="703920"/>
                </a:solidFill>
                <a:latin typeface="Arial"/>
                <a:cs typeface="Arial"/>
              </a:rPr>
              <a:t>services.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2"/>
          <p:cNvSpPr txBox="1">
            <a:spLocks noGrp="1"/>
          </p:cNvSpPr>
          <p:nvPr>
            <p:ph type="title"/>
          </p:nvPr>
        </p:nvSpPr>
        <p:spPr>
          <a:xfrm>
            <a:off x="1839214" y="295402"/>
            <a:ext cx="5410835" cy="5461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Need </a:t>
            </a:r>
            <a:r>
              <a:rPr dirty="0"/>
              <a:t>of </a:t>
            </a:r>
            <a:r>
              <a:rPr dirty="0" spc="-5"/>
              <a:t>prototype</a:t>
            </a:r>
            <a:r>
              <a:rPr dirty="0" spc="-40"/>
              <a:t> </a:t>
            </a:r>
            <a:r>
              <a:rPr dirty="0"/>
              <a:t>model</a:t>
            </a:r>
          </a:p>
        </p:txBody>
      </p:sp>
      <p:sp>
        <p:nvSpPr>
          <p:cNvPr id="1048617" name="object 3"/>
          <p:cNvSpPr txBox="1"/>
          <p:nvPr/>
        </p:nvSpPr>
        <p:spPr>
          <a:xfrm>
            <a:off x="78739" y="1318005"/>
            <a:ext cx="8860155" cy="3721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172720" marL="184785" marR="184150">
              <a:lnSpc>
                <a:spcPct val="100000"/>
              </a:lnSpc>
              <a:spcBef>
                <a:spcPts val="100"/>
              </a:spcBef>
              <a:buClr>
                <a:srgbClr val="60615E"/>
              </a:buClr>
              <a:buFont typeface="Wingdings"/>
              <a:buChar char=""/>
              <a:tabLst>
                <a:tab algn="l" pos="186690"/>
              </a:tabLst>
            </a:pPr>
            <a:r>
              <a:rPr dirty="0" sz="2400" spc="-125">
                <a:solidFill>
                  <a:srgbClr val="47221E"/>
                </a:solidFill>
                <a:latin typeface="Arial"/>
                <a:cs typeface="Arial"/>
              </a:rPr>
              <a:t>A</a:t>
            </a:r>
            <a:r>
              <a:rPr dirty="0" sz="2400" spc="-9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55">
                <a:solidFill>
                  <a:srgbClr val="47221E"/>
                </a:solidFill>
                <a:latin typeface="Arial"/>
                <a:cs typeface="Arial"/>
              </a:rPr>
              <a:t>prototype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is</a:t>
            </a:r>
            <a:r>
              <a:rPr dirty="0" sz="2400" spc="-12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47221E"/>
                </a:solidFill>
                <a:latin typeface="Arial"/>
                <a:cs typeface="Arial"/>
              </a:rPr>
              <a:t>made.</a:t>
            </a:r>
            <a:r>
              <a:rPr dirty="0" sz="2400" spc="-12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47221E"/>
                </a:solidFill>
                <a:latin typeface="Arial"/>
                <a:cs typeface="Arial"/>
              </a:rPr>
              <a:t>Completely</a:t>
            </a:r>
            <a:r>
              <a:rPr dirty="0" sz="2400" spc="-13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55">
                <a:solidFill>
                  <a:srgbClr val="47221E"/>
                </a:solidFill>
                <a:latin typeface="Arial"/>
                <a:cs typeface="Arial"/>
              </a:rPr>
              <a:t>built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47221E"/>
                </a:solidFill>
                <a:latin typeface="Arial"/>
                <a:cs typeface="Arial"/>
              </a:rPr>
              <a:t>sample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7221E"/>
                </a:solidFill>
                <a:latin typeface="Arial"/>
                <a:cs typeface="Arial"/>
              </a:rPr>
              <a:t>model</a:t>
            </a:r>
            <a:r>
              <a:rPr dirty="0" sz="2400" spc="-114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is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shown</a:t>
            </a:r>
            <a:r>
              <a:rPr dirty="0" sz="2400" spc="-12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120">
                <a:solidFill>
                  <a:srgbClr val="47221E"/>
                </a:solidFill>
                <a:latin typeface="Arial"/>
                <a:cs typeface="Arial"/>
              </a:rPr>
              <a:t>to  </a:t>
            </a:r>
            <a:r>
              <a:rPr dirty="0" sz="2400" spc="-50">
                <a:solidFill>
                  <a:srgbClr val="47221E"/>
                </a:solidFill>
                <a:latin typeface="Arial"/>
                <a:cs typeface="Arial"/>
              </a:rPr>
              <a:t>user and </a:t>
            </a:r>
            <a:r>
              <a:rPr dirty="0" sz="2400" spc="-70">
                <a:solidFill>
                  <a:srgbClr val="47221E"/>
                </a:solidFill>
                <a:latin typeface="Arial"/>
                <a:cs typeface="Arial"/>
              </a:rPr>
              <a:t>based </a:t>
            </a:r>
            <a:r>
              <a:rPr dirty="0" sz="2400" spc="5">
                <a:solidFill>
                  <a:srgbClr val="47221E"/>
                </a:solidFill>
                <a:latin typeface="Arial"/>
                <a:cs typeface="Arial"/>
              </a:rPr>
              <a:t>on </a:t>
            </a:r>
            <a:r>
              <a:rPr dirty="0" sz="2400" spc="-60">
                <a:solidFill>
                  <a:srgbClr val="47221E"/>
                </a:solidFill>
                <a:latin typeface="Arial"/>
                <a:cs typeface="Arial"/>
              </a:rPr>
              <a:t>his</a:t>
            </a:r>
            <a:r>
              <a:rPr dirty="0" sz="2400" spc="-3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47221E"/>
                </a:solidFill>
                <a:latin typeface="Arial"/>
                <a:cs typeface="Arial"/>
              </a:rPr>
              <a:t>feedback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65">
                <a:solidFill>
                  <a:srgbClr val="47221E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indent="-172720" marL="184785" marR="5080">
              <a:lnSpc>
                <a:spcPct val="100000"/>
              </a:lnSpc>
              <a:spcBef>
                <a:spcPts val="600"/>
              </a:spcBef>
              <a:buClr>
                <a:srgbClr val="60615E"/>
              </a:buClr>
              <a:buFont typeface="Wingdings"/>
              <a:buChar char=""/>
              <a:tabLst>
                <a:tab algn="l" pos="256540"/>
              </a:tabLst>
            </a:pPr>
            <a:r>
              <a:rPr dirty="0"/>
              <a:t>	</a:t>
            </a:r>
            <a:r>
              <a:rPr dirty="0" sz="2400" spc="5">
                <a:solidFill>
                  <a:srgbClr val="47221E"/>
                </a:solidFill>
                <a:latin typeface="Arial"/>
                <a:cs typeface="Arial"/>
              </a:rPr>
              <a:t>Prototypes</a:t>
            </a:r>
            <a:r>
              <a:rPr dirty="0" sz="2400" spc="-12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47221E"/>
                </a:solidFill>
                <a:latin typeface="Arial"/>
                <a:cs typeface="Arial"/>
              </a:rPr>
              <a:t>are</a:t>
            </a:r>
            <a:r>
              <a:rPr dirty="0" sz="2400" spc="-9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an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47221E"/>
                </a:solidFill>
                <a:latin typeface="Arial"/>
                <a:cs typeface="Arial"/>
              </a:rPr>
              <a:t>essential</a:t>
            </a:r>
            <a:r>
              <a:rPr dirty="0" sz="2400" spc="-9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part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90">
                <a:solidFill>
                  <a:srgbClr val="47221E"/>
                </a:solidFill>
                <a:latin typeface="Arial"/>
                <a:cs typeface="Arial"/>
              </a:rPr>
              <a:t>of</a:t>
            </a:r>
            <a:r>
              <a:rPr dirty="0" sz="2400" spc="-11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</a:t>
            </a:r>
            <a:r>
              <a:rPr dirty="0" sz="2400" spc="-9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47221E"/>
                </a:solidFill>
                <a:latin typeface="Arial"/>
                <a:cs typeface="Arial"/>
              </a:rPr>
              <a:t>design</a:t>
            </a:r>
            <a:r>
              <a:rPr dirty="0" sz="2400" spc="-12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47221E"/>
                </a:solidFill>
                <a:latin typeface="Arial"/>
                <a:cs typeface="Arial"/>
              </a:rPr>
              <a:t>process:</a:t>
            </a:r>
            <a:r>
              <a:rPr dirty="0" sz="2400" spc="-13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47221E"/>
                </a:solidFill>
                <a:latin typeface="Arial"/>
                <a:cs typeface="Arial"/>
              </a:rPr>
              <a:t>realizing</a:t>
            </a:r>
            <a:r>
              <a:rPr dirty="0" sz="2400" spc="-9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60">
                <a:solidFill>
                  <a:srgbClr val="47221E"/>
                </a:solidFill>
                <a:latin typeface="Arial"/>
                <a:cs typeface="Arial"/>
              </a:rPr>
              <a:t>a  </a:t>
            </a:r>
            <a:r>
              <a:rPr dirty="0" sz="2400" spc="-40">
                <a:solidFill>
                  <a:srgbClr val="47221E"/>
                </a:solidFill>
                <a:latin typeface="Arial"/>
                <a:cs typeface="Arial"/>
              </a:rPr>
              <a:t>design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in </a:t>
            </a:r>
            <a:r>
              <a:rPr dirty="0" sz="2400" spc="-160">
                <a:solidFill>
                  <a:srgbClr val="47221E"/>
                </a:solidFill>
                <a:latin typeface="Arial"/>
                <a:cs typeface="Arial"/>
              </a:rPr>
              <a:t>a </a:t>
            </a:r>
            <a:r>
              <a:rPr dirty="0" sz="2400" spc="-50">
                <a:solidFill>
                  <a:srgbClr val="47221E"/>
                </a:solidFill>
                <a:latin typeface="Arial"/>
                <a:cs typeface="Arial"/>
              </a:rPr>
              <a:t>physical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form. </a:t>
            </a: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This </a:t>
            </a:r>
            <a:r>
              <a:rPr dirty="0" sz="2400" spc="-80">
                <a:solidFill>
                  <a:srgbClr val="47221E"/>
                </a:solidFill>
                <a:latin typeface="Arial"/>
                <a:cs typeface="Arial"/>
              </a:rPr>
              <a:t>is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beneficial in </a:t>
            </a:r>
            <a:r>
              <a:rPr dirty="0" sz="2400" spc="15">
                <a:solidFill>
                  <a:srgbClr val="47221E"/>
                </a:solidFill>
                <a:latin typeface="Arial"/>
                <a:cs typeface="Arial"/>
              </a:rPr>
              <a:t>proving </a:t>
            </a:r>
            <a:r>
              <a:rPr dirty="0" sz="2400" spc="35">
                <a:solidFill>
                  <a:srgbClr val="47221E"/>
                </a:solidFill>
                <a:latin typeface="Arial"/>
                <a:cs typeface="Arial"/>
              </a:rPr>
              <a:t>whether </a:t>
            </a:r>
            <a:r>
              <a:rPr dirty="0" sz="2400" spc="-160">
                <a:solidFill>
                  <a:srgbClr val="47221E"/>
                </a:solidFill>
                <a:latin typeface="Arial"/>
                <a:cs typeface="Arial"/>
              </a:rPr>
              <a:t>a  </a:t>
            </a:r>
            <a:r>
              <a:rPr dirty="0" sz="2400" spc="10">
                <a:solidFill>
                  <a:srgbClr val="47221E"/>
                </a:solidFill>
                <a:latin typeface="Arial"/>
                <a:cs typeface="Arial"/>
              </a:rPr>
              <a:t>new </a:t>
            </a:r>
            <a:r>
              <a:rPr dirty="0" sz="2400" spc="35">
                <a:solidFill>
                  <a:srgbClr val="47221E"/>
                </a:solidFill>
                <a:latin typeface="Arial"/>
                <a:cs typeface="Arial"/>
              </a:rPr>
              <a:t>product </a:t>
            </a:r>
            <a:r>
              <a:rPr dirty="0" sz="2400" spc="-80">
                <a:solidFill>
                  <a:srgbClr val="47221E"/>
                </a:solidFill>
                <a:latin typeface="Arial"/>
                <a:cs typeface="Arial"/>
              </a:rPr>
              <a:t>is </a:t>
            </a:r>
            <a:r>
              <a:rPr dirty="0" sz="2400" spc="-25">
                <a:solidFill>
                  <a:srgbClr val="47221E"/>
                </a:solidFill>
                <a:latin typeface="Arial"/>
                <a:cs typeface="Arial"/>
              </a:rPr>
              <a:t>viable,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in </a:t>
            </a:r>
            <a:r>
              <a:rPr dirty="0" sz="2400" spc="5">
                <a:solidFill>
                  <a:srgbClr val="47221E"/>
                </a:solidFill>
                <a:latin typeface="Arial"/>
                <a:cs typeface="Arial"/>
              </a:rPr>
              <a:t>terms </a:t>
            </a:r>
            <a:r>
              <a:rPr dirty="0" sz="2400" spc="90">
                <a:solidFill>
                  <a:srgbClr val="47221E"/>
                </a:solidFill>
                <a:latin typeface="Arial"/>
                <a:cs typeface="Arial"/>
              </a:rPr>
              <a:t>of </a:t>
            </a:r>
            <a:r>
              <a:rPr dirty="0" sz="2400" spc="20">
                <a:solidFill>
                  <a:srgbClr val="47221E"/>
                </a:solidFill>
                <a:latin typeface="Arial"/>
                <a:cs typeface="Arial"/>
              </a:rPr>
              <a:t>its </a:t>
            </a:r>
            <a:r>
              <a:rPr dirty="0" sz="2400" spc="-50">
                <a:solidFill>
                  <a:srgbClr val="47221E"/>
                </a:solidFill>
                <a:latin typeface="Arial"/>
                <a:cs typeface="Arial"/>
              </a:rPr>
              <a:t>mechanical, </a:t>
            </a:r>
            <a:r>
              <a:rPr dirty="0" sz="2400">
                <a:solidFill>
                  <a:srgbClr val="47221E"/>
                </a:solidFill>
                <a:latin typeface="Arial"/>
                <a:cs typeface="Arial"/>
              </a:rPr>
              <a:t>electronic </a:t>
            </a:r>
            <a:r>
              <a:rPr dirty="0" sz="2400" spc="-50">
                <a:solidFill>
                  <a:srgbClr val="47221E"/>
                </a:solidFill>
                <a:latin typeface="Arial"/>
                <a:cs typeface="Arial"/>
              </a:rPr>
              <a:t>and 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ergonomic </a:t>
            </a:r>
            <a:r>
              <a:rPr dirty="0" sz="2400" spc="-40">
                <a:solidFill>
                  <a:srgbClr val="47221E"/>
                </a:solidFill>
                <a:latin typeface="Arial"/>
                <a:cs typeface="Arial"/>
              </a:rPr>
              <a:t>design. </a:t>
            </a:r>
            <a:r>
              <a:rPr dirty="0" sz="2400" spc="-55">
                <a:solidFill>
                  <a:srgbClr val="47221E"/>
                </a:solidFill>
                <a:latin typeface="Arial"/>
                <a:cs typeface="Arial"/>
              </a:rPr>
              <a:t>Having </a:t>
            </a:r>
            <a:r>
              <a:rPr dirty="0" sz="2400" spc="-160">
                <a:solidFill>
                  <a:srgbClr val="47221E"/>
                </a:solidFill>
                <a:latin typeface="Arial"/>
                <a:cs typeface="Arial"/>
              </a:rPr>
              <a:t>a </a:t>
            </a:r>
            <a:r>
              <a:rPr dirty="0" sz="2400" spc="30">
                <a:solidFill>
                  <a:srgbClr val="47221E"/>
                </a:solidFill>
                <a:latin typeface="Arial"/>
                <a:cs typeface="Arial"/>
              </a:rPr>
              <a:t>working </a:t>
            </a:r>
            <a:r>
              <a:rPr dirty="0" sz="2400" spc="50">
                <a:solidFill>
                  <a:srgbClr val="47221E"/>
                </a:solidFill>
                <a:latin typeface="Arial"/>
                <a:cs typeface="Arial"/>
              </a:rPr>
              <a:t>prototype</a:t>
            </a:r>
            <a:r>
              <a:rPr dirty="0" sz="2400" spc="-49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demonstrates </a:t>
            </a:r>
            <a:r>
              <a:rPr dirty="0" sz="2400" spc="35">
                <a:solidFill>
                  <a:srgbClr val="47221E"/>
                </a:solidFill>
                <a:latin typeface="Arial"/>
                <a:cs typeface="Arial"/>
              </a:rPr>
              <a:t>the  </a:t>
            </a:r>
            <a:r>
              <a:rPr dirty="0" sz="2400" spc="15">
                <a:solidFill>
                  <a:srgbClr val="47221E"/>
                </a:solidFill>
                <a:latin typeface="Arial"/>
                <a:cs typeface="Arial"/>
              </a:rPr>
              <a:t>benefits </a:t>
            </a:r>
            <a:r>
              <a:rPr dirty="0" sz="2400" spc="90">
                <a:solidFill>
                  <a:srgbClr val="47221E"/>
                </a:solidFill>
                <a:latin typeface="Arial"/>
                <a:cs typeface="Arial"/>
              </a:rPr>
              <a:t>of </a:t>
            </a:r>
            <a:r>
              <a:rPr dirty="0" sz="2400" spc="5">
                <a:solidFill>
                  <a:srgbClr val="47221E"/>
                </a:solidFill>
                <a:latin typeface="Arial"/>
                <a:cs typeface="Arial"/>
              </a:rPr>
              <a:t>your </a:t>
            </a:r>
            <a:r>
              <a:rPr dirty="0" sz="2400" spc="-45">
                <a:solidFill>
                  <a:srgbClr val="47221E"/>
                </a:solidFill>
                <a:latin typeface="Arial"/>
                <a:cs typeface="Arial"/>
              </a:rPr>
              <a:t>idea </a:t>
            </a:r>
            <a:r>
              <a:rPr dirty="0" sz="2400" spc="120">
                <a:solidFill>
                  <a:srgbClr val="47221E"/>
                </a:solidFill>
                <a:latin typeface="Arial"/>
                <a:cs typeface="Arial"/>
              </a:rPr>
              <a:t>to </a:t>
            </a:r>
            <a:r>
              <a:rPr dirty="0" sz="2400">
                <a:solidFill>
                  <a:srgbClr val="47221E"/>
                </a:solidFill>
                <a:latin typeface="Arial"/>
                <a:cs typeface="Arial"/>
              </a:rPr>
              <a:t>industry,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in </a:t>
            </a:r>
            <a:r>
              <a:rPr dirty="0" sz="2400" spc="-160">
                <a:solidFill>
                  <a:srgbClr val="47221E"/>
                </a:solidFill>
                <a:latin typeface="Arial"/>
                <a:cs typeface="Arial"/>
              </a:rPr>
              <a:t>a </a:t>
            </a:r>
            <a:r>
              <a:rPr dirty="0" sz="2400" spc="-20">
                <a:solidFill>
                  <a:srgbClr val="47221E"/>
                </a:solidFill>
                <a:latin typeface="Arial"/>
                <a:cs typeface="Arial"/>
              </a:rPr>
              <a:t>convincing </a:t>
            </a:r>
            <a:r>
              <a:rPr dirty="0" sz="2400" spc="-30">
                <a:solidFill>
                  <a:srgbClr val="47221E"/>
                </a:solidFill>
                <a:latin typeface="Arial"/>
                <a:cs typeface="Arial"/>
              </a:rPr>
              <a:t>way, </a:t>
            </a:r>
            <a:r>
              <a:rPr dirty="0" sz="2400" spc="120">
                <a:solidFill>
                  <a:srgbClr val="47221E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help  </a:t>
            </a:r>
            <a:r>
              <a:rPr dirty="0" sz="2400" spc="-20">
                <a:solidFill>
                  <a:srgbClr val="47221E"/>
                </a:solidFill>
                <a:latin typeface="Arial"/>
                <a:cs typeface="Arial"/>
              </a:rPr>
              <a:t>inspire </a:t>
            </a:r>
            <a:r>
              <a:rPr dirty="0" sz="2400" spc="-15">
                <a:solidFill>
                  <a:srgbClr val="47221E"/>
                </a:solidFill>
                <a:latin typeface="Arial"/>
                <a:cs typeface="Arial"/>
              </a:rPr>
              <a:t>confidence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in </a:t>
            </a:r>
            <a:r>
              <a:rPr dirty="0" sz="2400" spc="40">
                <a:solidFill>
                  <a:srgbClr val="47221E"/>
                </a:solidFill>
                <a:latin typeface="Arial"/>
                <a:cs typeface="Arial"/>
              </a:rPr>
              <a:t>the</a:t>
            </a:r>
            <a:r>
              <a:rPr dirty="0" sz="2400" spc="-36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7221E"/>
                </a:solidFill>
                <a:latin typeface="Arial"/>
                <a:cs typeface="Arial"/>
              </a:rPr>
              <a:t>idea.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 txBox="1">
            <a:spLocks noGrp="1"/>
          </p:cNvSpPr>
          <p:nvPr>
            <p:ph type="title"/>
          </p:nvPr>
        </p:nvSpPr>
        <p:spPr>
          <a:xfrm>
            <a:off x="1143101" y="662685"/>
            <a:ext cx="6907530" cy="546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563E25"/>
                </a:solidFill>
              </a:rPr>
              <a:t>Advantages </a:t>
            </a:r>
            <a:r>
              <a:rPr dirty="0" spc="-10">
                <a:solidFill>
                  <a:srgbClr val="563E25"/>
                </a:solidFill>
              </a:rPr>
              <a:t>of </a:t>
            </a:r>
            <a:r>
              <a:rPr dirty="0" spc="-5">
                <a:solidFill>
                  <a:srgbClr val="563E25"/>
                </a:solidFill>
              </a:rPr>
              <a:t>Prototype</a:t>
            </a:r>
            <a:r>
              <a:rPr dirty="0" spc="30">
                <a:solidFill>
                  <a:srgbClr val="563E25"/>
                </a:solidFill>
              </a:rPr>
              <a:t> </a:t>
            </a:r>
            <a:r>
              <a:rPr dirty="0" spc="-5">
                <a:solidFill>
                  <a:srgbClr val="563E25"/>
                </a:solidFill>
              </a:rPr>
              <a:t>model</a:t>
            </a:r>
          </a:p>
        </p:txBody>
      </p:sp>
      <p:sp>
        <p:nvSpPr>
          <p:cNvPr id="1048619" name="object 3"/>
          <p:cNvSpPr txBox="1"/>
          <p:nvPr/>
        </p:nvSpPr>
        <p:spPr>
          <a:xfrm>
            <a:off x="353059" y="1652981"/>
            <a:ext cx="6090920" cy="47377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173990" marL="186055">
              <a:lnSpc>
                <a:spcPct val="100000"/>
              </a:lnSpc>
              <a:spcBef>
                <a:spcPts val="100"/>
              </a:spcBef>
              <a:buClr>
                <a:srgbClr val="60615E"/>
              </a:buClr>
              <a:buFont typeface="Wingdings"/>
              <a:buChar char=""/>
              <a:tabLst>
                <a:tab algn="l" pos="186690"/>
              </a:tabLst>
            </a:pP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Reduces </a:t>
            </a:r>
            <a:r>
              <a:rPr dirty="0" sz="2400" spc="5">
                <a:solidFill>
                  <a:srgbClr val="47221E"/>
                </a:solidFill>
                <a:latin typeface="Arial"/>
                <a:cs typeface="Arial"/>
              </a:rPr>
              <a:t>development</a:t>
            </a:r>
            <a:r>
              <a:rPr dirty="0" sz="2400" spc="-14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20">
                <a:solidFill>
                  <a:srgbClr val="47221E"/>
                </a:solidFill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0615E"/>
              </a:buClr>
              <a:buFont typeface="Wingdings"/>
              <a:buChar char=""/>
            </a:pPr>
            <a:endParaRPr sz="3050">
              <a:latin typeface="Arial"/>
              <a:cs typeface="Arial"/>
            </a:endParaRPr>
          </a:p>
          <a:p>
            <a:pPr indent="-173990" marL="186055">
              <a:lnSpc>
                <a:spcPct val="100000"/>
              </a:lnSpc>
              <a:buClr>
                <a:srgbClr val="60615E"/>
              </a:buClr>
              <a:buFont typeface="Wingdings"/>
              <a:buChar char=""/>
              <a:tabLst>
                <a:tab algn="l" pos="186690"/>
              </a:tabLst>
            </a:pPr>
            <a:r>
              <a:rPr dirty="0" sz="2400" spc="-100">
                <a:solidFill>
                  <a:srgbClr val="47221E"/>
                </a:solidFill>
                <a:latin typeface="Arial"/>
                <a:cs typeface="Arial"/>
              </a:rPr>
              <a:t>Reduces </a:t>
            </a:r>
            <a:r>
              <a:rPr dirty="0" sz="2400" spc="5">
                <a:solidFill>
                  <a:srgbClr val="47221E"/>
                </a:solidFill>
                <a:latin typeface="Arial"/>
                <a:cs typeface="Arial"/>
              </a:rPr>
              <a:t>development</a:t>
            </a:r>
            <a:r>
              <a:rPr dirty="0" sz="2400" spc="-14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cost.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0615E"/>
              </a:buClr>
              <a:buFont typeface="Wingdings"/>
              <a:buChar char=""/>
            </a:pPr>
            <a:endParaRPr sz="3050">
              <a:latin typeface="Arial"/>
              <a:cs typeface="Arial"/>
            </a:endParaRPr>
          </a:p>
          <a:p>
            <a:pPr indent="-173990" marL="186055">
              <a:lnSpc>
                <a:spcPct val="100000"/>
              </a:lnSpc>
              <a:buClr>
                <a:srgbClr val="60615E"/>
              </a:buClr>
              <a:buFont typeface="Wingdings"/>
              <a:buChar char=""/>
              <a:tabLst>
                <a:tab algn="l" pos="186690"/>
              </a:tabLst>
            </a:pPr>
            <a:r>
              <a:rPr dirty="0" sz="2400" spc="-60">
                <a:solidFill>
                  <a:srgbClr val="47221E"/>
                </a:solidFill>
                <a:latin typeface="Arial"/>
                <a:cs typeface="Arial"/>
              </a:rPr>
              <a:t>Requires </a:t>
            </a:r>
            <a:r>
              <a:rPr dirty="0" sz="2400" spc="-55">
                <a:solidFill>
                  <a:srgbClr val="47221E"/>
                </a:solidFill>
                <a:latin typeface="Arial"/>
                <a:cs typeface="Arial"/>
              </a:rPr>
              <a:t>user</a:t>
            </a:r>
            <a:r>
              <a:rPr dirty="0" sz="2400" spc="-18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10">
                <a:solidFill>
                  <a:srgbClr val="47221E"/>
                </a:solidFill>
                <a:latin typeface="Arial"/>
                <a:cs typeface="Arial"/>
              </a:rPr>
              <a:t>involvment.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0615E"/>
              </a:buClr>
              <a:buFont typeface="Wingdings"/>
              <a:buChar char=""/>
            </a:pPr>
            <a:endParaRPr sz="3000">
              <a:latin typeface="Arial"/>
              <a:cs typeface="Arial"/>
            </a:endParaRPr>
          </a:p>
          <a:p>
            <a:pPr indent="-173990" marL="186055">
              <a:lnSpc>
                <a:spcPct val="100000"/>
              </a:lnSpc>
              <a:buClr>
                <a:srgbClr val="60615E"/>
              </a:buClr>
              <a:buFont typeface="Wingdings"/>
              <a:buChar char=""/>
              <a:tabLst>
                <a:tab algn="l" pos="186690"/>
              </a:tabLst>
            </a:pPr>
            <a:r>
              <a:rPr dirty="0" sz="2400" spc="-40">
                <a:solidFill>
                  <a:srgbClr val="47221E"/>
                </a:solidFill>
                <a:latin typeface="Arial"/>
                <a:cs typeface="Arial"/>
              </a:rPr>
              <a:t>Missing </a:t>
            </a:r>
            <a:r>
              <a:rPr dirty="0" sz="2400" spc="30">
                <a:solidFill>
                  <a:srgbClr val="47221E"/>
                </a:solidFill>
                <a:latin typeface="Arial"/>
                <a:cs typeface="Arial"/>
              </a:rPr>
              <a:t>functionality </a:t>
            </a:r>
            <a:r>
              <a:rPr dirty="0" sz="2400" spc="-85">
                <a:solidFill>
                  <a:srgbClr val="47221E"/>
                </a:solidFill>
                <a:latin typeface="Arial"/>
                <a:cs typeface="Arial"/>
              </a:rPr>
              <a:t>can </a:t>
            </a:r>
            <a:r>
              <a:rPr dirty="0" sz="2400" spc="-40">
                <a:solidFill>
                  <a:srgbClr val="47221E"/>
                </a:solidFill>
                <a:latin typeface="Arial"/>
                <a:cs typeface="Arial"/>
              </a:rPr>
              <a:t>be </a:t>
            </a:r>
            <a:r>
              <a:rPr dirty="0" sz="2400" spc="30">
                <a:solidFill>
                  <a:srgbClr val="47221E"/>
                </a:solidFill>
                <a:latin typeface="Arial"/>
                <a:cs typeface="Arial"/>
              </a:rPr>
              <a:t>identified</a:t>
            </a:r>
            <a:r>
              <a:rPr dirty="0" sz="2400" spc="-420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47221E"/>
                </a:solidFill>
                <a:latin typeface="Arial"/>
                <a:cs typeface="Arial"/>
              </a:rPr>
              <a:t>easily.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0615E"/>
              </a:buClr>
              <a:buFont typeface="Wingdings"/>
              <a:buChar char=""/>
            </a:pPr>
            <a:endParaRPr sz="3050">
              <a:latin typeface="Arial"/>
              <a:cs typeface="Arial"/>
            </a:endParaRPr>
          </a:p>
          <a:p>
            <a:pPr indent="-173990" marL="186055">
              <a:lnSpc>
                <a:spcPct val="100000"/>
              </a:lnSpc>
              <a:buClr>
                <a:srgbClr val="60615E"/>
              </a:buClr>
              <a:buFont typeface="Wingdings"/>
              <a:buChar char=""/>
              <a:tabLst>
                <a:tab algn="l" pos="186690"/>
              </a:tabLst>
            </a:pPr>
            <a:r>
              <a:rPr dirty="0" sz="2400" spc="-75">
                <a:solidFill>
                  <a:srgbClr val="47221E"/>
                </a:solidFill>
                <a:latin typeface="Arial"/>
                <a:cs typeface="Arial"/>
              </a:rPr>
              <a:t>Encourages </a:t>
            </a:r>
            <a:r>
              <a:rPr dirty="0" sz="2400" spc="10">
                <a:solidFill>
                  <a:srgbClr val="47221E"/>
                </a:solidFill>
                <a:latin typeface="Arial"/>
                <a:cs typeface="Arial"/>
              </a:rPr>
              <a:t>innovation </a:t>
            </a:r>
            <a:r>
              <a:rPr dirty="0" sz="2400" spc="-55">
                <a:solidFill>
                  <a:srgbClr val="47221E"/>
                </a:solidFill>
                <a:latin typeface="Arial"/>
                <a:cs typeface="Arial"/>
              </a:rPr>
              <a:t>and </a:t>
            </a:r>
            <a:r>
              <a:rPr dirty="0" sz="2400" spc="25">
                <a:solidFill>
                  <a:srgbClr val="47221E"/>
                </a:solidFill>
                <a:latin typeface="Arial"/>
                <a:cs typeface="Arial"/>
              </a:rPr>
              <a:t>flexible</a:t>
            </a:r>
            <a:r>
              <a:rPr dirty="0" sz="2400" spc="-30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47221E"/>
                </a:solidFill>
                <a:latin typeface="Arial"/>
                <a:cs typeface="Arial"/>
              </a:rPr>
              <a:t>designs.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0615E"/>
              </a:buClr>
              <a:buFont typeface="Wingdings"/>
              <a:buChar char=""/>
            </a:pPr>
            <a:endParaRPr sz="3000">
              <a:latin typeface="Arial"/>
              <a:cs typeface="Arial"/>
            </a:endParaRPr>
          </a:p>
          <a:p>
            <a:pPr indent="-173990" marL="186055">
              <a:lnSpc>
                <a:spcPct val="100000"/>
              </a:lnSpc>
              <a:buClr>
                <a:srgbClr val="60615E"/>
              </a:buClr>
              <a:buFont typeface="Wingdings"/>
              <a:buChar char=""/>
              <a:tabLst>
                <a:tab algn="l" pos="186690"/>
              </a:tabLst>
            </a:pPr>
            <a:r>
              <a:rPr dirty="0" sz="2400" spc="-65">
                <a:solidFill>
                  <a:srgbClr val="47221E"/>
                </a:solidFill>
                <a:latin typeface="Arial"/>
                <a:cs typeface="Arial"/>
              </a:rPr>
              <a:t>Results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47221E"/>
                </a:solidFill>
                <a:latin typeface="Arial"/>
                <a:cs typeface="Arial"/>
              </a:rPr>
              <a:t>higher </a:t>
            </a:r>
            <a:r>
              <a:rPr dirty="0" sz="2400" spc="-50">
                <a:solidFill>
                  <a:srgbClr val="47221E"/>
                </a:solidFill>
                <a:latin typeface="Arial"/>
                <a:cs typeface="Arial"/>
              </a:rPr>
              <a:t>user</a:t>
            </a:r>
            <a:r>
              <a:rPr dirty="0" sz="2400" spc="-365">
                <a:solidFill>
                  <a:srgbClr val="47221E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7221E"/>
                </a:solidFill>
                <a:latin typeface="Arial"/>
                <a:cs typeface="Arial"/>
              </a:rPr>
              <a:t>satisfaction.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Note 7 Pro</dc:creator>
  <dcterms:created xsi:type="dcterms:W3CDTF">2020-04-10T01:16:42Z</dcterms:created>
  <dcterms:modified xsi:type="dcterms:W3CDTF">2020-04-10T12:19:50Z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2020-04-10T00:00:00Z</vt:filetime>
  </property>
</Properties>
</file>