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m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l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3122140</a:t>
            </a:r>
            <a:r>
              <a:rPr dirty="0" lang="en-US" smtClean="0">
                <a:solidFill>
                  <a:schemeClr val="tx1"/>
                </a:solidFill>
              </a:rPr>
              <a:t>8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51501e88a01b409b833060713e9c7a59</vt:lpwstr>
  </property>
</Properties>
</file>