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256" r:id="rId5"/>
    <p:sldId id="257" r:id="rId6"/>
    <p:sldId id="258" r:id="rId7"/>
    <p:sldId id="259" r:id="rId8"/>
    <p:sldId id="261" r:id="rId9"/>
    <p:sldId id="260" r:id="rId10"/>
    <p:sldId id="264" r:id="rId11"/>
    <p:sldId id="265" r:id="rId12"/>
    <p:sldId id="267"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73" d="100"/>
          <a:sy n="73" d="100"/>
        </p:scale>
        <p:origin x="404" y="36"/>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23A3D7-126F-4135-93A3-04EEE1FDFDF2}"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IN"/>
        </a:p>
      </dgm:t>
    </dgm:pt>
    <dgm:pt modelId="{446850C4-8D45-452F-BFAC-F0D5B9002145}">
      <dgm:prSet phldrT="[Text]"/>
      <dgm:spPr/>
      <dgm:t>
        <a:bodyPr/>
        <a:lstStyle/>
        <a:p>
          <a:r>
            <a:rPr lang="en-IN" dirty="0"/>
            <a:t>Scraping</a:t>
          </a:r>
        </a:p>
      </dgm:t>
    </dgm:pt>
    <dgm:pt modelId="{FCCE4004-D9DC-4F72-87E0-1E58398D837D}" type="parTrans" cxnId="{4942167B-3877-4D97-92D3-7E676823E959}">
      <dgm:prSet/>
      <dgm:spPr/>
      <dgm:t>
        <a:bodyPr/>
        <a:lstStyle/>
        <a:p>
          <a:endParaRPr lang="en-IN"/>
        </a:p>
      </dgm:t>
    </dgm:pt>
    <dgm:pt modelId="{D00EBCD0-1235-4A9F-8361-94F5531B9784}" type="sibTrans" cxnId="{4942167B-3877-4D97-92D3-7E676823E959}">
      <dgm:prSet/>
      <dgm:spPr/>
      <dgm:t>
        <a:bodyPr/>
        <a:lstStyle/>
        <a:p>
          <a:endParaRPr lang="en-IN"/>
        </a:p>
      </dgm:t>
    </dgm:pt>
    <dgm:pt modelId="{4D60CB2B-8361-4974-B525-6E948A852F15}">
      <dgm:prSet phldrT="[Text]" custT="1"/>
      <dgm:spPr/>
      <dgm:t>
        <a:bodyPr/>
        <a:lstStyle/>
        <a:p>
          <a:r>
            <a:rPr lang="en-IN" sz="1600" dirty="0"/>
            <a:t>Got HTML content using Requests.</a:t>
          </a:r>
        </a:p>
      </dgm:t>
    </dgm:pt>
    <dgm:pt modelId="{82DA4874-4965-4EF9-B0F1-26C3B60317A0}" type="parTrans" cxnId="{B28E66B2-E2A8-4E61-BAF2-B324489468B4}">
      <dgm:prSet/>
      <dgm:spPr/>
      <dgm:t>
        <a:bodyPr/>
        <a:lstStyle/>
        <a:p>
          <a:endParaRPr lang="en-IN"/>
        </a:p>
      </dgm:t>
    </dgm:pt>
    <dgm:pt modelId="{A0689F53-AD93-4DFE-A1AC-3FB8EAE49476}" type="sibTrans" cxnId="{B28E66B2-E2A8-4E61-BAF2-B324489468B4}">
      <dgm:prSet/>
      <dgm:spPr/>
      <dgm:t>
        <a:bodyPr/>
        <a:lstStyle/>
        <a:p>
          <a:endParaRPr lang="en-IN"/>
        </a:p>
      </dgm:t>
    </dgm:pt>
    <dgm:pt modelId="{B9947F71-6A1A-4719-BBBF-A395C8FA1FC8}">
      <dgm:prSet phldrT="[Text]" custT="1"/>
      <dgm:spPr/>
      <dgm:t>
        <a:bodyPr/>
        <a:lstStyle/>
        <a:p>
          <a:r>
            <a:rPr lang="en-IN" sz="1600" dirty="0"/>
            <a:t>Parsed Using Beautiful Soup.</a:t>
          </a:r>
        </a:p>
      </dgm:t>
    </dgm:pt>
    <dgm:pt modelId="{2BEB5D29-54ED-4931-80DE-20EB306DA370}" type="parTrans" cxnId="{77E1FACF-6D79-4702-8F74-125840236508}">
      <dgm:prSet/>
      <dgm:spPr/>
      <dgm:t>
        <a:bodyPr/>
        <a:lstStyle/>
        <a:p>
          <a:endParaRPr lang="en-IN"/>
        </a:p>
      </dgm:t>
    </dgm:pt>
    <dgm:pt modelId="{63E52EF4-216A-4938-867E-0D5595B24EE1}" type="sibTrans" cxnId="{77E1FACF-6D79-4702-8F74-125840236508}">
      <dgm:prSet/>
      <dgm:spPr/>
      <dgm:t>
        <a:bodyPr/>
        <a:lstStyle/>
        <a:p>
          <a:endParaRPr lang="en-IN"/>
        </a:p>
      </dgm:t>
    </dgm:pt>
    <dgm:pt modelId="{54399B6E-14CC-4D2B-8BBA-7CCDA18BB083}">
      <dgm:prSet phldrT="[Text]"/>
      <dgm:spPr/>
      <dgm:t>
        <a:bodyPr/>
        <a:lstStyle/>
        <a:p>
          <a:r>
            <a:rPr lang="en-IN" dirty="0"/>
            <a:t>Score Computation</a:t>
          </a:r>
        </a:p>
      </dgm:t>
    </dgm:pt>
    <dgm:pt modelId="{FF8F1EE1-0CFA-4D02-A8BB-56430B7A9058}" type="parTrans" cxnId="{181964A7-C05C-4DF8-B36D-E635F2E1BD0C}">
      <dgm:prSet/>
      <dgm:spPr/>
      <dgm:t>
        <a:bodyPr/>
        <a:lstStyle/>
        <a:p>
          <a:endParaRPr lang="en-IN"/>
        </a:p>
      </dgm:t>
    </dgm:pt>
    <dgm:pt modelId="{91D998FF-E73F-4FED-946A-2D2B96B9FE07}" type="sibTrans" cxnId="{181964A7-C05C-4DF8-B36D-E635F2E1BD0C}">
      <dgm:prSet/>
      <dgm:spPr/>
      <dgm:t>
        <a:bodyPr/>
        <a:lstStyle/>
        <a:p>
          <a:endParaRPr lang="en-IN"/>
        </a:p>
      </dgm:t>
    </dgm:pt>
    <dgm:pt modelId="{1BCD54E9-E364-45ED-AC25-D0224807CFF7}">
      <dgm:prSet phldrT="[Text]" custT="1"/>
      <dgm:spPr/>
      <dgm:t>
        <a:bodyPr/>
        <a:lstStyle/>
        <a:p>
          <a:r>
            <a:rPr lang="en-IN" sz="1600" dirty="0"/>
            <a:t>Framed Custom Dictionary for </a:t>
          </a:r>
          <a:r>
            <a:rPr lang="en-IN" sz="1600" dirty="0" err="1"/>
            <a:t>Stopwords</a:t>
          </a:r>
          <a:r>
            <a:rPr lang="en-IN" sz="1600" dirty="0"/>
            <a:t>, Positive and Negative Words.</a:t>
          </a:r>
        </a:p>
      </dgm:t>
    </dgm:pt>
    <dgm:pt modelId="{7CE1ED60-ECF4-4565-BDE4-FAED058E66D1}" type="parTrans" cxnId="{7376C8EC-E004-40C4-8793-6A53C3BE288B}">
      <dgm:prSet/>
      <dgm:spPr/>
      <dgm:t>
        <a:bodyPr/>
        <a:lstStyle/>
        <a:p>
          <a:endParaRPr lang="en-IN"/>
        </a:p>
      </dgm:t>
    </dgm:pt>
    <dgm:pt modelId="{0A45D9D6-8FF3-48CD-B5EF-2B738F5024BC}" type="sibTrans" cxnId="{7376C8EC-E004-40C4-8793-6A53C3BE288B}">
      <dgm:prSet/>
      <dgm:spPr/>
      <dgm:t>
        <a:bodyPr/>
        <a:lstStyle/>
        <a:p>
          <a:endParaRPr lang="en-IN"/>
        </a:p>
      </dgm:t>
    </dgm:pt>
    <dgm:pt modelId="{AD3D6A9F-217B-498F-BF49-F15BB0134D8B}">
      <dgm:prSet phldrT="[Text]"/>
      <dgm:spPr/>
      <dgm:t>
        <a:bodyPr/>
        <a:lstStyle/>
        <a:p>
          <a:r>
            <a:rPr lang="en-IN" dirty="0"/>
            <a:t>Analysis</a:t>
          </a:r>
        </a:p>
      </dgm:t>
    </dgm:pt>
    <dgm:pt modelId="{8EEB2885-3C61-4A5C-B794-022C235BFE2E}" type="parTrans" cxnId="{041535B3-D0EA-4527-A456-13FFA1F7146F}">
      <dgm:prSet/>
      <dgm:spPr/>
      <dgm:t>
        <a:bodyPr/>
        <a:lstStyle/>
        <a:p>
          <a:endParaRPr lang="en-IN"/>
        </a:p>
      </dgm:t>
    </dgm:pt>
    <dgm:pt modelId="{70C2EC7F-0714-4AA6-AAD1-C5B0E6D2AE62}" type="sibTrans" cxnId="{041535B3-D0EA-4527-A456-13FFA1F7146F}">
      <dgm:prSet/>
      <dgm:spPr/>
      <dgm:t>
        <a:bodyPr/>
        <a:lstStyle/>
        <a:p>
          <a:endParaRPr lang="en-IN"/>
        </a:p>
      </dgm:t>
    </dgm:pt>
    <dgm:pt modelId="{0BF30FE9-0323-405C-8E85-D9C282C392D5}">
      <dgm:prSet phldrT="[Text]" custT="1"/>
      <dgm:spPr/>
      <dgm:t>
        <a:bodyPr/>
        <a:lstStyle/>
        <a:p>
          <a:r>
            <a:rPr lang="en-IN" sz="1600" dirty="0"/>
            <a:t>Insights based on basic Summary Statistics.</a:t>
          </a:r>
        </a:p>
      </dgm:t>
    </dgm:pt>
    <dgm:pt modelId="{57A166AE-6696-4C7C-994C-B4AA8B0B88A4}" type="parTrans" cxnId="{C0284D40-B99F-4902-A810-4A49BA800445}">
      <dgm:prSet/>
      <dgm:spPr/>
      <dgm:t>
        <a:bodyPr/>
        <a:lstStyle/>
        <a:p>
          <a:endParaRPr lang="en-IN"/>
        </a:p>
      </dgm:t>
    </dgm:pt>
    <dgm:pt modelId="{B2778B19-700C-4EBC-9C07-BE27BCD89FEE}" type="sibTrans" cxnId="{C0284D40-B99F-4902-A810-4A49BA800445}">
      <dgm:prSet/>
      <dgm:spPr/>
      <dgm:t>
        <a:bodyPr/>
        <a:lstStyle/>
        <a:p>
          <a:endParaRPr lang="en-IN"/>
        </a:p>
      </dgm:t>
    </dgm:pt>
    <dgm:pt modelId="{00E6426C-8B1C-49F0-991E-E07D714C1234}">
      <dgm:prSet phldrT="[Text]" custT="1"/>
      <dgm:spPr/>
      <dgm:t>
        <a:bodyPr/>
        <a:lstStyle/>
        <a:p>
          <a:r>
            <a:rPr lang="en-IN" sz="1600" dirty="0"/>
            <a:t>Stored in Folder using an iterative process.</a:t>
          </a:r>
        </a:p>
      </dgm:t>
    </dgm:pt>
    <dgm:pt modelId="{E3AE1B87-2B59-46C6-8215-D63B9DEC7EEE}" type="parTrans" cxnId="{5B0130AE-5A98-481E-8852-184A8F53A49E}">
      <dgm:prSet/>
      <dgm:spPr/>
      <dgm:t>
        <a:bodyPr/>
        <a:lstStyle/>
        <a:p>
          <a:endParaRPr lang="en-IN"/>
        </a:p>
      </dgm:t>
    </dgm:pt>
    <dgm:pt modelId="{7CD73AD9-6E76-4242-A1D4-E09240332921}" type="sibTrans" cxnId="{5B0130AE-5A98-481E-8852-184A8F53A49E}">
      <dgm:prSet/>
      <dgm:spPr/>
      <dgm:t>
        <a:bodyPr/>
        <a:lstStyle/>
        <a:p>
          <a:endParaRPr lang="en-IN"/>
        </a:p>
      </dgm:t>
    </dgm:pt>
    <dgm:pt modelId="{7C4DB373-7BF5-430B-99BB-4B987A846FA4}">
      <dgm:prSet phldrT="[Text]" custT="1"/>
      <dgm:spPr/>
      <dgm:t>
        <a:bodyPr/>
        <a:lstStyle/>
        <a:p>
          <a:r>
            <a:rPr lang="en-IN" sz="1600" dirty="0"/>
            <a:t>Computed Sentiment scores and Textual Variables Separately.</a:t>
          </a:r>
        </a:p>
      </dgm:t>
    </dgm:pt>
    <dgm:pt modelId="{7719FD8D-417A-4FE1-AA0D-6E5C0ED734E1}" type="parTrans" cxnId="{D2D2D056-9490-4B51-81EC-64188FD7F591}">
      <dgm:prSet/>
      <dgm:spPr/>
      <dgm:t>
        <a:bodyPr/>
        <a:lstStyle/>
        <a:p>
          <a:endParaRPr lang="en-IN"/>
        </a:p>
      </dgm:t>
    </dgm:pt>
    <dgm:pt modelId="{2DBF981F-0933-4D6B-8EB9-3FDF3634F092}" type="sibTrans" cxnId="{D2D2D056-9490-4B51-81EC-64188FD7F591}">
      <dgm:prSet/>
      <dgm:spPr/>
      <dgm:t>
        <a:bodyPr/>
        <a:lstStyle/>
        <a:p>
          <a:endParaRPr lang="en-IN"/>
        </a:p>
      </dgm:t>
    </dgm:pt>
    <dgm:pt modelId="{BC7B0637-5737-4371-A699-08CB836BBCFA}">
      <dgm:prSet phldrT="[Text]" custT="1"/>
      <dgm:spPr/>
      <dgm:t>
        <a:bodyPr/>
        <a:lstStyle/>
        <a:p>
          <a:r>
            <a:rPr lang="en-IN" sz="1600" dirty="0"/>
            <a:t>Correlation Analysis.</a:t>
          </a:r>
        </a:p>
      </dgm:t>
    </dgm:pt>
    <dgm:pt modelId="{4BBCB62B-F130-4C0F-BD1B-481F26022DE3}" type="parTrans" cxnId="{7E0DF826-B2F6-4043-AE4B-DF2547FA3BB4}">
      <dgm:prSet/>
      <dgm:spPr/>
      <dgm:t>
        <a:bodyPr/>
        <a:lstStyle/>
        <a:p>
          <a:endParaRPr lang="en-IN"/>
        </a:p>
      </dgm:t>
    </dgm:pt>
    <dgm:pt modelId="{80CFF580-A6C4-488E-A79D-0AB4D2AD0DD9}" type="sibTrans" cxnId="{7E0DF826-B2F6-4043-AE4B-DF2547FA3BB4}">
      <dgm:prSet/>
      <dgm:spPr/>
      <dgm:t>
        <a:bodyPr/>
        <a:lstStyle/>
        <a:p>
          <a:endParaRPr lang="en-IN"/>
        </a:p>
      </dgm:t>
    </dgm:pt>
    <dgm:pt modelId="{C7FC9323-760C-451F-8E16-53B995D6D88C}">
      <dgm:prSet phldrT="[Text]" custT="1"/>
      <dgm:spPr/>
      <dgm:t>
        <a:bodyPr/>
        <a:lstStyle/>
        <a:p>
          <a:r>
            <a:rPr lang="en-IN" sz="1600" dirty="0"/>
            <a:t>Distribution Analysis.</a:t>
          </a:r>
        </a:p>
      </dgm:t>
    </dgm:pt>
    <dgm:pt modelId="{FE0758BD-6C9F-4D8B-BAFB-3275E44166FA}" type="parTrans" cxnId="{124070BA-5BC9-471F-B08F-C60F951ECE9F}">
      <dgm:prSet/>
      <dgm:spPr/>
      <dgm:t>
        <a:bodyPr/>
        <a:lstStyle/>
        <a:p>
          <a:endParaRPr lang="en-IN"/>
        </a:p>
      </dgm:t>
    </dgm:pt>
    <dgm:pt modelId="{434B4FC4-2AEB-4543-AB93-0B730E673D90}" type="sibTrans" cxnId="{124070BA-5BC9-471F-B08F-C60F951ECE9F}">
      <dgm:prSet/>
      <dgm:spPr/>
      <dgm:t>
        <a:bodyPr/>
        <a:lstStyle/>
        <a:p>
          <a:endParaRPr lang="en-IN"/>
        </a:p>
      </dgm:t>
    </dgm:pt>
    <dgm:pt modelId="{B7FE2E16-6EC0-489E-AB62-69874E619890}">
      <dgm:prSet phldrT="[Text]" custT="1"/>
      <dgm:spPr/>
      <dgm:t>
        <a:bodyPr/>
        <a:lstStyle/>
        <a:p>
          <a:endParaRPr lang="en-IN" sz="1600" dirty="0"/>
        </a:p>
      </dgm:t>
    </dgm:pt>
    <dgm:pt modelId="{ACF085E8-09F6-4929-8CB3-F4072E779AF2}" type="parTrans" cxnId="{781561C2-6BED-4BF7-A105-656103264B8A}">
      <dgm:prSet/>
      <dgm:spPr/>
      <dgm:t>
        <a:bodyPr/>
        <a:lstStyle/>
        <a:p>
          <a:endParaRPr lang="en-IN"/>
        </a:p>
      </dgm:t>
    </dgm:pt>
    <dgm:pt modelId="{4915B896-6DE0-46C8-A8AB-1EB8659AF5E0}" type="sibTrans" cxnId="{781561C2-6BED-4BF7-A105-656103264B8A}">
      <dgm:prSet/>
      <dgm:spPr/>
      <dgm:t>
        <a:bodyPr/>
        <a:lstStyle/>
        <a:p>
          <a:endParaRPr lang="en-IN"/>
        </a:p>
      </dgm:t>
    </dgm:pt>
    <dgm:pt modelId="{68C76F0F-218C-48D4-A732-52127C78C901}">
      <dgm:prSet phldrT="[Text]" custT="1"/>
      <dgm:spPr/>
      <dgm:t>
        <a:bodyPr/>
        <a:lstStyle/>
        <a:p>
          <a:r>
            <a:rPr lang="en-IN" sz="1600" dirty="0"/>
            <a:t>Top 10 Positive and Negative Articles Wordcloud.</a:t>
          </a:r>
        </a:p>
      </dgm:t>
    </dgm:pt>
    <dgm:pt modelId="{1A841A2E-6C05-409F-9387-5AB3E7417385}" type="parTrans" cxnId="{26F9549C-5010-4BC1-BDAA-DB6CB4D18F60}">
      <dgm:prSet/>
      <dgm:spPr/>
      <dgm:t>
        <a:bodyPr/>
        <a:lstStyle/>
        <a:p>
          <a:endParaRPr lang="en-IN"/>
        </a:p>
      </dgm:t>
    </dgm:pt>
    <dgm:pt modelId="{5C5AF9C7-C6D4-4292-B491-381BEBF0AA87}" type="sibTrans" cxnId="{26F9549C-5010-4BC1-BDAA-DB6CB4D18F60}">
      <dgm:prSet/>
      <dgm:spPr/>
      <dgm:t>
        <a:bodyPr/>
        <a:lstStyle/>
        <a:p>
          <a:endParaRPr lang="en-IN"/>
        </a:p>
      </dgm:t>
    </dgm:pt>
    <dgm:pt modelId="{3000CBC1-3E23-4B2E-9939-17C4732A0F4E}" type="pres">
      <dgm:prSet presAssocID="{2823A3D7-126F-4135-93A3-04EEE1FDFDF2}" presName="Name0" presStyleCnt="0">
        <dgm:presLayoutVars>
          <dgm:dir/>
          <dgm:animLvl val="lvl"/>
          <dgm:resizeHandles val="exact"/>
        </dgm:presLayoutVars>
      </dgm:prSet>
      <dgm:spPr/>
    </dgm:pt>
    <dgm:pt modelId="{64C23DEF-A7AA-4A8E-BC61-819813010C14}" type="pres">
      <dgm:prSet presAssocID="{2823A3D7-126F-4135-93A3-04EEE1FDFDF2}" presName="tSp" presStyleCnt="0"/>
      <dgm:spPr/>
    </dgm:pt>
    <dgm:pt modelId="{3C986805-1E95-4FDC-AB38-954DA0C9BCBC}" type="pres">
      <dgm:prSet presAssocID="{2823A3D7-126F-4135-93A3-04EEE1FDFDF2}" presName="bSp" presStyleCnt="0"/>
      <dgm:spPr/>
    </dgm:pt>
    <dgm:pt modelId="{7B1C2EC1-2DE3-418C-B112-1BAC15EB389C}" type="pres">
      <dgm:prSet presAssocID="{2823A3D7-126F-4135-93A3-04EEE1FDFDF2}" presName="process" presStyleCnt="0"/>
      <dgm:spPr/>
    </dgm:pt>
    <dgm:pt modelId="{B420A815-4144-433A-B241-A7AED699A844}" type="pres">
      <dgm:prSet presAssocID="{446850C4-8D45-452F-BFAC-F0D5B9002145}" presName="composite1" presStyleCnt="0"/>
      <dgm:spPr/>
    </dgm:pt>
    <dgm:pt modelId="{B92191D3-1DBC-4BA6-BE9E-5C182485DB6A}" type="pres">
      <dgm:prSet presAssocID="{446850C4-8D45-452F-BFAC-F0D5B9002145}" presName="dummyNode1" presStyleLbl="node1" presStyleIdx="0" presStyleCnt="3"/>
      <dgm:spPr/>
    </dgm:pt>
    <dgm:pt modelId="{C98BC9CB-AA34-411B-B39B-D1280867989C}" type="pres">
      <dgm:prSet presAssocID="{446850C4-8D45-452F-BFAC-F0D5B9002145}" presName="childNode1" presStyleLbl="bgAcc1" presStyleIdx="0" presStyleCnt="3" custLinFactNeighborX="-12012">
        <dgm:presLayoutVars>
          <dgm:bulletEnabled val="1"/>
        </dgm:presLayoutVars>
      </dgm:prSet>
      <dgm:spPr/>
    </dgm:pt>
    <dgm:pt modelId="{B4952F7E-8C66-4144-8C01-916E5F86979C}" type="pres">
      <dgm:prSet presAssocID="{446850C4-8D45-452F-BFAC-F0D5B9002145}" presName="childNode1tx" presStyleLbl="bgAcc1" presStyleIdx="0" presStyleCnt="3">
        <dgm:presLayoutVars>
          <dgm:bulletEnabled val="1"/>
        </dgm:presLayoutVars>
      </dgm:prSet>
      <dgm:spPr/>
    </dgm:pt>
    <dgm:pt modelId="{0DCEF460-BCC7-495F-B970-90F5115D7495}" type="pres">
      <dgm:prSet presAssocID="{446850C4-8D45-452F-BFAC-F0D5B9002145}" presName="parentNode1" presStyleLbl="node1" presStyleIdx="0" presStyleCnt="3">
        <dgm:presLayoutVars>
          <dgm:chMax val="1"/>
          <dgm:bulletEnabled val="1"/>
        </dgm:presLayoutVars>
      </dgm:prSet>
      <dgm:spPr/>
    </dgm:pt>
    <dgm:pt modelId="{20862373-1676-4267-95C8-FFA1EFC5CFF5}" type="pres">
      <dgm:prSet presAssocID="{446850C4-8D45-452F-BFAC-F0D5B9002145}" presName="connSite1" presStyleCnt="0"/>
      <dgm:spPr/>
    </dgm:pt>
    <dgm:pt modelId="{882498F1-89DD-4485-8DFA-64A01BA0C2D4}" type="pres">
      <dgm:prSet presAssocID="{D00EBCD0-1235-4A9F-8361-94F5531B9784}" presName="Name9" presStyleLbl="sibTrans2D1" presStyleIdx="0" presStyleCnt="2"/>
      <dgm:spPr/>
    </dgm:pt>
    <dgm:pt modelId="{28582744-1EEA-42AD-BBE8-D8DF5A2D51FA}" type="pres">
      <dgm:prSet presAssocID="{54399B6E-14CC-4D2B-8BBA-7CCDA18BB083}" presName="composite2" presStyleCnt="0"/>
      <dgm:spPr/>
    </dgm:pt>
    <dgm:pt modelId="{5F3F7A06-F794-4F6B-AF50-9B31C4856C5E}" type="pres">
      <dgm:prSet presAssocID="{54399B6E-14CC-4D2B-8BBA-7CCDA18BB083}" presName="dummyNode2" presStyleLbl="node1" presStyleIdx="0" presStyleCnt="3"/>
      <dgm:spPr/>
    </dgm:pt>
    <dgm:pt modelId="{EFFC0A4B-E54F-4042-85F6-8C9D31115305}" type="pres">
      <dgm:prSet presAssocID="{54399B6E-14CC-4D2B-8BBA-7CCDA18BB083}" presName="childNode2" presStyleLbl="bgAcc1" presStyleIdx="1" presStyleCnt="3">
        <dgm:presLayoutVars>
          <dgm:bulletEnabled val="1"/>
        </dgm:presLayoutVars>
      </dgm:prSet>
      <dgm:spPr/>
    </dgm:pt>
    <dgm:pt modelId="{31836A69-AD44-496F-B395-A0AC331E01A0}" type="pres">
      <dgm:prSet presAssocID="{54399B6E-14CC-4D2B-8BBA-7CCDA18BB083}" presName="childNode2tx" presStyleLbl="bgAcc1" presStyleIdx="1" presStyleCnt="3">
        <dgm:presLayoutVars>
          <dgm:bulletEnabled val="1"/>
        </dgm:presLayoutVars>
      </dgm:prSet>
      <dgm:spPr/>
    </dgm:pt>
    <dgm:pt modelId="{148D4B9E-4B19-42DD-8C8E-4C7D0B027123}" type="pres">
      <dgm:prSet presAssocID="{54399B6E-14CC-4D2B-8BBA-7CCDA18BB083}" presName="parentNode2" presStyleLbl="node1" presStyleIdx="1" presStyleCnt="3">
        <dgm:presLayoutVars>
          <dgm:chMax val="0"/>
          <dgm:bulletEnabled val="1"/>
        </dgm:presLayoutVars>
      </dgm:prSet>
      <dgm:spPr/>
    </dgm:pt>
    <dgm:pt modelId="{3DBAC898-E556-481B-B49A-7E1D2BFAC20E}" type="pres">
      <dgm:prSet presAssocID="{54399B6E-14CC-4D2B-8BBA-7CCDA18BB083}" presName="connSite2" presStyleCnt="0"/>
      <dgm:spPr/>
    </dgm:pt>
    <dgm:pt modelId="{46519DC9-25C9-4D0B-BD8E-555496F5F483}" type="pres">
      <dgm:prSet presAssocID="{91D998FF-E73F-4FED-946A-2D2B96B9FE07}" presName="Name18" presStyleLbl="sibTrans2D1" presStyleIdx="1" presStyleCnt="2"/>
      <dgm:spPr/>
    </dgm:pt>
    <dgm:pt modelId="{E2748697-99D9-4D0A-9BD8-BD6D278B1505}" type="pres">
      <dgm:prSet presAssocID="{AD3D6A9F-217B-498F-BF49-F15BB0134D8B}" presName="composite1" presStyleCnt="0"/>
      <dgm:spPr/>
    </dgm:pt>
    <dgm:pt modelId="{7754E78F-5274-4A9A-A9AB-CB52A8082D1B}" type="pres">
      <dgm:prSet presAssocID="{AD3D6A9F-217B-498F-BF49-F15BB0134D8B}" presName="dummyNode1" presStyleLbl="node1" presStyleIdx="1" presStyleCnt="3"/>
      <dgm:spPr/>
    </dgm:pt>
    <dgm:pt modelId="{F02129E2-60BE-4FA1-9FBB-1AA9885A8BB1}" type="pres">
      <dgm:prSet presAssocID="{AD3D6A9F-217B-498F-BF49-F15BB0134D8B}" presName="childNode1" presStyleLbl="bgAcc1" presStyleIdx="2" presStyleCnt="3">
        <dgm:presLayoutVars>
          <dgm:bulletEnabled val="1"/>
        </dgm:presLayoutVars>
      </dgm:prSet>
      <dgm:spPr/>
    </dgm:pt>
    <dgm:pt modelId="{A784B3CC-AD44-43AB-93A6-139D84A2956E}" type="pres">
      <dgm:prSet presAssocID="{AD3D6A9F-217B-498F-BF49-F15BB0134D8B}" presName="childNode1tx" presStyleLbl="bgAcc1" presStyleIdx="2" presStyleCnt="3">
        <dgm:presLayoutVars>
          <dgm:bulletEnabled val="1"/>
        </dgm:presLayoutVars>
      </dgm:prSet>
      <dgm:spPr/>
    </dgm:pt>
    <dgm:pt modelId="{315DF21E-7214-4A32-A50B-2FCE3EA14469}" type="pres">
      <dgm:prSet presAssocID="{AD3D6A9F-217B-498F-BF49-F15BB0134D8B}" presName="parentNode1" presStyleLbl="node1" presStyleIdx="2" presStyleCnt="3">
        <dgm:presLayoutVars>
          <dgm:chMax val="1"/>
          <dgm:bulletEnabled val="1"/>
        </dgm:presLayoutVars>
      </dgm:prSet>
      <dgm:spPr/>
    </dgm:pt>
    <dgm:pt modelId="{AB40CDAC-CE9F-4824-B1B8-CFD1F7AF204B}" type="pres">
      <dgm:prSet presAssocID="{AD3D6A9F-217B-498F-BF49-F15BB0134D8B}" presName="connSite1" presStyleCnt="0"/>
      <dgm:spPr/>
    </dgm:pt>
  </dgm:ptLst>
  <dgm:cxnLst>
    <dgm:cxn modelId="{57023D0B-8582-46BD-BBBB-B8BBB117834E}" type="presOf" srcId="{AD3D6A9F-217B-498F-BF49-F15BB0134D8B}" destId="{315DF21E-7214-4A32-A50B-2FCE3EA14469}" srcOrd="0" destOrd="0" presId="urn:microsoft.com/office/officeart/2005/8/layout/hProcess4"/>
    <dgm:cxn modelId="{F3FC7513-A3F9-4556-89C9-13929575040A}" type="presOf" srcId="{D00EBCD0-1235-4A9F-8361-94F5531B9784}" destId="{882498F1-89DD-4485-8DFA-64A01BA0C2D4}" srcOrd="0" destOrd="0" presId="urn:microsoft.com/office/officeart/2005/8/layout/hProcess4"/>
    <dgm:cxn modelId="{220B9A1C-B35F-42AB-A465-D8B441DB676D}" type="presOf" srcId="{0BF30FE9-0323-405C-8E85-D9C282C392D5}" destId="{F02129E2-60BE-4FA1-9FBB-1AA9885A8BB1}" srcOrd="0" destOrd="0" presId="urn:microsoft.com/office/officeart/2005/8/layout/hProcess4"/>
    <dgm:cxn modelId="{5D22681F-8ED1-4F02-AFBC-E49BE218A2EC}" type="presOf" srcId="{00E6426C-8B1C-49F0-991E-E07D714C1234}" destId="{C98BC9CB-AA34-411B-B39B-D1280867989C}" srcOrd="0" destOrd="2" presId="urn:microsoft.com/office/officeart/2005/8/layout/hProcess4"/>
    <dgm:cxn modelId="{7E0DF826-B2F6-4043-AE4B-DF2547FA3BB4}" srcId="{AD3D6A9F-217B-498F-BF49-F15BB0134D8B}" destId="{BC7B0637-5737-4371-A699-08CB836BBCFA}" srcOrd="2" destOrd="0" parTransId="{4BBCB62B-F130-4C0F-BD1B-481F26022DE3}" sibTransId="{80CFF580-A6C4-488E-A79D-0AB4D2AD0DD9}"/>
    <dgm:cxn modelId="{A0FA7E31-1F9E-4EFE-B0F4-FBFD39D41E7B}" type="presOf" srcId="{68C76F0F-218C-48D4-A732-52127C78C901}" destId="{A784B3CC-AD44-43AB-93A6-139D84A2956E}" srcOrd="1" destOrd="3" presId="urn:microsoft.com/office/officeart/2005/8/layout/hProcess4"/>
    <dgm:cxn modelId="{C0284D40-B99F-4902-A810-4A49BA800445}" srcId="{AD3D6A9F-217B-498F-BF49-F15BB0134D8B}" destId="{0BF30FE9-0323-405C-8E85-D9C282C392D5}" srcOrd="0" destOrd="0" parTransId="{57A166AE-6696-4C7C-994C-B4AA8B0B88A4}" sibTransId="{B2778B19-700C-4EBC-9C07-BE27BCD89FEE}"/>
    <dgm:cxn modelId="{887DF45E-80CF-4D6E-8F2E-7481D34A1FE7}" type="presOf" srcId="{68C76F0F-218C-48D4-A732-52127C78C901}" destId="{F02129E2-60BE-4FA1-9FBB-1AA9885A8BB1}" srcOrd="0" destOrd="3" presId="urn:microsoft.com/office/officeart/2005/8/layout/hProcess4"/>
    <dgm:cxn modelId="{9726666D-0139-4D59-A361-D6B5082EA2F8}" type="presOf" srcId="{B7FE2E16-6EC0-489E-AB62-69874E619890}" destId="{F02129E2-60BE-4FA1-9FBB-1AA9885A8BB1}" srcOrd="0" destOrd="4" presId="urn:microsoft.com/office/officeart/2005/8/layout/hProcess4"/>
    <dgm:cxn modelId="{A78D206F-F166-41CD-88DC-BF8F2D7758A7}" type="presOf" srcId="{2823A3D7-126F-4135-93A3-04EEE1FDFDF2}" destId="{3000CBC1-3E23-4B2E-9939-17C4732A0F4E}" srcOrd="0" destOrd="0" presId="urn:microsoft.com/office/officeart/2005/8/layout/hProcess4"/>
    <dgm:cxn modelId="{EDE7EE52-C87F-43A9-8EB5-7E0101E24B4C}" type="presOf" srcId="{C7FC9323-760C-451F-8E16-53B995D6D88C}" destId="{F02129E2-60BE-4FA1-9FBB-1AA9885A8BB1}" srcOrd="0" destOrd="1" presId="urn:microsoft.com/office/officeart/2005/8/layout/hProcess4"/>
    <dgm:cxn modelId="{0577AF75-0F0F-45CE-B0D4-31AB8FCF5DFD}" type="presOf" srcId="{B9947F71-6A1A-4719-BBBF-A395C8FA1FC8}" destId="{B4952F7E-8C66-4144-8C01-916E5F86979C}" srcOrd="1" destOrd="1" presId="urn:microsoft.com/office/officeart/2005/8/layout/hProcess4"/>
    <dgm:cxn modelId="{D2D2D056-9490-4B51-81EC-64188FD7F591}" srcId="{54399B6E-14CC-4D2B-8BBA-7CCDA18BB083}" destId="{7C4DB373-7BF5-430B-99BB-4B987A846FA4}" srcOrd="1" destOrd="0" parTransId="{7719FD8D-417A-4FE1-AA0D-6E5C0ED734E1}" sibTransId="{2DBF981F-0933-4D6B-8EB9-3FDF3634F092}"/>
    <dgm:cxn modelId="{84F8425A-D570-40CE-9FA4-10B330F1994A}" type="presOf" srcId="{91D998FF-E73F-4FED-946A-2D2B96B9FE07}" destId="{46519DC9-25C9-4D0B-BD8E-555496F5F483}" srcOrd="0" destOrd="0" presId="urn:microsoft.com/office/officeart/2005/8/layout/hProcess4"/>
    <dgm:cxn modelId="{904C735A-9953-499E-BD9E-90292FA40FFA}" type="presOf" srcId="{B9947F71-6A1A-4719-BBBF-A395C8FA1FC8}" destId="{C98BC9CB-AA34-411B-B39B-D1280867989C}" srcOrd="0" destOrd="1" presId="urn:microsoft.com/office/officeart/2005/8/layout/hProcess4"/>
    <dgm:cxn modelId="{4942167B-3877-4D97-92D3-7E676823E959}" srcId="{2823A3D7-126F-4135-93A3-04EEE1FDFDF2}" destId="{446850C4-8D45-452F-BFAC-F0D5B9002145}" srcOrd="0" destOrd="0" parTransId="{FCCE4004-D9DC-4F72-87E0-1E58398D837D}" sibTransId="{D00EBCD0-1235-4A9F-8361-94F5531B9784}"/>
    <dgm:cxn modelId="{C7912C8E-C1B7-45E1-A422-07EAF0A913D6}" type="presOf" srcId="{1BCD54E9-E364-45ED-AC25-D0224807CFF7}" destId="{31836A69-AD44-496F-B395-A0AC331E01A0}" srcOrd="1" destOrd="0" presId="urn:microsoft.com/office/officeart/2005/8/layout/hProcess4"/>
    <dgm:cxn modelId="{0C0D2290-2413-49B4-8C61-4EA7A705BCE9}" type="presOf" srcId="{54399B6E-14CC-4D2B-8BBA-7CCDA18BB083}" destId="{148D4B9E-4B19-42DD-8C8E-4C7D0B027123}" srcOrd="0" destOrd="0" presId="urn:microsoft.com/office/officeart/2005/8/layout/hProcess4"/>
    <dgm:cxn modelId="{22790091-CB59-42E3-BB28-265ACC73B356}" type="presOf" srcId="{BC7B0637-5737-4371-A699-08CB836BBCFA}" destId="{A784B3CC-AD44-43AB-93A6-139D84A2956E}" srcOrd="1" destOrd="2" presId="urn:microsoft.com/office/officeart/2005/8/layout/hProcess4"/>
    <dgm:cxn modelId="{09F6EB91-F070-406F-8E39-D55089E2F667}" type="presOf" srcId="{BC7B0637-5737-4371-A699-08CB836BBCFA}" destId="{F02129E2-60BE-4FA1-9FBB-1AA9885A8BB1}" srcOrd="0" destOrd="2" presId="urn:microsoft.com/office/officeart/2005/8/layout/hProcess4"/>
    <dgm:cxn modelId="{26F9549C-5010-4BC1-BDAA-DB6CB4D18F60}" srcId="{AD3D6A9F-217B-498F-BF49-F15BB0134D8B}" destId="{68C76F0F-218C-48D4-A732-52127C78C901}" srcOrd="3" destOrd="0" parTransId="{1A841A2E-6C05-409F-9387-5AB3E7417385}" sibTransId="{5C5AF9C7-C6D4-4292-B491-381BEBF0AA87}"/>
    <dgm:cxn modelId="{C1D7819C-A383-42F9-A5FB-491500C2D8B4}" type="presOf" srcId="{C7FC9323-760C-451F-8E16-53B995D6D88C}" destId="{A784B3CC-AD44-43AB-93A6-139D84A2956E}" srcOrd="1" destOrd="1" presId="urn:microsoft.com/office/officeart/2005/8/layout/hProcess4"/>
    <dgm:cxn modelId="{181964A7-C05C-4DF8-B36D-E635F2E1BD0C}" srcId="{2823A3D7-126F-4135-93A3-04EEE1FDFDF2}" destId="{54399B6E-14CC-4D2B-8BBA-7CCDA18BB083}" srcOrd="1" destOrd="0" parTransId="{FF8F1EE1-0CFA-4D02-A8BB-56430B7A9058}" sibTransId="{91D998FF-E73F-4FED-946A-2D2B96B9FE07}"/>
    <dgm:cxn modelId="{5B0130AE-5A98-481E-8852-184A8F53A49E}" srcId="{446850C4-8D45-452F-BFAC-F0D5B9002145}" destId="{00E6426C-8B1C-49F0-991E-E07D714C1234}" srcOrd="2" destOrd="0" parTransId="{E3AE1B87-2B59-46C6-8215-D63B9DEC7EEE}" sibTransId="{7CD73AD9-6E76-4242-A1D4-E09240332921}"/>
    <dgm:cxn modelId="{5DAC11B1-110B-4A13-A550-B5B60F73731C}" type="presOf" srcId="{00E6426C-8B1C-49F0-991E-E07D714C1234}" destId="{B4952F7E-8C66-4144-8C01-916E5F86979C}" srcOrd="1" destOrd="2" presId="urn:microsoft.com/office/officeart/2005/8/layout/hProcess4"/>
    <dgm:cxn modelId="{B28E66B2-E2A8-4E61-BAF2-B324489468B4}" srcId="{446850C4-8D45-452F-BFAC-F0D5B9002145}" destId="{4D60CB2B-8361-4974-B525-6E948A852F15}" srcOrd="0" destOrd="0" parTransId="{82DA4874-4965-4EF9-B0F1-26C3B60317A0}" sibTransId="{A0689F53-AD93-4DFE-A1AC-3FB8EAE49476}"/>
    <dgm:cxn modelId="{041535B3-D0EA-4527-A456-13FFA1F7146F}" srcId="{2823A3D7-126F-4135-93A3-04EEE1FDFDF2}" destId="{AD3D6A9F-217B-498F-BF49-F15BB0134D8B}" srcOrd="2" destOrd="0" parTransId="{8EEB2885-3C61-4A5C-B794-022C235BFE2E}" sibTransId="{70C2EC7F-0714-4AA6-AAD1-C5B0E6D2AE62}"/>
    <dgm:cxn modelId="{124070BA-5BC9-471F-B08F-C60F951ECE9F}" srcId="{AD3D6A9F-217B-498F-BF49-F15BB0134D8B}" destId="{C7FC9323-760C-451F-8E16-53B995D6D88C}" srcOrd="1" destOrd="0" parTransId="{FE0758BD-6C9F-4D8B-BAFB-3275E44166FA}" sibTransId="{434B4FC4-2AEB-4543-AB93-0B730E673D90}"/>
    <dgm:cxn modelId="{8A6123C0-4FA4-48C8-8464-6183A2EAA763}" type="presOf" srcId="{4D60CB2B-8361-4974-B525-6E948A852F15}" destId="{C98BC9CB-AA34-411B-B39B-D1280867989C}" srcOrd="0" destOrd="0" presId="urn:microsoft.com/office/officeart/2005/8/layout/hProcess4"/>
    <dgm:cxn modelId="{781561C2-6BED-4BF7-A105-656103264B8A}" srcId="{AD3D6A9F-217B-498F-BF49-F15BB0134D8B}" destId="{B7FE2E16-6EC0-489E-AB62-69874E619890}" srcOrd="4" destOrd="0" parTransId="{ACF085E8-09F6-4929-8CB3-F4072E779AF2}" sibTransId="{4915B896-6DE0-46C8-A8AB-1EB8659AF5E0}"/>
    <dgm:cxn modelId="{28E54DC6-2FBB-4246-ACFB-5EC7818C5772}" type="presOf" srcId="{B7FE2E16-6EC0-489E-AB62-69874E619890}" destId="{A784B3CC-AD44-43AB-93A6-139D84A2956E}" srcOrd="1" destOrd="4" presId="urn:microsoft.com/office/officeart/2005/8/layout/hProcess4"/>
    <dgm:cxn modelId="{A18FF0CC-4128-46A4-80D2-3096C8DE4698}" type="presOf" srcId="{7C4DB373-7BF5-430B-99BB-4B987A846FA4}" destId="{31836A69-AD44-496F-B395-A0AC331E01A0}" srcOrd="1" destOrd="1" presId="urn:microsoft.com/office/officeart/2005/8/layout/hProcess4"/>
    <dgm:cxn modelId="{77E1FACF-6D79-4702-8F74-125840236508}" srcId="{446850C4-8D45-452F-BFAC-F0D5B9002145}" destId="{B9947F71-6A1A-4719-BBBF-A395C8FA1FC8}" srcOrd="1" destOrd="0" parTransId="{2BEB5D29-54ED-4931-80DE-20EB306DA370}" sibTransId="{63E52EF4-216A-4938-867E-0D5595B24EE1}"/>
    <dgm:cxn modelId="{F91D1ED1-3C57-4E28-B3ED-42ED08A863A5}" type="presOf" srcId="{7C4DB373-7BF5-430B-99BB-4B987A846FA4}" destId="{EFFC0A4B-E54F-4042-85F6-8C9D31115305}" srcOrd="0" destOrd="1" presId="urn:microsoft.com/office/officeart/2005/8/layout/hProcess4"/>
    <dgm:cxn modelId="{2CB561D4-0EC7-4FCB-A0B9-4006DD5DA926}" type="presOf" srcId="{1BCD54E9-E364-45ED-AC25-D0224807CFF7}" destId="{EFFC0A4B-E54F-4042-85F6-8C9D31115305}" srcOrd="0" destOrd="0" presId="urn:microsoft.com/office/officeart/2005/8/layout/hProcess4"/>
    <dgm:cxn modelId="{832AA6DD-FE7C-4575-9FD9-22B14A517D24}" type="presOf" srcId="{446850C4-8D45-452F-BFAC-F0D5B9002145}" destId="{0DCEF460-BCC7-495F-B970-90F5115D7495}" srcOrd="0" destOrd="0" presId="urn:microsoft.com/office/officeart/2005/8/layout/hProcess4"/>
    <dgm:cxn modelId="{EEF616EA-7B84-49CD-B8CF-A192DA0B46F8}" type="presOf" srcId="{4D60CB2B-8361-4974-B525-6E948A852F15}" destId="{B4952F7E-8C66-4144-8C01-916E5F86979C}" srcOrd="1" destOrd="0" presId="urn:microsoft.com/office/officeart/2005/8/layout/hProcess4"/>
    <dgm:cxn modelId="{7376C8EC-E004-40C4-8793-6A53C3BE288B}" srcId="{54399B6E-14CC-4D2B-8BBA-7CCDA18BB083}" destId="{1BCD54E9-E364-45ED-AC25-D0224807CFF7}" srcOrd="0" destOrd="0" parTransId="{7CE1ED60-ECF4-4565-BDE4-FAED058E66D1}" sibTransId="{0A45D9D6-8FF3-48CD-B5EF-2B738F5024BC}"/>
    <dgm:cxn modelId="{5179D5F8-7B79-4963-9EF7-CFC546F523BB}" type="presOf" srcId="{0BF30FE9-0323-405C-8E85-D9C282C392D5}" destId="{A784B3CC-AD44-43AB-93A6-139D84A2956E}" srcOrd="1" destOrd="0" presId="urn:microsoft.com/office/officeart/2005/8/layout/hProcess4"/>
    <dgm:cxn modelId="{CE581E91-3C65-4A30-B52E-8B5D906C0677}" type="presParOf" srcId="{3000CBC1-3E23-4B2E-9939-17C4732A0F4E}" destId="{64C23DEF-A7AA-4A8E-BC61-819813010C14}" srcOrd="0" destOrd="0" presId="urn:microsoft.com/office/officeart/2005/8/layout/hProcess4"/>
    <dgm:cxn modelId="{F812C6AF-CAFD-419E-B4AF-3F2EE787ED48}" type="presParOf" srcId="{3000CBC1-3E23-4B2E-9939-17C4732A0F4E}" destId="{3C986805-1E95-4FDC-AB38-954DA0C9BCBC}" srcOrd="1" destOrd="0" presId="urn:microsoft.com/office/officeart/2005/8/layout/hProcess4"/>
    <dgm:cxn modelId="{475FA206-E26A-49F8-820A-9B8356FBFB2C}" type="presParOf" srcId="{3000CBC1-3E23-4B2E-9939-17C4732A0F4E}" destId="{7B1C2EC1-2DE3-418C-B112-1BAC15EB389C}" srcOrd="2" destOrd="0" presId="urn:microsoft.com/office/officeart/2005/8/layout/hProcess4"/>
    <dgm:cxn modelId="{6DE84B89-6511-45FD-88EB-96B1802A69CD}" type="presParOf" srcId="{7B1C2EC1-2DE3-418C-B112-1BAC15EB389C}" destId="{B420A815-4144-433A-B241-A7AED699A844}" srcOrd="0" destOrd="0" presId="urn:microsoft.com/office/officeart/2005/8/layout/hProcess4"/>
    <dgm:cxn modelId="{AF9697E7-F514-40C9-BAD3-FA349F289930}" type="presParOf" srcId="{B420A815-4144-433A-B241-A7AED699A844}" destId="{B92191D3-1DBC-4BA6-BE9E-5C182485DB6A}" srcOrd="0" destOrd="0" presId="urn:microsoft.com/office/officeart/2005/8/layout/hProcess4"/>
    <dgm:cxn modelId="{CF93924B-D012-4C4C-87ED-2DCF472B1079}" type="presParOf" srcId="{B420A815-4144-433A-B241-A7AED699A844}" destId="{C98BC9CB-AA34-411B-B39B-D1280867989C}" srcOrd="1" destOrd="0" presId="urn:microsoft.com/office/officeart/2005/8/layout/hProcess4"/>
    <dgm:cxn modelId="{A767ADEF-FAFD-4E16-954B-FBF6BF91C5AD}" type="presParOf" srcId="{B420A815-4144-433A-B241-A7AED699A844}" destId="{B4952F7E-8C66-4144-8C01-916E5F86979C}" srcOrd="2" destOrd="0" presId="urn:microsoft.com/office/officeart/2005/8/layout/hProcess4"/>
    <dgm:cxn modelId="{71702D11-E4AC-4226-9EE2-3C5D6FF2DEE9}" type="presParOf" srcId="{B420A815-4144-433A-B241-A7AED699A844}" destId="{0DCEF460-BCC7-495F-B970-90F5115D7495}" srcOrd="3" destOrd="0" presId="urn:microsoft.com/office/officeart/2005/8/layout/hProcess4"/>
    <dgm:cxn modelId="{E9584822-CF54-41C9-84A2-DDF569FB49EA}" type="presParOf" srcId="{B420A815-4144-433A-B241-A7AED699A844}" destId="{20862373-1676-4267-95C8-FFA1EFC5CFF5}" srcOrd="4" destOrd="0" presId="urn:microsoft.com/office/officeart/2005/8/layout/hProcess4"/>
    <dgm:cxn modelId="{FE7C132A-7A05-4A4D-A5A1-A67FAF666817}" type="presParOf" srcId="{7B1C2EC1-2DE3-418C-B112-1BAC15EB389C}" destId="{882498F1-89DD-4485-8DFA-64A01BA0C2D4}" srcOrd="1" destOrd="0" presId="urn:microsoft.com/office/officeart/2005/8/layout/hProcess4"/>
    <dgm:cxn modelId="{E6872E64-5D31-4278-A836-F748832D9DA2}" type="presParOf" srcId="{7B1C2EC1-2DE3-418C-B112-1BAC15EB389C}" destId="{28582744-1EEA-42AD-BBE8-D8DF5A2D51FA}" srcOrd="2" destOrd="0" presId="urn:microsoft.com/office/officeart/2005/8/layout/hProcess4"/>
    <dgm:cxn modelId="{66302C64-9D4C-4F58-B3D2-8D0996708925}" type="presParOf" srcId="{28582744-1EEA-42AD-BBE8-D8DF5A2D51FA}" destId="{5F3F7A06-F794-4F6B-AF50-9B31C4856C5E}" srcOrd="0" destOrd="0" presId="urn:microsoft.com/office/officeart/2005/8/layout/hProcess4"/>
    <dgm:cxn modelId="{41DEE654-8358-4090-9B3D-A94A9E0136B2}" type="presParOf" srcId="{28582744-1EEA-42AD-BBE8-D8DF5A2D51FA}" destId="{EFFC0A4B-E54F-4042-85F6-8C9D31115305}" srcOrd="1" destOrd="0" presId="urn:microsoft.com/office/officeart/2005/8/layout/hProcess4"/>
    <dgm:cxn modelId="{7B1F30FE-8E99-4FED-B3C4-8497628477F0}" type="presParOf" srcId="{28582744-1EEA-42AD-BBE8-D8DF5A2D51FA}" destId="{31836A69-AD44-496F-B395-A0AC331E01A0}" srcOrd="2" destOrd="0" presId="urn:microsoft.com/office/officeart/2005/8/layout/hProcess4"/>
    <dgm:cxn modelId="{4E7CE910-5D27-4DA0-988A-ACD3BCB505F7}" type="presParOf" srcId="{28582744-1EEA-42AD-BBE8-D8DF5A2D51FA}" destId="{148D4B9E-4B19-42DD-8C8E-4C7D0B027123}" srcOrd="3" destOrd="0" presId="urn:microsoft.com/office/officeart/2005/8/layout/hProcess4"/>
    <dgm:cxn modelId="{3B8FC78A-555C-408B-AA62-7098752B7290}" type="presParOf" srcId="{28582744-1EEA-42AD-BBE8-D8DF5A2D51FA}" destId="{3DBAC898-E556-481B-B49A-7E1D2BFAC20E}" srcOrd="4" destOrd="0" presId="urn:microsoft.com/office/officeart/2005/8/layout/hProcess4"/>
    <dgm:cxn modelId="{4A7E8B5E-FC03-4706-9C5A-F55541BD7417}" type="presParOf" srcId="{7B1C2EC1-2DE3-418C-B112-1BAC15EB389C}" destId="{46519DC9-25C9-4D0B-BD8E-555496F5F483}" srcOrd="3" destOrd="0" presId="urn:microsoft.com/office/officeart/2005/8/layout/hProcess4"/>
    <dgm:cxn modelId="{5DC65A50-D3E4-4817-94D2-9D7B92F2FF4B}" type="presParOf" srcId="{7B1C2EC1-2DE3-418C-B112-1BAC15EB389C}" destId="{E2748697-99D9-4D0A-9BD8-BD6D278B1505}" srcOrd="4" destOrd="0" presId="urn:microsoft.com/office/officeart/2005/8/layout/hProcess4"/>
    <dgm:cxn modelId="{DF31DD3C-E3D9-42FD-8B4E-D3B76178DCEE}" type="presParOf" srcId="{E2748697-99D9-4D0A-9BD8-BD6D278B1505}" destId="{7754E78F-5274-4A9A-A9AB-CB52A8082D1B}" srcOrd="0" destOrd="0" presId="urn:microsoft.com/office/officeart/2005/8/layout/hProcess4"/>
    <dgm:cxn modelId="{4856264D-74D9-452E-9B16-89366CFDF3C3}" type="presParOf" srcId="{E2748697-99D9-4D0A-9BD8-BD6D278B1505}" destId="{F02129E2-60BE-4FA1-9FBB-1AA9885A8BB1}" srcOrd="1" destOrd="0" presId="urn:microsoft.com/office/officeart/2005/8/layout/hProcess4"/>
    <dgm:cxn modelId="{B51948C2-4ABC-44C9-BCB8-96EFBCD953BA}" type="presParOf" srcId="{E2748697-99D9-4D0A-9BD8-BD6D278B1505}" destId="{A784B3CC-AD44-43AB-93A6-139D84A2956E}" srcOrd="2" destOrd="0" presId="urn:microsoft.com/office/officeart/2005/8/layout/hProcess4"/>
    <dgm:cxn modelId="{D28DB7DF-80D7-49C9-908B-EAF4ACEA583E}" type="presParOf" srcId="{E2748697-99D9-4D0A-9BD8-BD6D278B1505}" destId="{315DF21E-7214-4A32-A50B-2FCE3EA14469}" srcOrd="3" destOrd="0" presId="urn:microsoft.com/office/officeart/2005/8/layout/hProcess4"/>
    <dgm:cxn modelId="{F5DE1126-B3D9-4A5D-BCF0-35D59C4B3BF0}" type="presParOf" srcId="{E2748697-99D9-4D0A-9BD8-BD6D278B1505}" destId="{AB40CDAC-CE9F-4824-B1B8-CFD1F7AF204B}"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Positivity</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sz="1400" dirty="0">
              <a:latin typeface="Tenorite" pitchFamily="2" charset="0"/>
            </a:rPr>
            <a:t>Overall trend shows more positive articles than negative ones</a:t>
          </a: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dirty="0">
              <a:latin typeface="Tenorite" pitchFamily="2" charset="0"/>
            </a:rPr>
            <a:t>Not So Foggy</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GB" sz="1400" b="0" i="0" dirty="0"/>
            <a:t>Most articles are pretty much with moderate complexity of reading</a:t>
          </a:r>
          <a:endParaRPr lang="en-US" sz="1400" dirty="0">
            <a:latin typeface="Tenorite" pitchFamily="2" charset="0"/>
          </a:endParaRP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latin typeface="Tenorite" pitchFamily="2" charset="0"/>
            </a:rPr>
            <a:t>Verbosity?</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None/>
          </a:pPr>
          <a:r>
            <a:rPr lang="en-GB" sz="1400" b="0" i="0" dirty="0"/>
            <a:t>Most articles has words between 300-1000 words on an average</a:t>
          </a:r>
          <a:endParaRPr lang="en-US" sz="1400" dirty="0">
            <a:latin typeface="Tenorite" pitchFamily="2" charset="0"/>
          </a:endParaRP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FEB4A941-E9FA-4A86-A673-85FF34B35F20}">
      <dgm:prSet phldr="0" custT="1"/>
      <dgm:spPr>
        <a:solidFill>
          <a:schemeClr val="accent1"/>
        </a:solidFill>
        <a:ln>
          <a:noFill/>
        </a:ln>
      </dgm:spPr>
      <dgm:t>
        <a:bodyPr/>
        <a:lstStyle/>
        <a:p>
          <a:pPr marL="0" algn="ctr" rtl="0">
            <a:buNone/>
          </a:pPr>
          <a:r>
            <a:rPr lang="en-GB" sz="1400" b="0" i="0" dirty="0"/>
            <a:t>There is a fair bit of articles with subjective opinions using personal pronouns</a:t>
          </a:r>
          <a:endParaRPr lang="en-US" sz="1400" dirty="0">
            <a:latin typeface="Tenorite" pitchFamily="2" charset="0"/>
          </a:endParaRPr>
        </a:p>
      </dgm:t>
    </dgm:pt>
    <dgm:pt modelId="{39522508-BC4E-4DD5-A744-AFEFFE36DB74}" type="parTrans" cxnId="{F942F56C-9025-4AA1-9B36-C5AE0A93B0F5}">
      <dgm:prSet/>
      <dgm:spPr/>
      <dgm:t>
        <a:bodyPr/>
        <a:lstStyle/>
        <a:p>
          <a:endParaRPr lang="en-US">
            <a:latin typeface="Tenorite" pitchFamily="2" charset="0"/>
          </a:endParaRPr>
        </a:p>
      </dgm:t>
    </dgm:pt>
    <dgm:pt modelId="{97624CC8-6315-4683-B26C-C30D552DA5A6}" type="sibTrans" cxnId="{F942F56C-9025-4AA1-9B36-C5AE0A93B0F5}">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dirty="0">
              <a:latin typeface="Tenorite" pitchFamily="2" charset="0"/>
            </a:rPr>
            <a:t>Intense Sentence?</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dirty="0">
              <a:latin typeface="Tenorite" pitchFamily="2" charset="0"/>
            </a:rPr>
            <a:t>Subjectivity?</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8FE81FEC-2664-411F-AEB3-065F29F52751}">
      <dgm:prSet custT="1"/>
      <dgm:spPr>
        <a:solidFill>
          <a:schemeClr val="accent1"/>
        </a:solidFill>
        <a:ln>
          <a:noFill/>
        </a:ln>
      </dgm:spPr>
      <dgm:t>
        <a:bodyPr lIns="182880" tIns="182880" rIns="182880" bIns="182880"/>
        <a:lstStyle/>
        <a:p>
          <a:pPr marL="0" algn="ctr" rtl="0">
            <a:buNone/>
          </a:pPr>
          <a:r>
            <a:rPr lang="en-US" sz="1400" dirty="0">
              <a:latin typeface="Tenorite" pitchFamily="2" charset="0"/>
            </a:rPr>
            <a:t>Average words per sentence stands at around 10</a:t>
          </a:r>
        </a:p>
      </dgm:t>
    </dgm:pt>
    <dgm:pt modelId="{80230EB7-7230-4881-A631-309C07417378}" type="sibTrans" cxnId="{711E093C-AD42-45A4-8D40-A2D39702062E}">
      <dgm:prSet/>
      <dgm:spPr/>
      <dgm:t>
        <a:bodyPr/>
        <a:lstStyle/>
        <a:p>
          <a:endParaRPr lang="en-US">
            <a:latin typeface="Tenorite" pitchFamily="2" charset="0"/>
          </a:endParaRPr>
        </a:p>
      </dgm:t>
    </dgm:pt>
    <dgm:pt modelId="{BCBC007E-0269-421B-9C41-DE26D5C3A822}" type="parTrans" cxnId="{711E093C-AD42-45A4-8D40-A2D39702062E}">
      <dgm:prSet/>
      <dgm:spPr/>
      <dgm:t>
        <a:bodyPr/>
        <a:lstStyle/>
        <a:p>
          <a:endParaRPr lang="en-US">
            <a:latin typeface="Tenorite" pitchFamily="2" charset="0"/>
          </a:endParaRPr>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ScaleX="10088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8BC9CB-AA34-411B-B39B-D1280867989C}">
      <dsp:nvSpPr>
        <dsp:cNvPr id="0" name=""/>
        <dsp:cNvSpPr/>
      </dsp:nvSpPr>
      <dsp:spPr>
        <a:xfrm>
          <a:off x="0" y="1538631"/>
          <a:ext cx="2838784" cy="23414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711200">
            <a:lnSpc>
              <a:spcPct val="90000"/>
            </a:lnSpc>
            <a:spcBef>
              <a:spcPct val="0"/>
            </a:spcBef>
            <a:spcAft>
              <a:spcPct val="15000"/>
            </a:spcAft>
            <a:buChar char="•"/>
          </a:pPr>
          <a:r>
            <a:rPr lang="en-IN" sz="1600" kern="1200" dirty="0"/>
            <a:t>Got HTML content using Requests.</a:t>
          </a:r>
        </a:p>
        <a:p>
          <a:pPr marL="171450" lvl="1" indent="-171450" algn="l" defTabSz="711200">
            <a:lnSpc>
              <a:spcPct val="90000"/>
            </a:lnSpc>
            <a:spcBef>
              <a:spcPct val="0"/>
            </a:spcBef>
            <a:spcAft>
              <a:spcPct val="15000"/>
            </a:spcAft>
            <a:buChar char="•"/>
          </a:pPr>
          <a:r>
            <a:rPr lang="en-IN" sz="1600" kern="1200" dirty="0"/>
            <a:t>Parsed Using Beautiful Soup.</a:t>
          </a:r>
        </a:p>
        <a:p>
          <a:pPr marL="171450" lvl="1" indent="-171450" algn="l" defTabSz="711200">
            <a:lnSpc>
              <a:spcPct val="90000"/>
            </a:lnSpc>
            <a:spcBef>
              <a:spcPct val="0"/>
            </a:spcBef>
            <a:spcAft>
              <a:spcPct val="15000"/>
            </a:spcAft>
            <a:buChar char="•"/>
          </a:pPr>
          <a:r>
            <a:rPr lang="en-IN" sz="1600" kern="1200" dirty="0"/>
            <a:t>Stored in Folder using an iterative process.</a:t>
          </a:r>
        </a:p>
      </dsp:txBody>
      <dsp:txXfrm>
        <a:off x="53882" y="1592513"/>
        <a:ext cx="2731020" cy="1731910"/>
      </dsp:txXfrm>
    </dsp:sp>
    <dsp:sp modelId="{882498F1-89DD-4485-8DFA-64A01BA0C2D4}">
      <dsp:nvSpPr>
        <dsp:cNvPr id="0" name=""/>
        <dsp:cNvSpPr/>
      </dsp:nvSpPr>
      <dsp:spPr>
        <a:xfrm>
          <a:off x="1601703" y="2109774"/>
          <a:ext cx="3110719" cy="3110719"/>
        </a:xfrm>
        <a:prstGeom prst="leftCircularArrow">
          <a:avLst>
            <a:gd name="adj1" fmla="val 3091"/>
            <a:gd name="adj2" fmla="val 379784"/>
            <a:gd name="adj3" fmla="val 2155295"/>
            <a:gd name="adj4" fmla="val 9024489"/>
            <a:gd name="adj5" fmla="val 360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DCEF460-BCC7-495F-B970-90F5115D7495}">
      <dsp:nvSpPr>
        <dsp:cNvPr id="0" name=""/>
        <dsp:cNvSpPr/>
      </dsp:nvSpPr>
      <dsp:spPr>
        <a:xfrm>
          <a:off x="633464" y="3378306"/>
          <a:ext cx="2523364" cy="10034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IN" sz="3100" kern="1200" dirty="0"/>
            <a:t>Scraping</a:t>
          </a:r>
        </a:p>
      </dsp:txBody>
      <dsp:txXfrm>
        <a:off x="662854" y="3407696"/>
        <a:ext cx="2464584" cy="944678"/>
      </dsp:txXfrm>
    </dsp:sp>
    <dsp:sp modelId="{EFFC0A4B-E54F-4042-85F6-8C9D31115305}">
      <dsp:nvSpPr>
        <dsp:cNvPr id="0" name=""/>
        <dsp:cNvSpPr/>
      </dsp:nvSpPr>
      <dsp:spPr>
        <a:xfrm>
          <a:off x="3614656" y="1538631"/>
          <a:ext cx="2838784" cy="23414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711200">
            <a:lnSpc>
              <a:spcPct val="90000"/>
            </a:lnSpc>
            <a:spcBef>
              <a:spcPct val="0"/>
            </a:spcBef>
            <a:spcAft>
              <a:spcPct val="15000"/>
            </a:spcAft>
            <a:buChar char="•"/>
          </a:pPr>
          <a:r>
            <a:rPr lang="en-IN" sz="1600" kern="1200" dirty="0"/>
            <a:t>Framed Custom Dictionary for </a:t>
          </a:r>
          <a:r>
            <a:rPr lang="en-IN" sz="1600" kern="1200" dirty="0" err="1"/>
            <a:t>Stopwords</a:t>
          </a:r>
          <a:r>
            <a:rPr lang="en-IN" sz="1600" kern="1200" dirty="0"/>
            <a:t>, Positive and Negative Words.</a:t>
          </a:r>
        </a:p>
        <a:p>
          <a:pPr marL="171450" lvl="1" indent="-171450" algn="l" defTabSz="711200">
            <a:lnSpc>
              <a:spcPct val="90000"/>
            </a:lnSpc>
            <a:spcBef>
              <a:spcPct val="0"/>
            </a:spcBef>
            <a:spcAft>
              <a:spcPct val="15000"/>
            </a:spcAft>
            <a:buChar char="•"/>
          </a:pPr>
          <a:r>
            <a:rPr lang="en-IN" sz="1600" kern="1200" dirty="0"/>
            <a:t>Computed Sentiment scores and Textual Variables Separately.</a:t>
          </a:r>
        </a:p>
      </dsp:txBody>
      <dsp:txXfrm>
        <a:off x="3668538" y="2094242"/>
        <a:ext cx="2731020" cy="1731910"/>
      </dsp:txXfrm>
    </dsp:sp>
    <dsp:sp modelId="{46519DC9-25C9-4D0B-BD8E-555496F5F483}">
      <dsp:nvSpPr>
        <dsp:cNvPr id="0" name=""/>
        <dsp:cNvSpPr/>
      </dsp:nvSpPr>
      <dsp:spPr>
        <a:xfrm>
          <a:off x="5190080" y="106368"/>
          <a:ext cx="3473452" cy="3473452"/>
        </a:xfrm>
        <a:prstGeom prst="circularArrow">
          <a:avLst>
            <a:gd name="adj1" fmla="val 2768"/>
            <a:gd name="adj2" fmla="val 337557"/>
            <a:gd name="adj3" fmla="val 19486932"/>
            <a:gd name="adj4" fmla="val 12575511"/>
            <a:gd name="adj5" fmla="val 322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48D4B9E-4B19-42DD-8C8E-4C7D0B027123}">
      <dsp:nvSpPr>
        <dsp:cNvPr id="0" name=""/>
        <dsp:cNvSpPr/>
      </dsp:nvSpPr>
      <dsp:spPr>
        <a:xfrm>
          <a:off x="4245497" y="1036902"/>
          <a:ext cx="2523364" cy="10034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IN" sz="3100" kern="1200" dirty="0"/>
            <a:t>Score Computation</a:t>
          </a:r>
        </a:p>
      </dsp:txBody>
      <dsp:txXfrm>
        <a:off x="4274887" y="1066292"/>
        <a:ext cx="2464584" cy="944678"/>
      </dsp:txXfrm>
    </dsp:sp>
    <dsp:sp modelId="{F02129E2-60BE-4FA1-9FBB-1AA9885A8BB1}">
      <dsp:nvSpPr>
        <dsp:cNvPr id="0" name=""/>
        <dsp:cNvSpPr/>
      </dsp:nvSpPr>
      <dsp:spPr>
        <a:xfrm>
          <a:off x="7226690" y="1538631"/>
          <a:ext cx="2838784" cy="23414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711200">
            <a:lnSpc>
              <a:spcPct val="90000"/>
            </a:lnSpc>
            <a:spcBef>
              <a:spcPct val="0"/>
            </a:spcBef>
            <a:spcAft>
              <a:spcPct val="15000"/>
            </a:spcAft>
            <a:buChar char="•"/>
          </a:pPr>
          <a:r>
            <a:rPr lang="en-IN" sz="1600" kern="1200" dirty="0"/>
            <a:t>Insights based on basic Summary Statistics.</a:t>
          </a:r>
        </a:p>
        <a:p>
          <a:pPr marL="171450" lvl="1" indent="-171450" algn="l" defTabSz="711200">
            <a:lnSpc>
              <a:spcPct val="90000"/>
            </a:lnSpc>
            <a:spcBef>
              <a:spcPct val="0"/>
            </a:spcBef>
            <a:spcAft>
              <a:spcPct val="15000"/>
            </a:spcAft>
            <a:buChar char="•"/>
          </a:pPr>
          <a:r>
            <a:rPr lang="en-IN" sz="1600" kern="1200" dirty="0"/>
            <a:t>Distribution Analysis.</a:t>
          </a:r>
        </a:p>
        <a:p>
          <a:pPr marL="171450" lvl="1" indent="-171450" algn="l" defTabSz="711200">
            <a:lnSpc>
              <a:spcPct val="90000"/>
            </a:lnSpc>
            <a:spcBef>
              <a:spcPct val="0"/>
            </a:spcBef>
            <a:spcAft>
              <a:spcPct val="15000"/>
            </a:spcAft>
            <a:buChar char="•"/>
          </a:pPr>
          <a:r>
            <a:rPr lang="en-IN" sz="1600" kern="1200" dirty="0"/>
            <a:t>Correlation Analysis.</a:t>
          </a:r>
        </a:p>
        <a:p>
          <a:pPr marL="171450" lvl="1" indent="-171450" algn="l" defTabSz="711200">
            <a:lnSpc>
              <a:spcPct val="90000"/>
            </a:lnSpc>
            <a:spcBef>
              <a:spcPct val="0"/>
            </a:spcBef>
            <a:spcAft>
              <a:spcPct val="15000"/>
            </a:spcAft>
            <a:buChar char="•"/>
          </a:pPr>
          <a:r>
            <a:rPr lang="en-IN" sz="1600" kern="1200" dirty="0"/>
            <a:t>Top 10 Positive and Negative Articles Wordcloud.</a:t>
          </a:r>
        </a:p>
        <a:p>
          <a:pPr marL="171450" lvl="1" indent="-171450" algn="l" defTabSz="711200">
            <a:lnSpc>
              <a:spcPct val="90000"/>
            </a:lnSpc>
            <a:spcBef>
              <a:spcPct val="0"/>
            </a:spcBef>
            <a:spcAft>
              <a:spcPct val="15000"/>
            </a:spcAft>
            <a:buChar char="•"/>
          </a:pPr>
          <a:endParaRPr lang="en-IN" sz="1600" kern="1200" dirty="0"/>
        </a:p>
      </dsp:txBody>
      <dsp:txXfrm>
        <a:off x="7280572" y="1592513"/>
        <a:ext cx="2731020" cy="1731910"/>
      </dsp:txXfrm>
    </dsp:sp>
    <dsp:sp modelId="{315DF21E-7214-4A32-A50B-2FCE3EA14469}">
      <dsp:nvSpPr>
        <dsp:cNvPr id="0" name=""/>
        <dsp:cNvSpPr/>
      </dsp:nvSpPr>
      <dsp:spPr>
        <a:xfrm>
          <a:off x="7857531" y="3378306"/>
          <a:ext cx="2523364" cy="10034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IN" sz="3100" kern="1200" dirty="0"/>
            <a:t>Analysis</a:t>
          </a:r>
        </a:p>
      </dsp:txBody>
      <dsp:txXfrm>
        <a:off x="7886921" y="3407696"/>
        <a:ext cx="2464584" cy="9446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87724"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Tenorite" pitchFamily="2" charset="0"/>
            </a:rPr>
            <a:t>Positivity</a:t>
          </a:r>
        </a:p>
        <a:p>
          <a:pPr marL="0" lvl="1" indent="-114300" algn="ctr" defTabSz="622300">
            <a:lnSpc>
              <a:spcPct val="90000"/>
            </a:lnSpc>
            <a:spcBef>
              <a:spcPct val="0"/>
            </a:spcBef>
            <a:spcAft>
              <a:spcPct val="15000"/>
            </a:spcAft>
            <a:buNone/>
          </a:pPr>
          <a:r>
            <a:rPr lang="en-US" sz="1400" kern="1200" dirty="0">
              <a:latin typeface="Tenorite" pitchFamily="2" charset="0"/>
            </a:rPr>
            <a:t>Overall trend shows more positive articles than negative ones</a:t>
          </a:r>
        </a:p>
      </dsp:txBody>
      <dsp:txXfrm>
        <a:off x="0" y="1576348"/>
        <a:ext cx="1887724" cy="1576348"/>
      </dsp:txXfrm>
    </dsp:sp>
    <dsp:sp modelId="{A126BA88-D0F9-AF4A-A7BA-0638E32B45F8}">
      <dsp:nvSpPr>
        <dsp:cNvPr id="0" name=""/>
        <dsp:cNvSpPr/>
      </dsp:nvSpPr>
      <dsp:spPr>
        <a:xfrm>
          <a:off x="533547"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5680" y="0"/>
          <a:ext cx="1887724"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Not So Foggy</a:t>
          </a:r>
        </a:p>
        <a:p>
          <a:pPr marL="0" lvl="1" indent="-114300" algn="ctr" defTabSz="622300">
            <a:lnSpc>
              <a:spcPct val="90000"/>
            </a:lnSpc>
            <a:spcBef>
              <a:spcPct val="0"/>
            </a:spcBef>
            <a:spcAft>
              <a:spcPct val="15000"/>
            </a:spcAft>
            <a:buNone/>
          </a:pPr>
          <a:r>
            <a:rPr lang="en-GB" sz="1400" b="0" i="0" kern="1200" dirty="0"/>
            <a:t>Most articles are pretty much with moderate complexity of reading</a:t>
          </a:r>
          <a:endParaRPr lang="en-US" sz="1400" kern="1200" dirty="0">
            <a:latin typeface="Tenorite" pitchFamily="2" charset="0"/>
          </a:endParaRPr>
        </a:p>
      </dsp:txBody>
      <dsp:txXfrm>
        <a:off x="1945680" y="1576348"/>
        <a:ext cx="1887724" cy="1576348"/>
      </dsp:txXfrm>
    </dsp:sp>
    <dsp:sp modelId="{EFEB790C-BD5C-F54D-9993-F81422A8AD8E}">
      <dsp:nvSpPr>
        <dsp:cNvPr id="0" name=""/>
        <dsp:cNvSpPr/>
      </dsp:nvSpPr>
      <dsp:spPr>
        <a:xfrm>
          <a:off x="247790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895907" y="0"/>
          <a:ext cx="1887724"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Verbosity?</a:t>
          </a:r>
        </a:p>
        <a:p>
          <a:pPr marL="0" lvl="1" indent="-114300" algn="ctr" defTabSz="622300">
            <a:lnSpc>
              <a:spcPct val="90000"/>
            </a:lnSpc>
            <a:spcBef>
              <a:spcPct val="0"/>
            </a:spcBef>
            <a:spcAft>
              <a:spcPct val="15000"/>
            </a:spcAft>
            <a:buNone/>
          </a:pPr>
          <a:r>
            <a:rPr lang="en-GB" sz="1400" b="0" i="0" kern="1200" dirty="0"/>
            <a:t>Most articles has words between 300-1000 words on an average</a:t>
          </a:r>
          <a:endParaRPr lang="en-US" sz="1400" kern="1200" dirty="0">
            <a:latin typeface="Tenorite" pitchFamily="2" charset="0"/>
          </a:endParaRPr>
        </a:p>
      </dsp:txBody>
      <dsp:txXfrm>
        <a:off x="3895907" y="1576348"/>
        <a:ext cx="1887724" cy="1576348"/>
      </dsp:txXfrm>
    </dsp:sp>
    <dsp:sp modelId="{CC076D56-4BB0-7246-9039-788AB439DAF0}">
      <dsp:nvSpPr>
        <dsp:cNvPr id="0" name=""/>
        <dsp:cNvSpPr/>
      </dsp:nvSpPr>
      <dsp:spPr>
        <a:xfrm>
          <a:off x="4422261"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36828" y="0"/>
          <a:ext cx="1887724"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Subjectivity?</a:t>
          </a:r>
        </a:p>
        <a:p>
          <a:pPr marL="0" lvl="1" indent="-114300" algn="ctr" defTabSz="622300" rtl="0">
            <a:lnSpc>
              <a:spcPct val="90000"/>
            </a:lnSpc>
            <a:spcBef>
              <a:spcPct val="0"/>
            </a:spcBef>
            <a:spcAft>
              <a:spcPct val="15000"/>
            </a:spcAft>
            <a:buNone/>
          </a:pPr>
          <a:r>
            <a:rPr lang="en-GB" sz="1400" b="0" i="0" kern="1200" dirty="0"/>
            <a:t>There is a fair bit of articles with subjective opinions using personal pronouns</a:t>
          </a:r>
          <a:endParaRPr lang="en-US" sz="1400" kern="1200" dirty="0">
            <a:latin typeface="Tenorite" pitchFamily="2" charset="0"/>
          </a:endParaRPr>
        </a:p>
      </dsp:txBody>
      <dsp:txXfrm>
        <a:off x="5836828" y="1576348"/>
        <a:ext cx="1887724" cy="1576348"/>
      </dsp:txXfrm>
    </dsp:sp>
    <dsp:sp modelId="{FDF2BC93-305C-D94B-A6C2-ED9CE7F40C2F}">
      <dsp:nvSpPr>
        <dsp:cNvPr id="0" name=""/>
        <dsp:cNvSpPr/>
      </dsp:nvSpPr>
      <dsp:spPr>
        <a:xfrm>
          <a:off x="6366617"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84943" y="0"/>
          <a:ext cx="1904431"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Intense Sentence?</a:t>
          </a:r>
        </a:p>
        <a:p>
          <a:pPr marL="0" lvl="1" indent="-114300" algn="ctr" defTabSz="622300" rtl="0">
            <a:lnSpc>
              <a:spcPct val="90000"/>
            </a:lnSpc>
            <a:spcBef>
              <a:spcPct val="0"/>
            </a:spcBef>
            <a:spcAft>
              <a:spcPct val="15000"/>
            </a:spcAft>
            <a:buNone/>
          </a:pPr>
          <a:r>
            <a:rPr lang="en-US" sz="1400" kern="1200" dirty="0">
              <a:latin typeface="Tenorite" pitchFamily="2" charset="0"/>
            </a:rPr>
            <a:t>Average words per sentence stands at around 10</a:t>
          </a:r>
        </a:p>
      </dsp:txBody>
      <dsp:txXfrm>
        <a:off x="7784943" y="1576348"/>
        <a:ext cx="1904431" cy="1576348"/>
      </dsp:txXfrm>
    </dsp:sp>
    <dsp:sp modelId="{916140F0-4F43-9F45-8310-FCCA12DDE514}">
      <dsp:nvSpPr>
        <dsp:cNvPr id="0" name=""/>
        <dsp:cNvSpPr/>
      </dsp:nvSpPr>
      <dsp:spPr>
        <a:xfrm>
          <a:off x="8319327"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8/26/2023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8/26/2023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8/26/2023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8/26/2023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8/26/2023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8/26/2023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8/26/2023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8/26/2023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8/26/2023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8/26/2023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8/26/2023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8/26/2023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288530" cy="2306637"/>
          </a:xfrm>
        </p:spPr>
        <p:txBody>
          <a:bodyPr/>
          <a:lstStyle/>
          <a:p>
            <a:r>
              <a:rPr lang="en-US" dirty="0"/>
              <a:t>Articles Text Analysis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Nirmal Kumar</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endParaRPr lang="en-US" dirty="0"/>
          </a:p>
          <a:p>
            <a:r>
              <a:rPr lang="en-US" dirty="0"/>
              <a:t>Nirmal Kumar</a:t>
            </a:r>
          </a:p>
          <a:p>
            <a:r>
              <a:rPr lang="en-US" dirty="0"/>
              <a:t>Nirmal.works@outlook.com</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t>Primary Goal</a:t>
            </a:r>
          </a:p>
          <a:p>
            <a:r>
              <a:rPr lang="en-US" dirty="0"/>
              <a:t>Tools Used</a:t>
            </a:r>
          </a:p>
          <a:p>
            <a:r>
              <a:rPr lang="en-US" dirty="0"/>
              <a:t>Approach</a:t>
            </a:r>
          </a:p>
          <a:p>
            <a:r>
              <a:rPr lang="en-US" dirty="0"/>
              <a:t>Insights</a:t>
            </a:r>
          </a:p>
          <a:p>
            <a:r>
              <a:rPr lang="en-US" dirty="0"/>
              <a:t>Summary</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8/26/2023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Articles Text Analysis</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algn="l"/>
            <a:r>
              <a:rPr lang="en-GB" b="0" i="0" dirty="0">
                <a:effectLst/>
              </a:rPr>
              <a:t>The objective of this project is to establish a methodical approach for extracting written content from URLs provided in an excel sheet. After collecting the data, we will compute </a:t>
            </a:r>
            <a:r>
              <a:rPr lang="en-GB" dirty="0"/>
              <a:t>various sentiment and textual scores and variables and </a:t>
            </a:r>
            <a:r>
              <a:rPr lang="en-GB" b="0" i="0" dirty="0">
                <a:effectLst/>
              </a:rPr>
              <a:t>perform an in-depth text analysis to uncover valuable insights and information.</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8/26/2023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Articles Text Analysis</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Primary goal</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r>
              <a:rPr lang="en-US" dirty="0"/>
              <a:t>Insights from Articles</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Tools Used</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8/26/2023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Articles Text Analysis</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12" name="Scroll: Vertical 11">
            <a:extLst>
              <a:ext uri="{FF2B5EF4-FFF2-40B4-BE49-F238E27FC236}">
                <a16:creationId xmlns:a16="http://schemas.microsoft.com/office/drawing/2014/main" id="{29477231-3C91-F526-D052-0C8B1A13A698}"/>
              </a:ext>
            </a:extLst>
          </p:cNvPr>
          <p:cNvSpPr/>
          <p:nvPr/>
        </p:nvSpPr>
        <p:spPr>
          <a:xfrm>
            <a:off x="6008918" y="1976234"/>
            <a:ext cx="5172892" cy="4110445"/>
          </a:xfrm>
          <a:prstGeom prst="vertic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Ø"/>
            </a:pPr>
            <a:r>
              <a:rPr lang="en-IN" dirty="0"/>
              <a:t>Jupyter Notebook</a:t>
            </a:r>
          </a:p>
          <a:p>
            <a:pPr marL="285750" indent="-285750" algn="ctr">
              <a:buFont typeface="Wingdings" panose="05000000000000000000" pitchFamily="2" charset="2"/>
              <a:buChar char="Ø"/>
            </a:pPr>
            <a:r>
              <a:rPr lang="en-IN" dirty="0"/>
              <a:t>Pandas</a:t>
            </a:r>
          </a:p>
          <a:p>
            <a:pPr marL="285750" indent="-285750" algn="ctr">
              <a:buFont typeface="Wingdings" panose="05000000000000000000" pitchFamily="2" charset="2"/>
              <a:buChar char="Ø"/>
            </a:pPr>
            <a:r>
              <a:rPr lang="en-IN" dirty="0"/>
              <a:t>Requests</a:t>
            </a:r>
          </a:p>
          <a:p>
            <a:pPr marL="285750" indent="-285750" algn="ctr">
              <a:buFont typeface="Wingdings" panose="05000000000000000000" pitchFamily="2" charset="2"/>
              <a:buChar char="Ø"/>
            </a:pPr>
            <a:r>
              <a:rPr lang="en-IN" dirty="0"/>
              <a:t>Beautiful Soup</a:t>
            </a:r>
          </a:p>
          <a:p>
            <a:pPr marL="285750" indent="-285750" algn="ctr">
              <a:buFont typeface="Wingdings" panose="05000000000000000000" pitchFamily="2" charset="2"/>
              <a:buChar char="Ø"/>
            </a:pPr>
            <a:r>
              <a:rPr lang="en-IN" dirty="0"/>
              <a:t>NLTK</a:t>
            </a:r>
          </a:p>
          <a:p>
            <a:pPr marL="285750" indent="-285750" algn="ctr">
              <a:buFont typeface="Wingdings" panose="05000000000000000000" pitchFamily="2" charset="2"/>
              <a:buChar char="Ø"/>
            </a:pPr>
            <a:r>
              <a:rPr lang="en-IN" dirty="0"/>
              <a:t>MS Word</a:t>
            </a:r>
          </a:p>
          <a:p>
            <a:pPr marL="285750" indent="-285750" algn="ctr">
              <a:buFont typeface="Wingdings" panose="05000000000000000000" pitchFamily="2" charset="2"/>
              <a:buChar char="Ø"/>
            </a:pPr>
            <a:r>
              <a:rPr lang="en-IN" dirty="0"/>
              <a:t>MS Excel</a:t>
            </a:r>
          </a:p>
          <a:p>
            <a:pPr marL="285750" indent="-285750" algn="ctr">
              <a:buFont typeface="Wingdings" panose="05000000000000000000" pitchFamily="2" charset="2"/>
              <a:buChar char="Ø"/>
            </a:pPr>
            <a:r>
              <a:rPr lang="en-IN" dirty="0"/>
              <a:t>Matplotlib</a:t>
            </a:r>
          </a:p>
          <a:p>
            <a:pPr marL="285750" indent="-285750" algn="ctr">
              <a:buFont typeface="Wingdings" panose="05000000000000000000" pitchFamily="2" charset="2"/>
              <a:buChar char="Ø"/>
            </a:pPr>
            <a:r>
              <a:rPr lang="en-IN" dirty="0"/>
              <a:t>Seaborn</a:t>
            </a:r>
          </a:p>
          <a:p>
            <a:pPr marL="285750" indent="-285750" algn="ctr">
              <a:buFont typeface="Wingdings" panose="05000000000000000000" pitchFamily="2" charset="2"/>
              <a:buChar char="Ø"/>
            </a:pPr>
            <a:r>
              <a:rPr lang="en-IN" dirty="0"/>
              <a:t>Wordcloud</a:t>
            </a:r>
          </a:p>
          <a:p>
            <a:endParaRPr lang="en-IN" dirty="0"/>
          </a:p>
        </p:txBody>
      </p:sp>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Approach</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8/26/2023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Articles Text Analysis</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6</a:t>
            </a:fld>
            <a:endParaRPr lang="en-US" dirty="0"/>
          </a:p>
        </p:txBody>
      </p:sp>
      <p:graphicFrame>
        <p:nvGraphicFramePr>
          <p:cNvPr id="11" name="Diagram 10">
            <a:extLst>
              <a:ext uri="{FF2B5EF4-FFF2-40B4-BE49-F238E27FC236}">
                <a16:creationId xmlns:a16="http://schemas.microsoft.com/office/drawing/2014/main" id="{9A39FFD9-CF88-ED5E-4320-C3A3E486B707}"/>
              </a:ext>
            </a:extLst>
          </p:cNvPr>
          <p:cNvGraphicFramePr/>
          <p:nvPr>
            <p:extLst>
              <p:ext uri="{D42A27DB-BD31-4B8C-83A1-F6EECF244321}">
                <p14:modId xmlns:p14="http://schemas.microsoft.com/office/powerpoint/2010/main" val="1167953044"/>
              </p:ext>
            </p:extLst>
          </p:nvPr>
        </p:nvGraphicFramePr>
        <p:xfrm>
          <a:off x="719366" y="1120245"/>
          <a:ext cx="1038351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Key Insights</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429429684"/>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8/26/2023</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dirty="0"/>
              <a:t>Articles Text Analysis</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700209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Other Insights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2" y="2005689"/>
            <a:ext cx="4832713" cy="522514"/>
          </a:xfrm>
        </p:spPr>
        <p:txBody>
          <a:bodyPr/>
          <a:lstStyle/>
          <a:p>
            <a:r>
              <a:rPr lang="en-US" dirty="0"/>
              <a:t>Distribution and Correlation Based</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r>
              <a:rPr lang="en-GB" sz="1400" dirty="0">
                <a:latin typeface="Helvetica Neue"/>
              </a:rPr>
              <a:t>- O</a:t>
            </a:r>
            <a:r>
              <a:rPr lang="en-GB" sz="1400" b="0" i="0" dirty="0">
                <a:effectLst/>
                <a:latin typeface="Helvetica Neue"/>
              </a:rPr>
              <a:t>verall the average no. of characters per word seems to be between 5-8 with 6-7 characters per word stealing the show.</a:t>
            </a:r>
          </a:p>
          <a:p>
            <a:r>
              <a:rPr lang="en-GB" sz="1400" dirty="0">
                <a:latin typeface="Helvetica Neue"/>
              </a:rPr>
              <a:t>- </a:t>
            </a:r>
            <a:r>
              <a:rPr lang="en-GB" sz="1400" b="0" i="0" dirty="0">
                <a:effectLst/>
                <a:latin typeface="Helvetica Neue"/>
              </a:rPr>
              <a:t>We have an outlier here as well with close to 2000 words per article which seems to be more verbose, almost twice as lengthy as the next close article with most word count.</a:t>
            </a:r>
            <a:endParaRPr lang="en-GB" sz="1400" dirty="0">
              <a:latin typeface="Helvetica Neue"/>
            </a:endParaRPr>
          </a:p>
          <a:p>
            <a:r>
              <a:rPr lang="en-US" sz="1400" dirty="0">
                <a:latin typeface="Helvetica Neue"/>
              </a:rPr>
              <a:t>- </a:t>
            </a:r>
            <a:r>
              <a:rPr lang="en-GB" sz="1400" dirty="0">
                <a:latin typeface="Helvetica Neue"/>
              </a:rPr>
              <a:t>As fog index increases, average number of words also increases.</a:t>
            </a:r>
          </a:p>
          <a:p>
            <a:r>
              <a:rPr lang="en-GB" sz="1400" dirty="0">
                <a:latin typeface="Helvetica Neue"/>
              </a:rPr>
              <a:t>- Higher complex word count is associated with more positive scores.</a:t>
            </a:r>
          </a:p>
          <a:p>
            <a:endParaRPr lang="en-GB" sz="1400" dirty="0">
              <a:solidFill>
                <a:srgbClr val="000000"/>
              </a:solidFill>
              <a:latin typeface="Helvetica Neue"/>
            </a:endParaRPr>
          </a:p>
          <a:p>
            <a:endParaRPr lang="en-US" sz="1400" dirty="0"/>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r>
              <a:rPr lang="en-US" dirty="0"/>
              <a:t>Word Cloud Based</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lnSpcReduction="10000"/>
          </a:bodyPr>
          <a:lstStyle/>
          <a:p>
            <a:r>
              <a:rPr lang="en-GB" sz="1400" dirty="0">
                <a:latin typeface="Helvetica Neue"/>
              </a:rPr>
              <a:t>- Top 10 Positive articles seems to be associated with words like AI, Human, Data, Machine Learning, Job, Work, Artificial Intelligence, Information, Algorithm, Skill, Computer.</a:t>
            </a:r>
          </a:p>
          <a:p>
            <a:r>
              <a:rPr lang="en-GB" sz="1400" dirty="0">
                <a:latin typeface="Helvetica Neue"/>
              </a:rPr>
              <a:t>- Top 10 Negative articles seems to have words like People, COVID, India, Pandemic, Government, Time, Financial, Economic, Video Game, China, Crisis, Impact, Health, Disease, Virus.</a:t>
            </a:r>
          </a:p>
          <a:p>
            <a:r>
              <a:rPr lang="en-US" sz="1400" dirty="0">
                <a:latin typeface="Helvetica Neue"/>
              </a:rPr>
              <a:t>- </a:t>
            </a:r>
            <a:r>
              <a:rPr lang="en-GB" sz="1400" dirty="0">
                <a:latin typeface="Helvetica Neue"/>
              </a:rPr>
              <a:t>Mostly people seem to have written articles on topics related to COVID, Corona Virus and Job related trends like AI, ML and other career related articles while there are few articles related to Finance, Marketing and Healthcare as well.</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8/26/2023</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Articles Text Analysis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More Positive Articles, Comparatively Less Negative Articles, Moderate Complexity in Reading, More with respect to COVID, AI, ML – This would pretty much sum up our analysis of the articles provided.</a:t>
            </a:r>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8/26/2023</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Articles Text Analysis</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44507069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Ion</Template>
  <TotalTime>79</TotalTime>
  <Words>518</Words>
  <Application>Microsoft Office PowerPoint</Application>
  <PresentationFormat>Widescreen</PresentationFormat>
  <Paragraphs>90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Helvetica Neue</vt:lpstr>
      <vt:lpstr>Tenorite</vt:lpstr>
      <vt:lpstr>Wingdings</vt:lpstr>
      <vt:lpstr>Office Theme</vt:lpstr>
      <vt:lpstr>Articles Text Analysis</vt:lpstr>
      <vt:lpstr>Agenda</vt:lpstr>
      <vt:lpstr>Introduction</vt:lpstr>
      <vt:lpstr>Primary goal</vt:lpstr>
      <vt:lpstr>Tools Used</vt:lpstr>
      <vt:lpstr>Approach</vt:lpstr>
      <vt:lpstr>Key Insights</vt:lpstr>
      <vt:lpstr>Other Insights</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Articles Text Analysis</dc:title>
  <dc:creator>Nishanth Hari</dc:creator>
  <cp:lastModifiedBy>Nishanth Hari</cp:lastModifiedBy>
  <cp:revision>3</cp:revision>
  <dcterms:created xsi:type="dcterms:W3CDTF">2023-08-25T19:41:03Z</dcterms:created>
  <dcterms:modified xsi:type="dcterms:W3CDTF">2023-08-26T17:01:34Z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