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66" r:id="rId5"/>
    <p:sldId id="308" r:id="rId6"/>
    <p:sldId id="309" r:id="rId7"/>
    <p:sldId id="310" r:id="rId8"/>
    <p:sldId id="2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F7A20-3CD6-40A9-AB0E-D00D63BB4F52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BDA01-2243-48AA-9F7B-451F92DB3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37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9795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nirman-sain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nirman-saini0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998174" cy="3494791"/>
          </a:xfrm>
        </p:spPr>
        <p:txBody>
          <a:bodyPr>
            <a:normAutofit/>
          </a:bodyPr>
          <a:lstStyle/>
          <a:p>
            <a:r>
              <a:rPr lang="en-US" sz="7200" dirty="0"/>
              <a:t>Adidas Sales</a:t>
            </a:r>
            <a:br>
              <a:rPr lang="en-US" sz="7200" dirty="0"/>
            </a:br>
            <a:r>
              <a:rPr lang="en-US" sz="7200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Nirman saini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CDEE402-F8C7-40D7-8057-5C99C9C17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0164" y="827329"/>
            <a:ext cx="998897" cy="67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CE81A9-B15A-41AF-B274-F7D41008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Requirements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EEEAB7-0CF4-4DA6-BFB0-E62879982A98}"/>
              </a:ext>
            </a:extLst>
          </p:cNvPr>
          <p:cNvSpPr txBox="1"/>
          <p:nvPr/>
        </p:nvSpPr>
        <p:spPr>
          <a:xfrm>
            <a:off x="1205948" y="2133600"/>
            <a:ext cx="9949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Through this Power BI=driven analysis, Adidas aims to empower its decision-makers with data driven insights, fostering strategic growth and competitiveness in the dynamic sports and athletic industry.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8CA88-196E-4926-945F-881FB9D83E18}"/>
              </a:ext>
            </a:extLst>
          </p:cNvPr>
          <p:cNvSpPr txBox="1"/>
          <p:nvPr/>
        </p:nvSpPr>
        <p:spPr>
          <a:xfrm>
            <a:off x="1298713" y="3008243"/>
            <a:ext cx="9856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understanding of sales dynamics and performance drivers.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Identification of geographical areas with  high and low sales potential.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Insights into product information, Aiding in inventory and marketing decisions.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Informed pricing and margin strategies for improved profitability.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Actionable recommendations for optimizing sales and profit across various dimensions.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CE81A9-B15A-41AF-B274-F7D41008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34887"/>
            <a:ext cx="4998720" cy="902473"/>
          </a:xfrm>
        </p:spPr>
        <p:txBody>
          <a:bodyPr/>
          <a:lstStyle/>
          <a:p>
            <a:r>
              <a:rPr lang="en-US" dirty="0"/>
              <a:t>Problem Statements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EEEAB7-0CF4-4DA6-BFB0-E62879982A98}"/>
              </a:ext>
            </a:extLst>
          </p:cNvPr>
          <p:cNvSpPr txBox="1"/>
          <p:nvPr/>
        </p:nvSpPr>
        <p:spPr>
          <a:xfrm>
            <a:off x="1205948" y="2133600"/>
            <a:ext cx="994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KPI’s (Key Point Indicators)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8CA88-196E-4926-945F-881FB9D83E18}"/>
              </a:ext>
            </a:extLst>
          </p:cNvPr>
          <p:cNvSpPr txBox="1"/>
          <p:nvPr/>
        </p:nvSpPr>
        <p:spPr>
          <a:xfrm>
            <a:off x="1097280" y="2663686"/>
            <a:ext cx="98569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Total Sales Analysis:</a:t>
            </a:r>
            <a:br>
              <a:rPr lang="en-US" dirty="0"/>
            </a:br>
            <a:r>
              <a:rPr lang="en-US" dirty="0"/>
              <a:t>Understand the overall sales performance of Adidas over time.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Profitability Analysis:</a:t>
            </a:r>
            <a:br>
              <a:rPr lang="en-US" dirty="0"/>
            </a:br>
            <a:r>
              <a:rPr lang="en-US" dirty="0"/>
              <a:t>Evaluate the total profit generated by Adidas across different dimensions.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Sales Volume Analysis:</a:t>
            </a:r>
            <a:br>
              <a:rPr lang="en-IN" dirty="0"/>
            </a:br>
            <a:r>
              <a:rPr lang="en-IN" dirty="0"/>
              <a:t>Examine the total units  sold to again insights into product demand.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Pricing Strategy:</a:t>
            </a:r>
            <a:br>
              <a:rPr lang="en-US" dirty="0"/>
            </a:br>
            <a:r>
              <a:rPr lang="en-US" dirty="0"/>
              <a:t>Determine the average price per unit to assess the pricing strategy.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Margin Analysis:</a:t>
            </a:r>
            <a:br>
              <a:rPr lang="en-IN" dirty="0"/>
            </a:br>
            <a:r>
              <a:rPr lang="en-IN" dirty="0"/>
              <a:t>Evaluate the average margin to understand the overall profitability of sales.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6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CE81A9-B15A-41AF-B274-F7D41008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34887"/>
            <a:ext cx="4998720" cy="902473"/>
          </a:xfrm>
        </p:spPr>
        <p:txBody>
          <a:bodyPr/>
          <a:lstStyle/>
          <a:p>
            <a:r>
              <a:rPr lang="en-US" dirty="0"/>
              <a:t>Charts Requirement's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8CA88-196E-4926-945F-881FB9D83E18}"/>
              </a:ext>
            </a:extLst>
          </p:cNvPr>
          <p:cNvSpPr txBox="1"/>
          <p:nvPr/>
        </p:nvSpPr>
        <p:spPr>
          <a:xfrm>
            <a:off x="1097280" y="2258319"/>
            <a:ext cx="98569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Total Sales by Month (Area Chart):</a:t>
            </a:r>
            <a:br>
              <a:rPr lang="en-US" dirty="0"/>
            </a:br>
            <a:r>
              <a:rPr lang="en-US" dirty="0"/>
              <a:t>Visualize the monthly distribution of total sales to identify peak periods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Total Sales by State(Filled Map):</a:t>
            </a:r>
            <a:br>
              <a:rPr lang="en-US" dirty="0"/>
            </a:br>
            <a:r>
              <a:rPr lang="en-US" dirty="0"/>
              <a:t>Geographically represent total sales across different states using a filled map.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Total Sales by Region (Donut Chart):</a:t>
            </a:r>
            <a:br>
              <a:rPr lang="en-US" dirty="0"/>
            </a:br>
            <a:r>
              <a:rPr lang="en-US" dirty="0"/>
              <a:t>Use a donut chart to represent the contribution of different regions to total sales.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Total Sales by Product (Bar Chart):</a:t>
            </a:r>
            <a:br>
              <a:rPr lang="en-US" dirty="0"/>
            </a:br>
            <a:r>
              <a:rPr lang="en-US" dirty="0"/>
              <a:t>Analyze the sales distribution among various Adidas products using a bar chart.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Total Sales by Retailer (Bar Chart):</a:t>
            </a:r>
            <a:br>
              <a:rPr lang="en-US" dirty="0"/>
            </a:br>
            <a:r>
              <a:rPr lang="en-US" dirty="0"/>
              <a:t>Visualize the contribution of different retailers to total sales using a bar chart.</a:t>
            </a:r>
          </a:p>
        </p:txBody>
      </p:sp>
    </p:spTree>
    <p:extLst>
      <p:ext uri="{BB962C8B-B14F-4D97-AF65-F5344CB8AC3E}">
        <p14:creationId xmlns:p14="http://schemas.microsoft.com/office/powerpoint/2010/main" val="151647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2941983"/>
            <a:ext cx="2570921" cy="63550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Nirman Saini</a:t>
            </a:r>
            <a:br>
              <a:rPr lang="en-US" dirty="0"/>
            </a:br>
            <a:r>
              <a:rPr lang="en-US" dirty="0"/>
              <a:t>+91 9891193721</a:t>
            </a:r>
            <a:br>
              <a:rPr lang="en-US" dirty="0"/>
            </a:br>
            <a:r>
              <a:rPr lang="en-US" dirty="0"/>
              <a:t>nirmansaini01@gmail.com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2BA395-7949-4367-9615-A8D373BFB43B}"/>
              </a:ext>
            </a:extLst>
          </p:cNvPr>
          <p:cNvSpPr txBox="1"/>
          <p:nvPr/>
        </p:nvSpPr>
        <p:spPr>
          <a:xfrm>
            <a:off x="922684" y="5051647"/>
            <a:ext cx="284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3"/>
              </a:rPr>
              <a:t>LinkedIn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6F2D46-43D0-40B4-A327-4D54C34C7077}"/>
              </a:ext>
            </a:extLst>
          </p:cNvPr>
          <p:cNvSpPr txBox="1"/>
          <p:nvPr/>
        </p:nvSpPr>
        <p:spPr>
          <a:xfrm>
            <a:off x="1908313" y="5051647"/>
            <a:ext cx="139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GitHub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{00C2A2A8-CC17-4A34-A625-0D7FADF7A0A1}tf11437505_win32</Template>
  <TotalTime>35</TotalTime>
  <Words>307</Words>
  <Application>Microsoft Office PowerPoint</Application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Georgia Pro Cond Light</vt:lpstr>
      <vt:lpstr>Speak Pro</vt:lpstr>
      <vt:lpstr>RetrospectVTI</vt:lpstr>
      <vt:lpstr>Adidas Sales Analysis</vt:lpstr>
      <vt:lpstr>Business Requirements</vt:lpstr>
      <vt:lpstr>Problem Statements</vt:lpstr>
      <vt:lpstr>Charts Requirement's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Adidas Sales Analysis</dc:title>
  <dc:creator>Nirman Saini</dc:creator>
  <cp:lastModifiedBy>Nirman Saini</cp:lastModifiedBy>
  <cp:revision>5</cp:revision>
  <dcterms:created xsi:type="dcterms:W3CDTF">2024-12-01T06:10:07Z</dcterms:created>
  <dcterms:modified xsi:type="dcterms:W3CDTF">2024-12-01T06:45:58Z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