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282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rman-sain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irman-saini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E-Commerce</a:t>
            </a:r>
            <a:br>
              <a:rPr lang="en-US" dirty="0"/>
            </a:br>
            <a:r>
              <a:rPr lang="en-US" dirty="0"/>
              <a:t>Sales Analysis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need to calculate the monthly sales of the store and identify which month had the highest sales and which month had the lowest sales.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need to analyze sales based on product categories and determine which category has the lowest sales and which category has the highest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sales analysis needs to be done based on sub-categories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need to analyze the monthly profit from sales and determine which month had the highest profit.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profit by category and sub-category.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sales and profit by customer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sales to profit ratio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Nirman Saini</a:t>
            </a:r>
          </a:p>
          <a:p>
            <a:r>
              <a:rPr lang="en-US" dirty="0"/>
              <a:t>+91 9891193721</a:t>
            </a:r>
          </a:p>
          <a:p>
            <a:r>
              <a:rPr lang="en-US" dirty="0"/>
              <a:t>nirmansaini01@gmail.com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BA395-7949-4367-9615-A8D373BFB43B}"/>
              </a:ext>
            </a:extLst>
          </p:cNvPr>
          <p:cNvSpPr txBox="1"/>
          <p:nvPr/>
        </p:nvSpPr>
        <p:spPr>
          <a:xfrm>
            <a:off x="995571" y="5452910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LinkedIn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F2D46-43D0-40B4-A327-4D54C34C7077}"/>
              </a:ext>
            </a:extLst>
          </p:cNvPr>
          <p:cNvSpPr txBox="1"/>
          <p:nvPr/>
        </p:nvSpPr>
        <p:spPr>
          <a:xfrm>
            <a:off x="2160105" y="5466162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{AF7D7FBC-7C0F-4CC0-A59D-CDF3AABE5FC1}tf78438558_win32</Template>
  <TotalTime>9</TotalTime>
  <Words>125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Sabon Next LT</vt:lpstr>
      <vt:lpstr>Custom</vt:lpstr>
      <vt:lpstr>E-Commerce Sales Analysis project</vt:lpstr>
      <vt:lpstr>Agenda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Analysis project</dc:title>
  <dc:subject/>
  <dc:creator>Nirman Saini</dc:creator>
  <cp:lastModifiedBy>Nirman Saini</cp:lastModifiedBy>
  <cp:revision>2</cp:revision>
  <dcterms:created xsi:type="dcterms:W3CDTF">2024-11-30T19:33:40Z</dcterms:created>
  <dcterms:modified xsi:type="dcterms:W3CDTF">2024-11-30T19:43:24Z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