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5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FB3B-E13D-1D41-9669-9BE662A2303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F9FCA-9460-0747-94E6-1CAF094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Randy / Nicole</a:t>
            </a:r>
          </a:p>
        </p:txBody>
      </p:sp>
    </p:spTree>
    <p:extLst>
      <p:ext uri="{BB962C8B-B14F-4D97-AF65-F5344CB8AC3E}">
        <p14:creationId xmlns:p14="http://schemas.microsoft.com/office/powerpoint/2010/main" val="218918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2.jpeg" descr="cover-wallerpaper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57151"/>
            <a:ext cx="12192000" cy="566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4.png" descr="green-tri-color-logo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216645" y="6354236"/>
            <a:ext cx="618745" cy="250445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487678" y="3703322"/>
            <a:ext cx="11375139" cy="3383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191919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3pPr>
            <a:lvl4pPr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4pPr>
            <a:lvl5pPr marL="0" indent="1835057"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19191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487678" y="5120642"/>
            <a:ext cx="11375139" cy="487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2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2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51108" y="2779175"/>
            <a:ext cx="11411713" cy="90281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>
                <a:solidFill>
                  <a:srgbClr val="8CC63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40153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7" tIns="45718" rIns="91437" bIns="45718"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438151" y="5440682"/>
            <a:ext cx="11338560" cy="5266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xfrm>
            <a:off x="438912" y="5989324"/>
            <a:ext cx="11338560" cy="731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54388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4526280"/>
          </a:xfrm>
          <a:prstGeom prst="rect">
            <a:avLst/>
          </a:prstGeom>
        </p:spPr>
        <p:txBody>
          <a:bodyPr lIns="91437" tIns="45718" rIns="91437" bIns="45718"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487684" y="5257801"/>
            <a:ext cx="11338561" cy="3009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xfrm>
            <a:off x="487684" y="5532124"/>
            <a:ext cx="9753601" cy="9144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3537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963087" y="4406903"/>
            <a:ext cx="10363201" cy="1491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 cap="all"/>
            </a:lvl1pPr>
          </a:lstStyle>
          <a:p>
            <a:r>
              <a:t>Title Text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63087" y="2906715"/>
            <a:ext cx="103632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600"/>
              </a:spcBef>
              <a:buClrTx/>
              <a:buSzTx/>
              <a:buFontTx/>
              <a:buNone/>
              <a:defRPr sz="2667"/>
            </a:lvl1pPr>
            <a:lvl2pPr marL="0" indent="609570">
              <a:spcBef>
                <a:spcPts val="1600"/>
              </a:spcBef>
              <a:buClrTx/>
              <a:buSzTx/>
              <a:buFontTx/>
              <a:buNone/>
              <a:defRPr sz="2667"/>
            </a:lvl2pPr>
            <a:lvl3pPr marL="0" indent="1219140">
              <a:spcBef>
                <a:spcPts val="1600"/>
              </a:spcBef>
              <a:buClrTx/>
              <a:buSzTx/>
              <a:buFontTx/>
              <a:buNone/>
              <a:defRPr sz="2667"/>
            </a:lvl3pPr>
            <a:lvl4pPr indent="1828709">
              <a:spcBef>
                <a:spcPts val="1600"/>
              </a:spcBef>
              <a:buClrTx/>
              <a:buFontTx/>
              <a:defRPr sz="2667"/>
            </a:lvl4pPr>
            <a:lvl5pPr marL="0" indent="2438278">
              <a:spcBef>
                <a:spcPts val="1600"/>
              </a:spcBef>
              <a:buClrTx/>
              <a:buSzTx/>
              <a:buFontTx/>
              <a:buNone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62574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438151" y="292101"/>
            <a:ext cx="11582401" cy="526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half" idx="1"/>
          </p:nvPr>
        </p:nvSpPr>
        <p:spPr>
          <a:xfrm>
            <a:off x="438154" y="1827212"/>
            <a:ext cx="5535084" cy="3656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133"/>
              </a:spcBef>
              <a:defRPr sz="3733"/>
            </a:lvl1pPr>
            <a:lvl2pPr marL="715751" indent="-254340">
              <a:spcBef>
                <a:spcPts val="2133"/>
              </a:spcBef>
              <a:defRPr sz="3733"/>
            </a:lvl2pPr>
            <a:lvl3pPr marL="1233109" indent="-322988">
              <a:spcBef>
                <a:spcPts val="2133"/>
              </a:spcBef>
              <a:defRPr sz="3733"/>
            </a:lvl3pPr>
            <a:lvl4pPr>
              <a:spcBef>
                <a:spcPts val="2133"/>
              </a:spcBef>
              <a:defRPr sz="3733"/>
            </a:lvl4pPr>
            <a:lvl5pPr marL="2174178" indent="-339121">
              <a:spcBef>
                <a:spcPts val="2133"/>
              </a:spcBef>
              <a:defRPr sz="3733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40042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5266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xfrm>
            <a:off x="609600" y="1535115"/>
            <a:ext cx="5386917" cy="6397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867"/>
              </a:spcBef>
              <a:buClrTx/>
              <a:buSzTx/>
              <a:buFontTx/>
              <a:buNone/>
              <a:defRPr sz="3200"/>
            </a:lvl1pPr>
            <a:lvl2pPr marL="0" indent="609570">
              <a:spcBef>
                <a:spcPts val="1867"/>
              </a:spcBef>
              <a:buClrTx/>
              <a:buSzTx/>
              <a:buFontTx/>
              <a:buNone/>
              <a:defRPr sz="3200"/>
            </a:lvl2pPr>
            <a:lvl3pPr marL="0" indent="1219140">
              <a:spcBef>
                <a:spcPts val="1867"/>
              </a:spcBef>
              <a:buClrTx/>
              <a:buSzTx/>
              <a:buFontTx/>
              <a:buNone/>
              <a:defRPr sz="3200"/>
            </a:lvl3pPr>
            <a:lvl4pPr indent="1828709">
              <a:spcBef>
                <a:spcPts val="1867"/>
              </a:spcBef>
              <a:buClrTx/>
              <a:buFontTx/>
              <a:defRPr sz="3200"/>
            </a:lvl4pPr>
            <a:lvl5pPr marL="0" indent="2438278">
              <a:spcBef>
                <a:spcPts val="1867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3"/>
          </p:nvPr>
        </p:nvSpPr>
        <p:spPr>
          <a:xfrm>
            <a:off x="6193369" y="1535115"/>
            <a:ext cx="5389035" cy="6397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867"/>
              </a:spcBef>
              <a:buClrTx/>
              <a:buSzTx/>
              <a:buFontTx/>
              <a:buNone/>
              <a:defRPr sz="2400"/>
            </a:lvl1pPr>
          </a:lstStyle>
          <a:p>
            <a:pPr marL="0" indent="0">
              <a:spcBef>
                <a:spcPts val="140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4188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5542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609603" y="81548"/>
            <a:ext cx="4011085" cy="74550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t>Title Text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533"/>
              </a:spcBef>
              <a:defRPr sz="4267"/>
            </a:lvl1pPr>
            <a:lvl2pPr marL="710560" indent="-249148">
              <a:spcBef>
                <a:spcPts val="2533"/>
              </a:spcBef>
              <a:defRPr sz="4267"/>
            </a:lvl2pPr>
            <a:lvl3pPr marL="1217728" indent="-307607">
              <a:spcBef>
                <a:spcPts val="2533"/>
              </a:spcBef>
              <a:defRPr sz="4267"/>
            </a:lvl3pPr>
            <a:lvl4pPr>
              <a:spcBef>
                <a:spcPts val="2533"/>
              </a:spcBef>
              <a:defRPr sz="4267"/>
            </a:lvl4pPr>
            <a:lvl5pPr marL="2183867" indent="-348810">
              <a:spcBef>
                <a:spcPts val="2533"/>
              </a:spcBef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sz="half" idx="13"/>
          </p:nvPr>
        </p:nvSpPr>
        <p:spPr>
          <a:xfrm>
            <a:off x="609605" y="1435104"/>
            <a:ext cx="4011087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067"/>
              </a:spcBef>
              <a:buClrTx/>
              <a:buSzTx/>
              <a:buFontTx/>
              <a:buNone/>
              <a:defRPr sz="1400"/>
            </a:lvl1pPr>
          </a:lstStyle>
          <a:p>
            <a:pPr marL="0" indent="0">
              <a:spcBef>
                <a:spcPts val="8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54561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2389722" y="4550962"/>
            <a:ext cx="7315201" cy="52664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252" name="Shape 252"/>
          <p:cNvSpPr>
            <a:spLocks noGrp="1"/>
          </p:cNvSpPr>
          <p:nvPr>
            <p:ph type="pic" sz="half" idx="13"/>
          </p:nvPr>
        </p:nvSpPr>
        <p:spPr>
          <a:xfrm>
            <a:off x="2389722" y="612778"/>
            <a:ext cx="7315201" cy="4114801"/>
          </a:xfrm>
          <a:prstGeom prst="rect">
            <a:avLst/>
          </a:prstGeom>
        </p:spPr>
        <p:txBody>
          <a:bodyPr lIns="91437" tIns="45718" rIns="91437" bIns="45718"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xfrm>
            <a:off x="2389722" y="5367337"/>
            <a:ext cx="7315201" cy="8048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067"/>
              </a:spcBef>
              <a:buClrTx/>
              <a:buSzTx/>
              <a:buFontTx/>
              <a:buNone/>
              <a:defRPr sz="1867"/>
            </a:lvl1pPr>
            <a:lvl2pPr marL="0" indent="609570">
              <a:spcBef>
                <a:spcPts val="1067"/>
              </a:spcBef>
              <a:buClrTx/>
              <a:buSzTx/>
              <a:buFontTx/>
              <a:buNone/>
              <a:defRPr sz="1867"/>
            </a:lvl2pPr>
            <a:lvl3pPr marL="0" indent="1219140">
              <a:spcBef>
                <a:spcPts val="1067"/>
              </a:spcBef>
              <a:buClrTx/>
              <a:buSzTx/>
              <a:buFontTx/>
              <a:buNone/>
              <a:defRPr sz="1867"/>
            </a:lvl3pPr>
            <a:lvl4pPr indent="1828709">
              <a:spcBef>
                <a:spcPts val="1067"/>
              </a:spcBef>
              <a:buClrTx/>
              <a:buFontTx/>
              <a:defRPr sz="1867"/>
            </a:lvl4pPr>
            <a:lvl5pPr marL="0" indent="2438278">
              <a:spcBef>
                <a:spcPts val="1067"/>
              </a:spcBef>
              <a:buClrTx/>
              <a:buSzTx/>
              <a:buFontTx/>
              <a:buNone/>
              <a:defRPr sz="18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8501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38151" y="292101"/>
            <a:ext cx="11582401" cy="526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438152" y="1827212"/>
            <a:ext cx="11273368" cy="36560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98099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10976850" y="292103"/>
            <a:ext cx="1043705" cy="51911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438156" y="292103"/>
            <a:ext cx="8483601" cy="51911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938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2.jpeg" descr="cover-wallerpaper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57151"/>
            <a:ext cx="12192000" cy="566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7.png" descr="orange-tri-color-logo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216645" y="6354236"/>
            <a:ext cx="618745" cy="25044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87678" y="3703322"/>
            <a:ext cx="11375139" cy="3383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191919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3pPr>
            <a:lvl4pPr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4pPr>
            <a:lvl5pPr marL="0" indent="1835057"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19191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3"/>
          </p:nvPr>
        </p:nvSpPr>
        <p:spPr>
          <a:xfrm>
            <a:off x="487678" y="5120642"/>
            <a:ext cx="11375139" cy="487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2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200"/>
            </a:pP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1108" y="2779175"/>
            <a:ext cx="11411713" cy="90281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>
                <a:solidFill>
                  <a:srgbClr val="F1902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192246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001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609865" y="580764"/>
            <a:ext cx="10944491" cy="1"/>
          </a:xfrm>
          <a:prstGeom prst="line">
            <a:avLst/>
          </a:prstGeom>
          <a:ln w="3175">
            <a:solidFill>
              <a:schemeClr val="accent2">
                <a:hueOff val="-11493578"/>
                <a:satOff val="-100000"/>
                <a:lumOff val="76062"/>
              </a:schemeClr>
            </a:solidFill>
          </a:ln>
        </p:spPr>
        <p:txBody>
          <a:bodyPr lIns="38099" tIns="38099" rIns="38099" bIns="38099"/>
          <a:lstStyle/>
          <a:p>
            <a:pPr defTabSz="761962">
              <a:lnSpc>
                <a:spcPct val="100000"/>
              </a:lnSpc>
              <a:defRPr sz="1100" b="1">
                <a:solidFill>
                  <a:srgbClr val="003F69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467"/>
          </a:p>
        </p:txBody>
      </p:sp>
      <p:pic>
        <p:nvPicPr>
          <p:cNvPr id="305" name="IBM_logoNeg.png" descr="IBM_logoNeg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974921" y="231509"/>
            <a:ext cx="579439" cy="22754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538425" y="6510178"/>
            <a:ext cx="3266648" cy="19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51" tIns="34251" rIns="34251" bIns="34251">
            <a:spAutoFit/>
          </a:bodyPr>
          <a:lstStyle>
            <a:lvl1pPr defTabSz="571500">
              <a:lnSpc>
                <a:spcPct val="100000"/>
              </a:lnSpc>
              <a:defRPr sz="6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800"/>
              <a:t>© 2016 International Business Machines Corporation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xfrm>
            <a:off x="11448812" y="6537443"/>
            <a:ext cx="105799" cy="102657"/>
          </a:xfrm>
          <a:prstGeom prst="rect">
            <a:avLst/>
          </a:prstGeom>
        </p:spPr>
        <p:txBody>
          <a:bodyPr/>
          <a:lstStyle>
            <a:lvl1pPr algn="r" defTabSz="761962">
              <a:defRPr sz="667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549806" y="534459"/>
            <a:ext cx="10972804" cy="759356"/>
          </a:xfrm>
          <a:prstGeom prst="rect">
            <a:avLst/>
          </a:prstGeom>
        </p:spPr>
        <p:txBody>
          <a:bodyPr lIns="28574" tIns="28574" rIns="28574" bIns="28574">
            <a:normAutofit/>
          </a:bodyPr>
          <a:lstStyle>
            <a:lvl1pPr defTabSz="1088706">
              <a:lnSpc>
                <a:spcPct val="100000"/>
              </a:lnSpc>
              <a:defRPr sz="3200">
                <a:solidFill>
                  <a:srgbClr val="83D1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xfrm>
            <a:off x="538163" y="1676138"/>
            <a:ext cx="8010261" cy="1903679"/>
          </a:xfrm>
          <a:prstGeom prst="rect">
            <a:avLst/>
          </a:prstGeom>
        </p:spPr>
        <p:txBody>
          <a:bodyPr lIns="28574" tIns="28574" rIns="28574" bIns="28574">
            <a:normAutofit/>
          </a:bodyPr>
          <a:lstStyle>
            <a:lvl1pPr marL="0" indent="0" defTabSz="1088706">
              <a:spcBef>
                <a:spcPts val="400"/>
              </a:spcBef>
              <a:buClrTx/>
              <a:buSzTx/>
              <a:buFontTx/>
              <a:buNone/>
              <a:defRPr sz="24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1pPr>
            <a:lvl2pPr marL="299530" indent="-299530" defTabSz="1088706">
              <a:spcBef>
                <a:spcPts val="400"/>
              </a:spcBef>
              <a:buClrTx/>
              <a:buSzPct val="100000"/>
              <a:buFontTx/>
              <a:defRPr sz="24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2pPr>
            <a:lvl3pPr marL="1076270" indent="-352406" defTabSz="1088706">
              <a:spcBef>
                <a:spcPts val="400"/>
              </a:spcBef>
              <a:buClrTx/>
              <a:buSzPct val="100000"/>
              <a:buFontTx/>
              <a:buChar char="–"/>
              <a:defRPr sz="24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3pPr>
            <a:lvl4pPr marL="2801797" indent="-414316" defTabSz="1088706">
              <a:spcBef>
                <a:spcPts val="400"/>
              </a:spcBef>
              <a:buClrTx/>
              <a:buSzPct val="100000"/>
              <a:buFontTx/>
              <a:buChar char="•"/>
              <a:defRPr sz="24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4pPr>
            <a:lvl5pPr marL="3695514" indent="-436010" defTabSz="1088706">
              <a:spcBef>
                <a:spcPts val="400"/>
              </a:spcBef>
              <a:buClrTx/>
              <a:buFontTx/>
              <a:defRPr sz="24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2101526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xfrm>
            <a:off x="889000" y="1149352"/>
            <a:ext cx="10414000" cy="2324101"/>
          </a:xfrm>
          <a:prstGeom prst="rect">
            <a:avLst/>
          </a:prstGeom>
        </p:spPr>
        <p:txBody>
          <a:bodyPr lIns="19049" tIns="19049" rIns="19049" bIns="19049" anchor="b">
            <a:normAutofit/>
          </a:bodyPr>
          <a:lstStyle>
            <a:lvl1pPr algn="ctr" defTabSz="41272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xfrm>
            <a:off x="889000" y="3536953"/>
            <a:ext cx="10414000" cy="793751"/>
          </a:xfrm>
          <a:prstGeom prst="rect">
            <a:avLst/>
          </a:prstGeom>
        </p:spPr>
        <p:txBody>
          <a:bodyPr lIns="19049" tIns="19049" rIns="19049" bIns="19049">
            <a:normAutofit/>
          </a:bodyPr>
          <a:lstStyle>
            <a:lvl1pPr marL="0" indent="0" algn="ctr" defTabSz="412728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2728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2728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0" algn="ctr" defTabSz="412728">
              <a:spcBef>
                <a:spcPts val="0"/>
              </a:spcBef>
              <a:buClrTx/>
              <a:buFontTx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2728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xfrm>
            <a:off x="5971803" y="6540500"/>
            <a:ext cx="242051" cy="223136"/>
          </a:xfrm>
          <a:prstGeom prst="rect">
            <a:avLst/>
          </a:prstGeom>
        </p:spPr>
        <p:txBody>
          <a:bodyPr lIns="19049" tIns="19049" rIns="19049" bIns="19049"/>
          <a:lstStyle>
            <a:lvl1pPr algn="ctr" defTabSz="412728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21288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003F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488949" y="6608762"/>
            <a:ext cx="4071939" cy="233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791" tIns="54791" rIns="54791" bIns="54791">
            <a:spAutoFit/>
          </a:bodyPr>
          <a:lstStyle>
            <a:lvl1pPr defTabSz="571500">
              <a:lnSpc>
                <a:spcPct val="100000"/>
              </a:lnSpc>
              <a:defRPr sz="6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sz="800"/>
              <a:t>© 2015 International Business Machines Corporation</a:t>
            </a:r>
          </a:p>
        </p:txBody>
      </p:sp>
      <p:pic>
        <p:nvPicPr>
          <p:cNvPr id="408" name="IBM_logoNeg.png" descr="IBM_logoNeg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49291" y="187327"/>
            <a:ext cx="579439" cy="227015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609605" y="581028"/>
            <a:ext cx="10191751" cy="1"/>
          </a:xfrm>
          <a:prstGeom prst="line">
            <a:avLst/>
          </a:prstGeom>
          <a:ln w="3175">
            <a:solidFill>
              <a:schemeClr val="accent2">
                <a:hueOff val="-11493578"/>
                <a:satOff val="-100000"/>
                <a:lumOff val="76062"/>
              </a:schemeClr>
            </a:solidFill>
          </a:ln>
        </p:spPr>
        <p:txBody>
          <a:bodyPr lIns="45719" tIns="45719" rIns="45719" bIns="45719"/>
          <a:lstStyle/>
          <a:p>
            <a:pPr defTabSz="914354">
              <a:lnSpc>
                <a:spcPct val="100000"/>
              </a:lnSpc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600"/>
          </a:p>
        </p:txBody>
      </p:sp>
      <p:sp>
        <p:nvSpPr>
          <p:cNvPr id="410" name="Shape 410"/>
          <p:cNvSpPr>
            <a:spLocks noGrp="1"/>
          </p:cNvSpPr>
          <p:nvPr>
            <p:ph type="sldNum" sz="quarter" idx="2"/>
          </p:nvPr>
        </p:nvSpPr>
        <p:spPr>
          <a:xfrm>
            <a:off x="5757865" y="6641669"/>
            <a:ext cx="125385" cy="123111"/>
          </a:xfrm>
          <a:prstGeom prst="rect">
            <a:avLst/>
          </a:prstGeom>
        </p:spPr>
        <p:txBody>
          <a:bodyPr anchor="ctr"/>
          <a:lstStyle>
            <a:lvl1pPr defTabSz="1087383">
              <a:spcBef>
                <a:spcPts val="400"/>
              </a:spcBef>
              <a:defRPr sz="8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40514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5"/>
          </a:xfrm>
          <a:prstGeom prst="rect">
            <a:avLst/>
          </a:prstGeom>
        </p:spPr>
        <p:txBody>
          <a:bodyPr lIns="34289" tIns="34289" rIns="34289" bIns="34289" anchor="ctr">
            <a:normAutofit/>
          </a:bodyPr>
          <a:lstStyle>
            <a:lvl1pPr defTabSz="914354">
              <a:defRPr sz="4267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xfrm>
            <a:off x="11044104" y="6381180"/>
            <a:ext cx="309698" cy="315469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r" defTabSz="914354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19624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2FFA721-0C3E-464E-AA7C-6BB7A5E6E917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A46-0AF1-4241-AA6B-DBE00C36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2.jpeg" descr="cover-wallerpaper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57151"/>
            <a:ext cx="12192000" cy="566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8.png" descr="red-tri-color-logo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216645" y="6354236"/>
            <a:ext cx="618745" cy="250445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487678" y="3703322"/>
            <a:ext cx="11375139" cy="3383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191919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3pPr>
            <a:lvl4pPr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4pPr>
            <a:lvl5pPr marL="0" indent="1835057"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19191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3"/>
          </p:nvPr>
        </p:nvSpPr>
        <p:spPr>
          <a:xfrm>
            <a:off x="487678" y="5120642"/>
            <a:ext cx="11375139" cy="487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2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200"/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51108" y="2779175"/>
            <a:ext cx="11411713" cy="90281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>
                <a:solidFill>
                  <a:srgbClr val="F04E3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695694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9.png" descr="purple-tri-color-logo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16645" y="6354236"/>
            <a:ext cx="618745" cy="250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2.jpeg" descr="cover-wallerpaper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-57151"/>
            <a:ext cx="12192000" cy="5666317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487678" y="3703322"/>
            <a:ext cx="11375139" cy="3383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191919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3pPr>
            <a:lvl4pPr>
              <a:spcBef>
                <a:spcPts val="1733"/>
              </a:spcBef>
              <a:buClrTx/>
              <a:buFontTx/>
              <a:defRPr sz="2933">
                <a:solidFill>
                  <a:srgbClr val="191919"/>
                </a:solidFill>
              </a:defRPr>
            </a:lvl4pPr>
            <a:lvl5pPr marL="0" indent="1835057"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19191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3"/>
          </p:nvPr>
        </p:nvSpPr>
        <p:spPr>
          <a:xfrm>
            <a:off x="487678" y="5120642"/>
            <a:ext cx="11375139" cy="487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2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200"/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51108" y="2779175"/>
            <a:ext cx="11411713" cy="90281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>
                <a:solidFill>
                  <a:srgbClr val="AB1A8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5790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Pag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10.png" descr="faded-logo-wallpaper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" y="0"/>
            <a:ext cx="12270319" cy="562398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1108" y="1487424"/>
            <a:ext cx="11411713" cy="2194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87678" y="3718563"/>
            <a:ext cx="11375139" cy="45140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F2F2F2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3pPr>
            <a:lvl4pPr marL="230705" indent="1142942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4pPr>
            <a:lvl5pPr marL="2134816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277783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0.png" descr="faded-logo-wallpaper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" y="0"/>
            <a:ext cx="12270319" cy="562398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451108" y="1487424"/>
            <a:ext cx="11411713" cy="2194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87678" y="3718563"/>
            <a:ext cx="11375139" cy="45140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F2F2F2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3pPr>
            <a:lvl4pPr marL="230705" indent="1142942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4pPr>
            <a:lvl5pPr marL="2134816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93468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10.png" descr="faded-logo-wallpaper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" y="0"/>
            <a:ext cx="12270319" cy="562398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1108" y="1487424"/>
            <a:ext cx="11411713" cy="2194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487678" y="3718563"/>
            <a:ext cx="11375139" cy="45140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F2F2F2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3pPr>
            <a:lvl4pPr marL="230705" indent="1142942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4pPr>
            <a:lvl5pPr marL="2134816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4308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10.png" descr="faded-logo-wallpaper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" y="0"/>
            <a:ext cx="12270319" cy="562398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451108" y="1487424"/>
            <a:ext cx="11411713" cy="2194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487678" y="3718563"/>
            <a:ext cx="11375139" cy="45140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F2F2F2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3pPr>
            <a:lvl4pPr marL="230705" indent="1142942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4pPr>
            <a:lvl5pPr marL="2134816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363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10.png" descr="faded-logo-wallpaper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" y="0"/>
            <a:ext cx="12270319" cy="562398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51108" y="1487424"/>
            <a:ext cx="11411713" cy="2194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2">
                    <a:hueOff val="-11493578"/>
                    <a:satOff val="-100000"/>
                    <a:lumOff val="76062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487678" y="3718563"/>
            <a:ext cx="11375139" cy="45140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spcBef>
                <a:spcPts val="1733"/>
              </a:spcBef>
              <a:buClrTx/>
              <a:buSzTx/>
              <a:buFontTx/>
              <a:buNone/>
              <a:defRPr sz="2933">
                <a:solidFill>
                  <a:srgbClr val="F2F2F2"/>
                </a:solidFill>
              </a:defRPr>
            </a:lvl1pPr>
            <a:lvl2pPr marL="761169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2pPr>
            <a:lvl3pPr marL="1227341" indent="-317220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3pPr>
            <a:lvl4pPr marL="230705" indent="1142942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4pPr>
            <a:lvl5pPr marL="2134816" indent="-299759">
              <a:spcBef>
                <a:spcPts val="1733"/>
              </a:spcBef>
              <a:buClrTx/>
              <a:buFontTx/>
              <a:defRPr sz="2933">
                <a:solidFill>
                  <a:srgbClr val="F2F2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8737600" y="6356350"/>
            <a:ext cx="188085" cy="1846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14283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-11493578"/>
            <a:satOff val="-100000"/>
            <a:lumOff val="760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BM-logo-50-black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11775017" y="6070600"/>
            <a:ext cx="213784" cy="57573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438154" y="6524626"/>
            <a:ext cx="188085" cy="1846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1200">
                <a:solidFill>
                  <a:srgbClr val="7F7F7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45383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 spd="med"/>
  <p:hf hdr="0" ftr="0" dt="0"/>
  <p:txStyles>
    <p:titleStyle>
      <a:lvl1pPr marL="0" marR="0" indent="0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609570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1219140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828709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2438278" algn="l" defTabSz="12191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191919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30705" marR="0" indent="-230705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90000"/>
        <a:buFont typeface="Wingdings"/>
        <a:buChar char="▪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1pPr>
      <a:lvl2pPr marL="679415" marR="0" indent="-218005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90000"/>
        <a:buFont typeface="Wingdings"/>
        <a:buChar char="–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2pPr>
      <a:lvl3pPr marL="1140826" marR="0" indent="-230705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90000"/>
        <a:buFont typeface="Wingdings"/>
        <a:buChar char="▪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1373648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Tx/>
        <a:buFont typeface="Wingdings"/>
        <a:buNone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4pPr>
      <a:lvl5pPr marL="2053063" marR="0" indent="-218005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5pPr>
      <a:lvl6pPr marL="2662633" marR="0" indent="-218007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6pPr>
      <a:lvl7pPr marL="3272204" marR="0" indent="-218007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7pPr>
      <a:lvl8pPr marL="3881774" marR="0" indent="-218007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8pPr>
      <a:lvl9pPr marL="4491342" marR="0" indent="-218007" algn="l" defTabSz="121914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09570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219140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828709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438278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047848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657418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4266987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4876557" algn="l" defTabSz="12191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0" y="1782635"/>
            <a:ext cx="6680265" cy="41191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5588" y="1113273"/>
            <a:ext cx="4634456" cy="51620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Android</a:t>
            </a:r>
          </a:p>
          <a:p>
            <a:r>
              <a:rPr lang="en-US" dirty="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</a:rPr>
              <a:t>G8 alerts enabled for mesh</a:t>
            </a:r>
          </a:p>
          <a:p>
            <a:r>
              <a:rPr lang="en-US" dirty="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</a:rPr>
              <a:t>”Mesh activated” notification bothered the audience, turned OFF and fixing for next release </a:t>
            </a:r>
          </a:p>
          <a:p>
            <a:r>
              <a:rPr lang="en-US" dirty="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</a:rPr>
              <a:t>~2M users received ~6M mesh alerts in a week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iOS</a:t>
            </a:r>
          </a:p>
          <a:p>
            <a:r>
              <a:rPr lang="en-US" dirty="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</a:rPr>
              <a:t>SDK ready / tested</a:t>
            </a:r>
          </a:p>
          <a:p>
            <a:r>
              <a:rPr lang="en-US" dirty="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</a:rPr>
              <a:t>Integration to begin July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Platform</a:t>
            </a:r>
          </a:p>
          <a:p>
            <a:r>
              <a:rPr lang="en-US" dirty="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</a:rPr>
              <a:t>Add sig to Severe and Real-time rain alerts in Q3 and enable on mesh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4206" y="8699501"/>
            <a:ext cx="169918" cy="184666"/>
          </a:xfrm>
        </p:spPr>
        <p:txBody>
          <a:bodyPr/>
          <a:lstStyle/>
          <a:p>
            <a:pPr defTabSz="1219140" hangingPunct="0"/>
            <a:fld id="{25AF3A46-0AF1-4241-AA6B-DBE00C36B42F}" type="slidenum">
              <a:rPr lang="en-US" kern="0">
                <a:latin typeface="Arial"/>
                <a:cs typeface="Arial"/>
              </a:rPr>
              <a:pPr defTabSz="1219140" hangingPunct="0"/>
              <a:t>1</a:t>
            </a:fld>
            <a:endParaRPr lang="en-US" kern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38731" y="3107759"/>
            <a:ext cx="0" cy="8367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>
            <a:off x="2713316" y="3119717"/>
            <a:ext cx="0" cy="8367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6084049" y="3107765"/>
            <a:ext cx="0" cy="8367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63996" y="2188396"/>
            <a:ext cx="0" cy="2755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981917" y="2723336"/>
            <a:ext cx="586377" cy="41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959" tIns="60959" rIns="60959" bIns="60959" numCol="1" spcCol="38100" rtlCol="0" anchor="t">
            <a:spAutoFit/>
          </a:bodyPr>
          <a:lstStyle/>
          <a:p>
            <a:pPr defTabSz="1219170" hangingPunct="0">
              <a:lnSpc>
                <a:spcPct val="90000"/>
              </a:lnSpc>
            </a:pPr>
            <a:r>
              <a:rPr lang="en-US" sz="2133" kern="0">
                <a:solidFill>
                  <a:srgbClr val="6D6E70"/>
                </a:solidFill>
                <a:latin typeface="Gill Sans Light" charset="0"/>
                <a:ea typeface="Gill Sans Light" charset="0"/>
                <a:cs typeface="Gill Sans Light" charset="0"/>
                <a:sym typeface="HelvNeue Light for IBM"/>
              </a:rPr>
              <a:t>10%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7855" y="2732705"/>
            <a:ext cx="722632" cy="41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959" tIns="60959" rIns="60959" bIns="60959" numCol="1" spcCol="38100" rtlCol="0" anchor="t">
            <a:spAutoFit/>
          </a:bodyPr>
          <a:lstStyle/>
          <a:p>
            <a:pPr defTabSz="1219170" hangingPunct="0">
              <a:lnSpc>
                <a:spcPct val="90000"/>
              </a:lnSpc>
            </a:pPr>
            <a:r>
              <a:rPr lang="en-US" sz="2133" kern="0">
                <a:solidFill>
                  <a:srgbClr val="6D6E70"/>
                </a:solidFill>
                <a:latin typeface="Gill Sans Light" charset="0"/>
                <a:ea typeface="Gill Sans Light" charset="0"/>
                <a:cs typeface="Gill Sans Light" charset="0"/>
                <a:sym typeface="HelvNeue Light for IBM"/>
              </a:rPr>
              <a:t>100%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3311" y="1907667"/>
            <a:ext cx="1544973" cy="41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959" tIns="60959" rIns="60959" bIns="60959" numCol="1" spcCol="38100" rtlCol="0" anchor="t">
            <a:spAutoFit/>
          </a:bodyPr>
          <a:lstStyle/>
          <a:p>
            <a:pPr defTabSz="1219170" hangingPunct="0">
              <a:lnSpc>
                <a:spcPct val="90000"/>
              </a:lnSpc>
            </a:pPr>
            <a:r>
              <a:rPr lang="en-US" sz="2133" kern="0" dirty="0">
                <a:solidFill>
                  <a:srgbClr val="6D6E70"/>
                </a:solidFill>
                <a:latin typeface="Gill Sans Light" charset="0"/>
                <a:ea typeface="Gill Sans Light" charset="0"/>
                <a:cs typeface="Gill Sans Light" charset="0"/>
                <a:sym typeface="HelvNeue Light for IBM"/>
              </a:rPr>
              <a:t>OFF for 8.0+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941" y="2707425"/>
            <a:ext cx="1328567" cy="41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959" tIns="60959" rIns="60959" bIns="60959" numCol="1" spcCol="38100" rtlCol="0" anchor="t">
            <a:spAutoFit/>
          </a:bodyPr>
          <a:lstStyle/>
          <a:p>
            <a:pPr defTabSz="1219170" hangingPunct="0">
              <a:lnSpc>
                <a:spcPct val="90000"/>
              </a:lnSpc>
            </a:pPr>
            <a:r>
              <a:rPr lang="en-US" sz="2133" kern="0" dirty="0">
                <a:solidFill>
                  <a:srgbClr val="6D6E70"/>
                </a:solidFill>
                <a:latin typeface="Gill Sans Light" charset="0"/>
                <a:ea typeface="Gill Sans Light" charset="0"/>
                <a:cs typeface="Gill Sans Light" charset="0"/>
                <a:sym typeface="HelvNeue Light for IBM"/>
              </a:rPr>
              <a:t>OFF for 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11DC6-9C13-A644-A0EC-60ABEE71E5C3}"/>
              </a:ext>
            </a:extLst>
          </p:cNvPr>
          <p:cNvSpPr/>
          <p:nvPr/>
        </p:nvSpPr>
        <p:spPr>
          <a:xfrm>
            <a:off x="348946" y="4911047"/>
            <a:ext cx="2732637" cy="626724"/>
          </a:xfrm>
          <a:prstGeom prst="rect">
            <a:avLst/>
          </a:prstGeom>
          <a:noFill/>
          <a:ln w="28575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6D6E70"/>
              </a:solidFill>
              <a:effectLst/>
              <a:uFillTx/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</p:txBody>
      </p:sp>
    </p:spTree>
    <p:extLst>
      <p:ext uri="{BB962C8B-B14F-4D97-AF65-F5344CB8AC3E}">
        <p14:creationId xmlns:p14="http://schemas.microsoft.com/office/powerpoint/2010/main" val="988574197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">
      <a:dk1>
        <a:srgbClr val="6D6E70"/>
      </a:dk1>
      <a:lt1>
        <a:srgbClr val="FFFFFF"/>
      </a:lt1>
      <a:dk2>
        <a:srgbClr val="A7A7A7"/>
      </a:dk2>
      <a:lt2>
        <a:srgbClr val="535353"/>
      </a:lt2>
      <a:accent1>
        <a:srgbClr val="00B0DA"/>
      </a:accent1>
      <a:accent2>
        <a:srgbClr val="00637A"/>
      </a:accent2>
      <a:accent3>
        <a:srgbClr val="8F8F8F"/>
      </a:accent3>
      <a:accent4>
        <a:srgbClr val="5C5D5F"/>
      </a:accent4>
      <a:accent5>
        <a:srgbClr val="AAD4EA"/>
      </a:accent5>
      <a:accent6>
        <a:srgbClr val="009FC5"/>
      </a:accent6>
      <a:hlink>
        <a:srgbClr val="0000FF"/>
      </a:hlink>
      <a:folHlink>
        <a:srgbClr val="FF00FF"/>
      </a:folHlink>
    </a:clrScheme>
    <a:fontScheme name="10 September 200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0 September 200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-11493578"/>
            <a:satOff val="-100000"/>
            <a:lumOff val="76062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6D6E70"/>
            </a:solidFill>
            <a:effectLst/>
            <a:uFillTx/>
            <a:latin typeface="HelvNeue Light for IBM"/>
            <a:ea typeface="HelvNeue Light for IBM"/>
            <a:cs typeface="HelvNeue Light for IBM"/>
            <a:sym typeface="HelvNeue Light for IB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6D6E70"/>
            </a:solidFill>
            <a:effectLst/>
            <a:uFillTx/>
            <a:latin typeface="HelvNeue Light for IBM"/>
            <a:ea typeface="HelvNeue Light for IBM"/>
            <a:cs typeface="HelvNeue Light for IBM"/>
            <a:sym typeface="HelvNeue Light for IB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Gill Sans Light</vt:lpstr>
      <vt:lpstr>Gill Sans SemiBold</vt:lpstr>
      <vt:lpstr>Helvetica</vt:lpstr>
      <vt:lpstr>Helvetica Light</vt:lpstr>
      <vt:lpstr>HelvNeue Light for IBM</vt:lpstr>
      <vt:lpstr>Wingdings</vt:lpstr>
      <vt:lpstr>10 September 2009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Nirmit Desai</dc:creator>
  <cp:lastModifiedBy>Nirmit Desai</cp:lastModifiedBy>
  <cp:revision>2</cp:revision>
  <dcterms:created xsi:type="dcterms:W3CDTF">2019-02-11T17:08:08Z</dcterms:created>
  <dcterms:modified xsi:type="dcterms:W3CDTF">2019-02-11T17:30:14Z</dcterms:modified>
</cp:coreProperties>
</file>