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 Light"/>
      </a:defRPr>
    </a:lvl1pPr>
    <a:lvl2pPr indent="228600" algn="ctr" defTabSz="584200">
      <a:defRPr sz="3600">
        <a:latin typeface="+mj-lt"/>
        <a:ea typeface="+mj-ea"/>
        <a:cs typeface="+mj-cs"/>
        <a:sym typeface="Helvetica Light"/>
      </a:defRPr>
    </a:lvl2pPr>
    <a:lvl3pPr indent="457200" algn="ctr" defTabSz="584200">
      <a:defRPr sz="3600">
        <a:latin typeface="+mj-lt"/>
        <a:ea typeface="+mj-ea"/>
        <a:cs typeface="+mj-cs"/>
        <a:sym typeface="Helvetica Light"/>
      </a:defRPr>
    </a:lvl3pPr>
    <a:lvl4pPr indent="685800" algn="ctr" defTabSz="584200">
      <a:defRPr sz="3600">
        <a:latin typeface="+mj-lt"/>
        <a:ea typeface="+mj-ea"/>
        <a:cs typeface="+mj-cs"/>
        <a:sym typeface="Helvetica Light"/>
      </a:defRPr>
    </a:lvl4pPr>
    <a:lvl5pPr indent="914400" algn="ctr" defTabSz="584200">
      <a:defRPr sz="3600">
        <a:latin typeface="+mj-lt"/>
        <a:ea typeface="+mj-ea"/>
        <a:cs typeface="+mj-cs"/>
        <a:sym typeface="Helvetica Light"/>
      </a:defRPr>
    </a:lvl5pPr>
    <a:lvl6pPr indent="1143000" algn="ctr" defTabSz="584200">
      <a:defRPr sz="3600">
        <a:latin typeface="+mj-lt"/>
        <a:ea typeface="+mj-ea"/>
        <a:cs typeface="+mj-cs"/>
        <a:sym typeface="Helvetica Light"/>
      </a:defRPr>
    </a:lvl6pPr>
    <a:lvl7pPr indent="1371600" algn="ctr" defTabSz="584200">
      <a:defRPr sz="3600">
        <a:latin typeface="+mj-lt"/>
        <a:ea typeface="+mj-ea"/>
        <a:cs typeface="+mj-cs"/>
        <a:sym typeface="Helvetica Light"/>
      </a:defRPr>
    </a:lvl7pPr>
    <a:lvl8pPr indent="1600200" algn="ctr" defTabSz="584200">
      <a:defRPr sz="3600">
        <a:latin typeface="+mj-lt"/>
        <a:ea typeface="+mj-ea"/>
        <a:cs typeface="+mj-cs"/>
        <a:sym typeface="Helvetica Light"/>
      </a:defRPr>
    </a:lvl8pPr>
    <a:lvl9pPr indent="1828800" algn="ctr" defTabSz="584200">
      <a:defRPr sz="3600">
        <a:latin typeface="+mj-lt"/>
        <a:ea typeface="+mj-ea"/>
        <a:cs typeface="+mj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30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547909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165239" y="1663902"/>
            <a:ext cx="6847765" cy="7102296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614" y="758614"/>
            <a:ext cx="8753370" cy="4443308"/>
          </a:xfrm>
        </p:spPr>
        <p:txBody>
          <a:bodyPr anchor="b">
            <a:normAutofit/>
          </a:bodyPr>
          <a:lstStyle>
            <a:lvl1pPr algn="l">
              <a:defRPr sz="6258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614" y="5466834"/>
            <a:ext cx="7046044" cy="2721374"/>
          </a:xfrm>
        </p:spPr>
        <p:txBody>
          <a:bodyPr anchor="t">
            <a:normAutofit/>
          </a:bodyPr>
          <a:lstStyle>
            <a:lvl1pPr marL="0" indent="0" algn="l">
              <a:buNone/>
              <a:defRPr sz="2844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4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58614" y="758613"/>
            <a:ext cx="11487573" cy="4443307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83736" y="5466833"/>
            <a:ext cx="10355672" cy="65024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276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3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758613"/>
            <a:ext cx="11487573" cy="4118187"/>
          </a:xfrm>
        </p:spPr>
        <p:txBody>
          <a:bodyPr anchor="ctr">
            <a:normAutofit/>
          </a:bodyPr>
          <a:lstStyle>
            <a:lvl1pPr algn="l">
              <a:defRPr sz="3982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5852160"/>
            <a:ext cx="9078830" cy="2709333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8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825" y="758613"/>
            <a:ext cx="9756142" cy="4118187"/>
          </a:xfrm>
        </p:spPr>
        <p:txBody>
          <a:bodyPr anchor="ctr">
            <a:normAutofit/>
          </a:bodyPr>
          <a:lstStyle>
            <a:lvl1pPr algn="l">
              <a:defRPr sz="3982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7227" y="4876800"/>
            <a:ext cx="9105731" cy="686364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6117077"/>
            <a:ext cx="9077136" cy="2444416"/>
          </a:xfrm>
        </p:spPr>
        <p:txBody>
          <a:bodyPr anchor="ctr">
            <a:normAutofit/>
          </a:bodyPr>
          <a:lstStyle>
            <a:lvl1pPr marL="0" indent="0" algn="l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5121" y="1010665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708" y="393756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5603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4876800"/>
            <a:ext cx="9077136" cy="2414080"/>
          </a:xfrm>
        </p:spPr>
        <p:txBody>
          <a:bodyPr anchor="b">
            <a:normAutofit/>
          </a:bodyPr>
          <a:lstStyle>
            <a:lvl1pPr algn="l">
              <a:defRPr sz="3982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7300239"/>
            <a:ext cx="9078830" cy="1261254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41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826" y="758613"/>
            <a:ext cx="9756140" cy="4118187"/>
          </a:xfrm>
        </p:spPr>
        <p:txBody>
          <a:bodyPr anchor="ctr">
            <a:normAutofit/>
          </a:bodyPr>
          <a:lstStyle>
            <a:lvl1pPr algn="l">
              <a:defRPr sz="3982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8614" y="5527040"/>
            <a:ext cx="9077136" cy="14931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4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7044267"/>
            <a:ext cx="9077134" cy="1517227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5121" y="1010665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708" y="393756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2911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758613"/>
            <a:ext cx="10703158" cy="411818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982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8614" y="5587248"/>
            <a:ext cx="9077136" cy="119210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4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6779357"/>
            <a:ext cx="9077134" cy="1782137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95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 algn="l">
              <a:defRPr sz="39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8614" y="758615"/>
            <a:ext cx="9322478" cy="535846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30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889" y="758614"/>
            <a:ext cx="2907298" cy="6285653"/>
          </a:xfrm>
        </p:spPr>
        <p:txBody>
          <a:bodyPr vert="eaVert">
            <a:normAutofit/>
          </a:bodyPr>
          <a:lstStyle>
            <a:lvl1pPr>
              <a:defRPr sz="39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8613" y="758613"/>
            <a:ext cx="8320017" cy="780288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41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</a:p>
          <a:p>
            <a:pPr lvl="1">
              <a:defRPr sz="1800"/>
            </a:pPr>
            <a:r>
              <a:rPr sz="3200"/>
              <a:t>正文级别 2</a:t>
            </a:r>
          </a:p>
          <a:p>
            <a:pPr lvl="2">
              <a:defRPr sz="1800"/>
            </a:pPr>
            <a:r>
              <a:rPr sz="3200"/>
              <a:t>正文级别 3</a:t>
            </a:r>
          </a:p>
          <a:p>
            <a:pPr lvl="3">
              <a:defRPr sz="1800"/>
            </a:pPr>
            <a:r>
              <a:rPr sz="3200"/>
              <a:t>正文级别 4</a:t>
            </a:r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87865343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5725248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4" y="758613"/>
            <a:ext cx="9322478" cy="535846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2817706"/>
            <a:ext cx="9105732" cy="3299366"/>
          </a:xfrm>
        </p:spPr>
        <p:txBody>
          <a:bodyPr anchor="b">
            <a:normAutofit/>
          </a:bodyPr>
          <a:lstStyle>
            <a:lvl1pPr algn="l">
              <a:defRPr sz="4551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6381985"/>
            <a:ext cx="9105731" cy="2179509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4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758614" y="758614"/>
            <a:ext cx="5617731" cy="535846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630915" y="758613"/>
            <a:ext cx="5615272" cy="5346418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735" y="758613"/>
            <a:ext cx="5286209" cy="866987"/>
          </a:xfrm>
        </p:spPr>
        <p:txBody>
          <a:bodyPr anchor="b">
            <a:noAutofit/>
          </a:bodyPr>
          <a:lstStyle>
            <a:lvl1pPr marL="0" indent="0">
              <a:buNone/>
              <a:defRPr sz="3413" b="0" cap="all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613" y="1625601"/>
            <a:ext cx="5611331" cy="449147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4912" y="806027"/>
            <a:ext cx="5353317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 cap="all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0915" y="1625600"/>
            <a:ext cx="5627314" cy="447943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2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9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6549" y="758613"/>
            <a:ext cx="4551680" cy="2167467"/>
          </a:xfrm>
        </p:spPr>
        <p:txBody>
          <a:bodyPr anchor="b">
            <a:normAutofit/>
          </a:bodyPr>
          <a:lstStyle>
            <a:lvl1pPr algn="l">
              <a:defRPr sz="2844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3" y="758613"/>
            <a:ext cx="6312896" cy="780288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06549" y="3142830"/>
            <a:ext cx="4551680" cy="2974246"/>
          </a:xfrm>
        </p:spPr>
        <p:txBody>
          <a:bodyPr anchor="t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8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027" y="2059093"/>
            <a:ext cx="5067745" cy="1625600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83733" y="1300480"/>
            <a:ext cx="4666274" cy="682752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4350" y="3901440"/>
            <a:ext cx="5069117" cy="2962204"/>
          </a:xfrm>
        </p:spPr>
        <p:txBody>
          <a:bodyPr anchor="t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8613" y="8778241"/>
            <a:ext cx="8265563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5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487182" y="5539083"/>
            <a:ext cx="3513537" cy="3781025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758615"/>
            <a:ext cx="9322478" cy="535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67460" y="8778245"/>
            <a:ext cx="1707325" cy="5192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2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613" y="8778241"/>
            <a:ext cx="8265563" cy="5192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2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6962" y="7933836"/>
            <a:ext cx="1218712" cy="9527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98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26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</p:sldLayoutIdLst>
  <p:txStyles>
    <p:titleStyle>
      <a:lvl1pPr algn="l" defTabSz="650230" rtl="0" eaLnBrk="1" latinLnBrk="0" hangingPunct="1">
        <a:spcBef>
          <a:spcPct val="0"/>
        </a:spcBef>
        <a:buNone/>
        <a:defRPr sz="4551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5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7874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+mn-lt"/>
                <a:ea typeface="+mn-ea"/>
                <a:cs typeface="+mn-cs"/>
                <a:sym typeface="Apple Braille Outline 6 Dot"/>
              </a:defRPr>
            </a:lvl1pPr>
          </a:lstStyle>
          <a:p>
            <a:pPr lvl="0">
              <a:defRPr sz="1800"/>
            </a:pPr>
            <a:r>
              <a:rPr sz="6000"/>
              <a:t>EC544 Challenge One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5676899"/>
            <a:ext cx="10464800" cy="1498601"/>
          </a:xfrm>
          <a:prstGeom prst="rect">
            <a:avLst/>
          </a:prstGeom>
        </p:spPr>
        <p:txBody>
          <a:bodyPr/>
          <a:lstStyle/>
          <a:p>
            <a:pPr lvl="0" defTabSz="443991">
              <a:defRPr sz="1800"/>
            </a:pPr>
            <a:r>
              <a:rPr sz="3040">
                <a:latin typeface="+mn-lt"/>
                <a:ea typeface="+mn-ea"/>
                <a:cs typeface="+mn-cs"/>
                <a:sym typeface="Apple Braille Outline 6 Dot"/>
              </a:rPr>
              <a:t>Team members: Boheng Zhao, Huichong Fu, </a:t>
            </a:r>
          </a:p>
          <a:p>
            <a:pPr lvl="0" defTabSz="443991">
              <a:defRPr sz="1800"/>
            </a:pPr>
            <a:r>
              <a:rPr sz="3040">
                <a:latin typeface="+mn-lt"/>
                <a:ea typeface="+mn-ea"/>
                <a:cs typeface="+mn-cs"/>
                <a:sym typeface="Apple Braille Outline 6 Dot"/>
              </a:rPr>
              <a:t>            Nirmit Shah, Yi Zhu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00177" y="7100608"/>
            <a:ext cx="9322478" cy="2167467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+mn-lt"/>
                <a:ea typeface="+mn-ea"/>
                <a:cs typeface="+mn-cs"/>
                <a:sym typeface="Apple Braille Outline 6 Dot"/>
              </a:defRPr>
            </a:lvl1pPr>
          </a:lstStyle>
          <a:p>
            <a:pPr lvl="0">
              <a:defRPr sz="1800"/>
            </a:pPr>
            <a:r>
              <a:rPr sz="6000" dirty="0"/>
              <a:t>DATAFLOW</a:t>
            </a:r>
          </a:p>
        </p:txBody>
      </p:sp>
      <p:pic>
        <p:nvPicPr>
          <p:cNvPr id="3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277" y="839092"/>
            <a:ext cx="9784048" cy="6364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asted-image.png"/>
          <p:cNvPicPr/>
          <p:nvPr/>
        </p:nvPicPr>
        <p:blipFill>
          <a:blip r:embed="rId2">
            <a:extLst/>
          </a:blip>
          <a:srcRect l="1530" b="14613"/>
          <a:stretch>
            <a:fillRect/>
          </a:stretch>
        </p:blipFill>
        <p:spPr>
          <a:xfrm>
            <a:off x="294643" y="2800112"/>
            <a:ext cx="5822705" cy="6286937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+mn-lt"/>
                <a:ea typeface="+mn-ea"/>
                <a:cs typeface="+mn-cs"/>
                <a:sym typeface="Apple Braille Outline 6 Dot"/>
              </a:defRPr>
            </a:lvl1pPr>
          </a:lstStyle>
          <a:p>
            <a:pPr lvl="0">
              <a:defRPr sz="1800"/>
            </a:pPr>
            <a:r>
              <a:rPr sz="6000" dirty="0"/>
              <a:t>Basic Principle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6718300" y="6963812"/>
            <a:ext cx="53340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800" dirty="0">
              <a:latin typeface="+mn-lt"/>
              <a:ea typeface="+mn-ea"/>
              <a:cs typeface="+mn-cs"/>
              <a:sym typeface="Apple Braille Outline 6 Dot"/>
            </a:endParaRPr>
          </a:p>
          <a:p>
            <a:pPr lvl="0">
              <a:defRPr sz="1800"/>
            </a:pPr>
            <a:r>
              <a:rPr sz="2800" dirty="0">
                <a:latin typeface="+mn-lt"/>
                <a:ea typeface="+mn-ea"/>
                <a:cs typeface="+mn-cs"/>
                <a:sym typeface="Apple Braille Outline 6 Dot"/>
              </a:rPr>
              <a:t>Voltage divider </a:t>
            </a:r>
            <a:r>
              <a:rPr sz="2800" dirty="0" smtClean="0">
                <a:latin typeface="+mn-lt"/>
                <a:ea typeface="+mn-ea"/>
                <a:cs typeface="+mn-cs"/>
                <a:sym typeface="Apple Braille Outline 6 Dot"/>
              </a:rPr>
              <a:t>rule</a:t>
            </a:r>
            <a:endParaRPr lang="en-US" sz="2800" dirty="0" smtClean="0">
              <a:latin typeface="+mn-lt"/>
              <a:ea typeface="+mn-ea"/>
              <a:cs typeface="+mn-cs"/>
              <a:sym typeface="Apple Braille Outline 6 Dot"/>
            </a:endParaRPr>
          </a:p>
          <a:p>
            <a:pPr lvl="0">
              <a:defRPr sz="1800"/>
            </a:pPr>
            <a:endParaRPr sz="2800" dirty="0">
              <a:latin typeface="+mn-lt"/>
              <a:ea typeface="+mn-ea"/>
              <a:cs typeface="+mn-cs"/>
              <a:sym typeface="Apple Braille Outline 6 Dot"/>
            </a:endParaRPr>
          </a:p>
          <a:p>
            <a:pPr lvl="0">
              <a:defRPr sz="1800"/>
            </a:pPr>
            <a:r>
              <a:rPr sz="2800" dirty="0">
                <a:latin typeface="+mn-lt"/>
                <a:ea typeface="+mn-ea"/>
                <a:cs typeface="+mn-cs"/>
                <a:sym typeface="Apple Braille Outline 6 Dot"/>
              </a:rPr>
              <a:t>Steinhart-Hart Method</a:t>
            </a:r>
          </a:p>
        </p:txBody>
      </p:sp>
      <p:pic>
        <p:nvPicPr>
          <p:cNvPr id="41" name="76CA11CE-D49A-431E-872C-023A639630A3_meitu_1_meitu_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79441" y="5356684"/>
            <a:ext cx="6449868" cy="1238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123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79441" y="3165356"/>
            <a:ext cx="6307866" cy="1184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952500" y="-571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+mn-lt"/>
                <a:ea typeface="+mn-ea"/>
                <a:cs typeface="+mn-cs"/>
                <a:sym typeface="Apple Braille Outline 6 Dot"/>
              </a:defRPr>
            </a:lvl1pPr>
          </a:lstStyle>
          <a:p>
            <a:pPr lvl="0">
              <a:defRPr sz="1800"/>
            </a:pPr>
            <a:r>
              <a:rPr lang="en-US" sz="6000" dirty="0" smtClean="0"/>
              <a:t>C</a:t>
            </a:r>
            <a:r>
              <a:rPr sz="6000" dirty="0" smtClean="0"/>
              <a:t>ODE</a:t>
            </a:r>
            <a:endParaRPr sz="6000" dirty="0"/>
          </a:p>
        </p:txBody>
      </p:sp>
      <p:pic>
        <p:nvPicPr>
          <p:cNvPr id="47" name="8F1837BA-4132-4723-88B4-B2BB251909C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0983" y="2543465"/>
            <a:ext cx="8728364" cy="5118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219200" y="546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+mn-lt"/>
                <a:ea typeface="+mn-ea"/>
                <a:cs typeface="+mn-cs"/>
                <a:sym typeface="Apple Braille Outline 6 Dot"/>
              </a:defRPr>
            </a:lvl1pPr>
          </a:lstStyle>
          <a:p>
            <a:pPr lvl="0">
              <a:defRPr sz="1800"/>
            </a:pPr>
            <a:r>
              <a:rPr sz="6000"/>
              <a:t>Challenges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938645" y="34671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571500" lvl="0" indent="-571500">
              <a:buFont typeface="Arial" panose="020B0604020202020204" pitchFamily="34" charset="0"/>
              <a:buChar char="•"/>
              <a:defRPr sz="1800"/>
            </a:pPr>
            <a:r>
              <a:rPr sz="3600" dirty="0"/>
              <a:t>Parse the messages transmitted by </a:t>
            </a:r>
            <a:r>
              <a:rPr sz="3600" dirty="0" err="1"/>
              <a:t>XBees</a:t>
            </a:r>
            <a:endParaRPr sz="3600" dirty="0"/>
          </a:p>
          <a:p>
            <a:pPr lvl="0">
              <a:defRPr sz="1800"/>
            </a:pPr>
            <a:endParaRPr sz="36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/>
            </a:pPr>
            <a:r>
              <a:rPr sz="3600" dirty="0"/>
              <a:t>The only one who knows </a:t>
            </a:r>
            <a:r>
              <a:rPr sz="3600" dirty="0" err="1"/>
              <a:t>Javascript</a:t>
            </a:r>
            <a:r>
              <a:rPr sz="3600" dirty="0"/>
              <a:t> in our group dropped the </a:t>
            </a:r>
            <a:r>
              <a:rPr sz="3600" dirty="0" smtClean="0"/>
              <a:t>class</a:t>
            </a:r>
            <a:endParaRPr lang="en-US" sz="3600" dirty="0" smtClean="0"/>
          </a:p>
          <a:p>
            <a:pPr lvl="0">
              <a:defRPr sz="1800"/>
            </a:pPr>
            <a:endParaRPr lang="en-US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175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pple Braille Outline 6 Dot"/>
        <a:ea typeface="Apple Braille Outline 6 Dot"/>
        <a:cs typeface="Apple Braille Outline 6 Do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49</Words>
  <Application>Microsoft Office PowerPoint</Application>
  <PresentationFormat>Custom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Apple Braille Outline 6 Dot</vt:lpstr>
      <vt:lpstr>Arial</vt:lpstr>
      <vt:lpstr>Century Gothic</vt:lpstr>
      <vt:lpstr>Helvetica Light</vt:lpstr>
      <vt:lpstr>Helvetica Neue</vt:lpstr>
      <vt:lpstr>Wingdings 3</vt:lpstr>
      <vt:lpstr>Slice</vt:lpstr>
      <vt:lpstr>EC544 Challenge One</vt:lpstr>
      <vt:lpstr>DATAFLOW</vt:lpstr>
      <vt:lpstr>Basic Principle</vt:lpstr>
      <vt:lpstr>CODE</vt:lpstr>
      <vt:lpstr>Challenges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EC544 Challenge One</dc:title>
  <dc:creator>Nirmit Shah</dc:creator>
  <cp:lastModifiedBy>Nirmit Shah</cp:lastModifiedBy>
  <cp:revision>1</cp:revision>
  <dcterms:modified xsi:type="dcterms:W3CDTF">2015-09-17T18:06:52Z</dcterms:modified>
</cp:coreProperties>
</file>