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1"/>
  </p:sldMasterIdLst>
  <p:notesMasterIdLst>
    <p:notesMasterId r:id="rId26"/>
  </p:notesMasterIdLst>
  <p:sldIdLst>
    <p:sldId id="256" r:id="rId2"/>
    <p:sldId id="259" r:id="rId3"/>
    <p:sldId id="257" r:id="rId4"/>
    <p:sldId id="268" r:id="rId5"/>
    <p:sldId id="269" r:id="rId6"/>
    <p:sldId id="271" r:id="rId7"/>
    <p:sldId id="272" r:id="rId8"/>
    <p:sldId id="287" r:id="rId9"/>
    <p:sldId id="273" r:id="rId10"/>
    <p:sldId id="275" r:id="rId11"/>
    <p:sldId id="277" r:id="rId12"/>
    <p:sldId id="285" r:id="rId13"/>
    <p:sldId id="283" r:id="rId14"/>
    <p:sldId id="281" r:id="rId15"/>
    <p:sldId id="286" r:id="rId16"/>
    <p:sldId id="282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3"/>
    <p:restoredTop sz="94761"/>
  </p:normalViewPr>
  <p:slideViewPr>
    <p:cSldViewPr snapToGrid="0" snapToObjects="1">
      <p:cViewPr varScale="1">
        <p:scale>
          <a:sx n="63" d="100"/>
          <a:sy n="63" d="100"/>
        </p:scale>
        <p:origin x="184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5D218D-AB4F-4694-830C-65860F58A904}" type="doc">
      <dgm:prSet loTypeId="urn:microsoft.com/office/officeart/2005/8/layout/hList1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084D6E9-6453-4692-A4D7-306A2335BF46}">
      <dgm:prSet/>
      <dgm:spPr/>
      <dgm:t>
        <a:bodyPr/>
        <a:lstStyle/>
        <a:p>
          <a:r>
            <a:rPr lang="en-US"/>
            <a:t>Study</a:t>
          </a:r>
        </a:p>
      </dgm:t>
    </dgm:pt>
    <dgm:pt modelId="{5B3B423E-BE65-4EF1-8C2B-647028C2B67E}" type="parTrans" cxnId="{94E25E54-D930-44E7-9D5A-E6901A262E58}">
      <dgm:prSet/>
      <dgm:spPr/>
      <dgm:t>
        <a:bodyPr/>
        <a:lstStyle/>
        <a:p>
          <a:endParaRPr lang="en-US"/>
        </a:p>
      </dgm:t>
    </dgm:pt>
    <dgm:pt modelId="{FE810E76-D54F-43E0-B42A-A41248B3E8E8}" type="sibTrans" cxnId="{94E25E54-D930-44E7-9D5A-E6901A262E58}">
      <dgm:prSet/>
      <dgm:spPr/>
      <dgm:t>
        <a:bodyPr/>
        <a:lstStyle/>
        <a:p>
          <a:endParaRPr lang="en-US"/>
        </a:p>
      </dgm:t>
    </dgm:pt>
    <dgm:pt modelId="{F51CE387-C75E-408D-8897-0E886DAE2AAF}">
      <dgm:prSet/>
      <dgm:spPr/>
      <dgm:t>
        <a:bodyPr/>
        <a:lstStyle/>
        <a:p>
          <a:r>
            <a:rPr lang="en-US" dirty="0"/>
            <a:t>the statistics of COVID-19 cases and vaccinations throughout the world</a:t>
          </a:r>
        </a:p>
      </dgm:t>
    </dgm:pt>
    <dgm:pt modelId="{AD00E63A-A81A-451D-A916-957CD3FEB411}" type="parTrans" cxnId="{0268A8AA-8388-440F-B724-2BAB44BEDDD3}">
      <dgm:prSet/>
      <dgm:spPr/>
      <dgm:t>
        <a:bodyPr/>
        <a:lstStyle/>
        <a:p>
          <a:endParaRPr lang="en-US"/>
        </a:p>
      </dgm:t>
    </dgm:pt>
    <dgm:pt modelId="{51AA8842-501A-43D8-BD99-348055DA415E}" type="sibTrans" cxnId="{0268A8AA-8388-440F-B724-2BAB44BEDDD3}">
      <dgm:prSet/>
      <dgm:spPr/>
      <dgm:t>
        <a:bodyPr/>
        <a:lstStyle/>
        <a:p>
          <a:endParaRPr lang="en-US"/>
        </a:p>
      </dgm:t>
    </dgm:pt>
    <dgm:pt modelId="{F30BC68A-A0C0-4DD5-94B2-2F9068C184DF}">
      <dgm:prSet/>
      <dgm:spPr/>
      <dgm:t>
        <a:bodyPr/>
        <a:lstStyle/>
        <a:p>
          <a:r>
            <a:rPr lang="en-US"/>
            <a:t>Analyze</a:t>
          </a:r>
        </a:p>
      </dgm:t>
    </dgm:pt>
    <dgm:pt modelId="{E601AE09-4769-4472-944A-C9D53527D042}" type="parTrans" cxnId="{36A1593F-529F-4B60-8756-73838E44898A}">
      <dgm:prSet/>
      <dgm:spPr/>
      <dgm:t>
        <a:bodyPr/>
        <a:lstStyle/>
        <a:p>
          <a:endParaRPr lang="en-US"/>
        </a:p>
      </dgm:t>
    </dgm:pt>
    <dgm:pt modelId="{4A8EBA7E-1E63-49C2-B348-32E11DBA3584}" type="sibTrans" cxnId="{36A1593F-529F-4B60-8756-73838E44898A}">
      <dgm:prSet/>
      <dgm:spPr/>
      <dgm:t>
        <a:bodyPr/>
        <a:lstStyle/>
        <a:p>
          <a:endParaRPr lang="en-US"/>
        </a:p>
      </dgm:t>
    </dgm:pt>
    <dgm:pt modelId="{029E16E7-E596-4215-920C-FBA08A4694DA}">
      <dgm:prSet/>
      <dgm:spPr/>
      <dgm:t>
        <a:bodyPr/>
        <a:lstStyle/>
        <a:p>
          <a:r>
            <a:rPr lang="en-US" dirty="0"/>
            <a:t>the COVID-19 data and derive insights on the case trends in different countries</a:t>
          </a:r>
        </a:p>
      </dgm:t>
    </dgm:pt>
    <dgm:pt modelId="{64DCADA7-8A71-4BB7-B42E-D12838389D9A}" type="parTrans" cxnId="{5C8C6A1E-6D8C-4E51-B1F1-78347A54EB7D}">
      <dgm:prSet/>
      <dgm:spPr/>
      <dgm:t>
        <a:bodyPr/>
        <a:lstStyle/>
        <a:p>
          <a:endParaRPr lang="en-US"/>
        </a:p>
      </dgm:t>
    </dgm:pt>
    <dgm:pt modelId="{CBBFBE76-C653-48CB-8E36-2DB5809BFF5A}" type="sibTrans" cxnId="{5C8C6A1E-6D8C-4E51-B1F1-78347A54EB7D}">
      <dgm:prSet/>
      <dgm:spPr/>
      <dgm:t>
        <a:bodyPr/>
        <a:lstStyle/>
        <a:p>
          <a:endParaRPr lang="en-US"/>
        </a:p>
      </dgm:t>
    </dgm:pt>
    <dgm:pt modelId="{70D02718-ED90-45D5-AD3E-2DEA1D662E9D}">
      <dgm:prSet/>
      <dgm:spPr/>
      <dgm:t>
        <a:bodyPr/>
        <a:lstStyle/>
        <a:p>
          <a:r>
            <a:rPr lang="en-US"/>
            <a:t>Evaluate and compare</a:t>
          </a:r>
        </a:p>
      </dgm:t>
    </dgm:pt>
    <dgm:pt modelId="{FB07E7D7-23F2-48AC-B4A7-F0E2FDEA02B2}" type="parTrans" cxnId="{59B4CAB4-D7E4-4249-A53B-049CEE11BE2D}">
      <dgm:prSet/>
      <dgm:spPr/>
      <dgm:t>
        <a:bodyPr/>
        <a:lstStyle/>
        <a:p>
          <a:endParaRPr lang="en-US"/>
        </a:p>
      </dgm:t>
    </dgm:pt>
    <dgm:pt modelId="{6ACC54CD-B258-4C1E-93C8-4F0ED7D8C4A3}" type="sibTrans" cxnId="{59B4CAB4-D7E4-4249-A53B-049CEE11BE2D}">
      <dgm:prSet/>
      <dgm:spPr/>
      <dgm:t>
        <a:bodyPr/>
        <a:lstStyle/>
        <a:p>
          <a:endParaRPr lang="en-US"/>
        </a:p>
      </dgm:t>
    </dgm:pt>
    <dgm:pt modelId="{468B08AA-A14B-4FC0-8490-A6A48B4A0229}">
      <dgm:prSet/>
      <dgm:spPr/>
      <dgm:t>
        <a:bodyPr/>
        <a:lstStyle/>
        <a:p>
          <a:r>
            <a:rPr lang="en-US" dirty="0"/>
            <a:t>the countries where vaccinations have proved to reduce the number of cases and hospitalizations</a:t>
          </a:r>
        </a:p>
      </dgm:t>
    </dgm:pt>
    <dgm:pt modelId="{506A269F-F32F-4C3D-B533-74013BDA9B46}" type="parTrans" cxnId="{C6302018-E3AC-4AB2-87B7-B833EFFC4E38}">
      <dgm:prSet/>
      <dgm:spPr/>
      <dgm:t>
        <a:bodyPr/>
        <a:lstStyle/>
        <a:p>
          <a:endParaRPr lang="en-US"/>
        </a:p>
      </dgm:t>
    </dgm:pt>
    <dgm:pt modelId="{1CC26E46-CF9A-4309-9765-6B6205E49EF5}" type="sibTrans" cxnId="{C6302018-E3AC-4AB2-87B7-B833EFFC4E38}">
      <dgm:prSet/>
      <dgm:spPr/>
      <dgm:t>
        <a:bodyPr/>
        <a:lstStyle/>
        <a:p>
          <a:endParaRPr lang="en-US"/>
        </a:p>
      </dgm:t>
    </dgm:pt>
    <dgm:pt modelId="{BC1BA547-B550-4F8C-9BAF-4B7EFB2F3541}">
      <dgm:prSet/>
      <dgm:spPr/>
      <dgm:t>
        <a:bodyPr/>
        <a:lstStyle/>
        <a:p>
          <a:r>
            <a:rPr lang="en-US"/>
            <a:t>Identify</a:t>
          </a:r>
        </a:p>
      </dgm:t>
    </dgm:pt>
    <dgm:pt modelId="{F33658C7-F686-4C99-91AB-80221B841625}" type="parTrans" cxnId="{A82998CF-2984-426A-AECE-263ACE11B15E}">
      <dgm:prSet/>
      <dgm:spPr/>
      <dgm:t>
        <a:bodyPr/>
        <a:lstStyle/>
        <a:p>
          <a:endParaRPr lang="en-US"/>
        </a:p>
      </dgm:t>
    </dgm:pt>
    <dgm:pt modelId="{F735509D-2693-47B4-8020-830AF613B4A7}" type="sibTrans" cxnId="{A82998CF-2984-426A-AECE-263ACE11B15E}">
      <dgm:prSet/>
      <dgm:spPr/>
      <dgm:t>
        <a:bodyPr/>
        <a:lstStyle/>
        <a:p>
          <a:endParaRPr lang="en-US"/>
        </a:p>
      </dgm:t>
    </dgm:pt>
    <dgm:pt modelId="{B50202EF-13D3-455A-B6A4-350B42D5D6EE}">
      <dgm:prSet/>
      <dgm:spPr/>
      <dgm:t>
        <a:bodyPr/>
        <a:lstStyle/>
        <a:p>
          <a:r>
            <a:rPr lang="en-US" dirty="0"/>
            <a:t>the underlying causes of trends/ systematic patterns over time of the data</a:t>
          </a:r>
        </a:p>
      </dgm:t>
    </dgm:pt>
    <dgm:pt modelId="{7B6C8995-4144-4A4A-9ED5-88054F4B893C}" type="parTrans" cxnId="{3E2C926A-52C0-4C63-A4C3-1CEAF627DED1}">
      <dgm:prSet/>
      <dgm:spPr/>
      <dgm:t>
        <a:bodyPr/>
        <a:lstStyle/>
        <a:p>
          <a:endParaRPr lang="en-US"/>
        </a:p>
      </dgm:t>
    </dgm:pt>
    <dgm:pt modelId="{D62E7EBD-CF59-4C89-BDB1-7BB4FF9E243B}" type="sibTrans" cxnId="{3E2C926A-52C0-4C63-A4C3-1CEAF627DED1}">
      <dgm:prSet/>
      <dgm:spPr/>
      <dgm:t>
        <a:bodyPr/>
        <a:lstStyle/>
        <a:p>
          <a:endParaRPr lang="en-US"/>
        </a:p>
      </dgm:t>
    </dgm:pt>
    <dgm:pt modelId="{613A9A27-1AF3-449A-BD1F-4763BC3FD508}">
      <dgm:prSet/>
      <dgm:spPr/>
      <dgm:t>
        <a:bodyPr/>
        <a:lstStyle/>
        <a:p>
          <a:r>
            <a:rPr lang="en-US"/>
            <a:t>Visualize</a:t>
          </a:r>
        </a:p>
      </dgm:t>
    </dgm:pt>
    <dgm:pt modelId="{22BF468F-0C1D-466A-AAA9-75CEE3B08210}" type="parTrans" cxnId="{08D1CCA3-D204-4391-A10E-08B1910075DF}">
      <dgm:prSet/>
      <dgm:spPr/>
      <dgm:t>
        <a:bodyPr/>
        <a:lstStyle/>
        <a:p>
          <a:endParaRPr lang="en-US"/>
        </a:p>
      </dgm:t>
    </dgm:pt>
    <dgm:pt modelId="{BD55E467-D3C9-45F4-95F4-39952FC2F0CA}" type="sibTrans" cxnId="{08D1CCA3-D204-4391-A10E-08B1910075DF}">
      <dgm:prSet/>
      <dgm:spPr/>
      <dgm:t>
        <a:bodyPr/>
        <a:lstStyle/>
        <a:p>
          <a:endParaRPr lang="en-US"/>
        </a:p>
      </dgm:t>
    </dgm:pt>
    <dgm:pt modelId="{CD11E25B-862A-4AB6-A4FB-A7C9335B3508}">
      <dgm:prSet/>
      <dgm:spPr/>
      <dgm:t>
        <a:bodyPr/>
        <a:lstStyle/>
        <a:p>
          <a:r>
            <a:rPr lang="en-US" dirty="0"/>
            <a:t>the Time series data using Microsoft Power BI/ Tableau</a:t>
          </a:r>
        </a:p>
      </dgm:t>
    </dgm:pt>
    <dgm:pt modelId="{4C016CF7-DC33-441B-9745-AF7C43938662}" type="parTrans" cxnId="{8A80F4D7-18BC-45F8-9D54-30C8FE19F967}">
      <dgm:prSet/>
      <dgm:spPr/>
      <dgm:t>
        <a:bodyPr/>
        <a:lstStyle/>
        <a:p>
          <a:endParaRPr lang="en-US"/>
        </a:p>
      </dgm:t>
    </dgm:pt>
    <dgm:pt modelId="{369945B8-C1DB-466C-AFFA-2F38D7F25399}" type="sibTrans" cxnId="{8A80F4D7-18BC-45F8-9D54-30C8FE19F967}">
      <dgm:prSet/>
      <dgm:spPr/>
      <dgm:t>
        <a:bodyPr/>
        <a:lstStyle/>
        <a:p>
          <a:endParaRPr lang="en-US"/>
        </a:p>
      </dgm:t>
    </dgm:pt>
    <dgm:pt modelId="{1C7E16B8-E537-8649-975C-8CC859D1DACE}" type="pres">
      <dgm:prSet presAssocID="{445D218D-AB4F-4694-830C-65860F58A904}" presName="Name0" presStyleCnt="0">
        <dgm:presLayoutVars>
          <dgm:dir/>
          <dgm:animLvl val="lvl"/>
          <dgm:resizeHandles val="exact"/>
        </dgm:presLayoutVars>
      </dgm:prSet>
      <dgm:spPr/>
    </dgm:pt>
    <dgm:pt modelId="{D36ECACC-AFC8-5C41-ACDE-425BB0A2759F}" type="pres">
      <dgm:prSet presAssocID="{2084D6E9-6453-4692-A4D7-306A2335BF46}" presName="composite" presStyleCnt="0"/>
      <dgm:spPr/>
    </dgm:pt>
    <dgm:pt modelId="{7460EE69-EBA6-B54E-8722-BD41DF716DC2}" type="pres">
      <dgm:prSet presAssocID="{2084D6E9-6453-4692-A4D7-306A2335BF46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39ED2241-4649-F140-AB45-F23CAE9495BE}" type="pres">
      <dgm:prSet presAssocID="{2084D6E9-6453-4692-A4D7-306A2335BF46}" presName="desTx" presStyleLbl="alignAccFollowNode1" presStyleIdx="0" presStyleCnt="5">
        <dgm:presLayoutVars>
          <dgm:bulletEnabled val="1"/>
        </dgm:presLayoutVars>
      </dgm:prSet>
      <dgm:spPr/>
    </dgm:pt>
    <dgm:pt modelId="{9C54295E-DFE2-1A4E-8B74-F5C3983EC781}" type="pres">
      <dgm:prSet presAssocID="{FE810E76-D54F-43E0-B42A-A41248B3E8E8}" presName="space" presStyleCnt="0"/>
      <dgm:spPr/>
    </dgm:pt>
    <dgm:pt modelId="{4EFDFC89-3168-2247-9CA0-F220EC08419C}" type="pres">
      <dgm:prSet presAssocID="{F30BC68A-A0C0-4DD5-94B2-2F9068C184DF}" presName="composite" presStyleCnt="0"/>
      <dgm:spPr/>
    </dgm:pt>
    <dgm:pt modelId="{7B5F9D8E-F548-4B45-B102-E8F3CE78F856}" type="pres">
      <dgm:prSet presAssocID="{F30BC68A-A0C0-4DD5-94B2-2F9068C184DF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21572C06-1E72-4B4D-9B61-4D0ACCF7F7C8}" type="pres">
      <dgm:prSet presAssocID="{F30BC68A-A0C0-4DD5-94B2-2F9068C184DF}" presName="desTx" presStyleLbl="alignAccFollowNode1" presStyleIdx="1" presStyleCnt="5">
        <dgm:presLayoutVars>
          <dgm:bulletEnabled val="1"/>
        </dgm:presLayoutVars>
      </dgm:prSet>
      <dgm:spPr/>
    </dgm:pt>
    <dgm:pt modelId="{E75163D9-04A3-764A-9203-3D1E1FD56D45}" type="pres">
      <dgm:prSet presAssocID="{4A8EBA7E-1E63-49C2-B348-32E11DBA3584}" presName="space" presStyleCnt="0"/>
      <dgm:spPr/>
    </dgm:pt>
    <dgm:pt modelId="{A8D2049D-55F2-3348-93A3-790A5ABA1907}" type="pres">
      <dgm:prSet presAssocID="{70D02718-ED90-45D5-AD3E-2DEA1D662E9D}" presName="composite" presStyleCnt="0"/>
      <dgm:spPr/>
    </dgm:pt>
    <dgm:pt modelId="{5410E49B-41EC-FD4F-ACD9-F94BB9B03BD7}" type="pres">
      <dgm:prSet presAssocID="{70D02718-ED90-45D5-AD3E-2DEA1D662E9D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5322E9B4-72B0-034E-86B0-166F149A513B}" type="pres">
      <dgm:prSet presAssocID="{70D02718-ED90-45D5-AD3E-2DEA1D662E9D}" presName="desTx" presStyleLbl="alignAccFollowNode1" presStyleIdx="2" presStyleCnt="5">
        <dgm:presLayoutVars>
          <dgm:bulletEnabled val="1"/>
        </dgm:presLayoutVars>
      </dgm:prSet>
      <dgm:spPr/>
    </dgm:pt>
    <dgm:pt modelId="{728B527B-1601-7642-B0BF-44383D3ED6D6}" type="pres">
      <dgm:prSet presAssocID="{6ACC54CD-B258-4C1E-93C8-4F0ED7D8C4A3}" presName="space" presStyleCnt="0"/>
      <dgm:spPr/>
    </dgm:pt>
    <dgm:pt modelId="{95E66C3C-8675-FD4E-A1FF-93ADFFAF4CD0}" type="pres">
      <dgm:prSet presAssocID="{BC1BA547-B550-4F8C-9BAF-4B7EFB2F3541}" presName="composite" presStyleCnt="0"/>
      <dgm:spPr/>
    </dgm:pt>
    <dgm:pt modelId="{714199BC-2205-0C47-876F-091887740C98}" type="pres">
      <dgm:prSet presAssocID="{BC1BA547-B550-4F8C-9BAF-4B7EFB2F3541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FB1A4AAE-D119-DF47-B52B-99B1A67B40DE}" type="pres">
      <dgm:prSet presAssocID="{BC1BA547-B550-4F8C-9BAF-4B7EFB2F3541}" presName="desTx" presStyleLbl="alignAccFollowNode1" presStyleIdx="3" presStyleCnt="5">
        <dgm:presLayoutVars>
          <dgm:bulletEnabled val="1"/>
        </dgm:presLayoutVars>
      </dgm:prSet>
      <dgm:spPr/>
    </dgm:pt>
    <dgm:pt modelId="{1D5CA19C-729D-FC4C-9EC9-5145EEA2A913}" type="pres">
      <dgm:prSet presAssocID="{F735509D-2693-47B4-8020-830AF613B4A7}" presName="space" presStyleCnt="0"/>
      <dgm:spPr/>
    </dgm:pt>
    <dgm:pt modelId="{68E0EB18-9580-9340-BA83-C0E69E20DDF3}" type="pres">
      <dgm:prSet presAssocID="{613A9A27-1AF3-449A-BD1F-4763BC3FD508}" presName="composite" presStyleCnt="0"/>
      <dgm:spPr/>
    </dgm:pt>
    <dgm:pt modelId="{1A23B9B7-8615-1A4D-9858-62A6A51773B2}" type="pres">
      <dgm:prSet presAssocID="{613A9A27-1AF3-449A-BD1F-4763BC3FD508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16110C56-F11D-FB4B-8F0F-7ED4B07AF2E6}" type="pres">
      <dgm:prSet presAssocID="{613A9A27-1AF3-449A-BD1F-4763BC3FD508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F941AB10-CA8A-584B-9C7A-60A0B587BF1C}" type="presOf" srcId="{F51CE387-C75E-408D-8897-0E886DAE2AAF}" destId="{39ED2241-4649-F140-AB45-F23CAE9495BE}" srcOrd="0" destOrd="0" presId="urn:microsoft.com/office/officeart/2005/8/layout/hList1"/>
    <dgm:cxn modelId="{C6302018-E3AC-4AB2-87B7-B833EFFC4E38}" srcId="{70D02718-ED90-45D5-AD3E-2DEA1D662E9D}" destId="{468B08AA-A14B-4FC0-8490-A6A48B4A0229}" srcOrd="0" destOrd="0" parTransId="{506A269F-F32F-4C3D-B533-74013BDA9B46}" sibTransId="{1CC26E46-CF9A-4309-9765-6B6205E49EF5}"/>
    <dgm:cxn modelId="{5C8C6A1E-6D8C-4E51-B1F1-78347A54EB7D}" srcId="{F30BC68A-A0C0-4DD5-94B2-2F9068C184DF}" destId="{029E16E7-E596-4215-920C-FBA08A4694DA}" srcOrd="0" destOrd="0" parTransId="{64DCADA7-8A71-4BB7-B42E-D12838389D9A}" sibTransId="{CBBFBE76-C653-48CB-8E36-2DB5809BFF5A}"/>
    <dgm:cxn modelId="{0EDBC03B-24D9-8042-8CE9-01706C9F3AA2}" type="presOf" srcId="{445D218D-AB4F-4694-830C-65860F58A904}" destId="{1C7E16B8-E537-8649-975C-8CC859D1DACE}" srcOrd="0" destOrd="0" presId="urn:microsoft.com/office/officeart/2005/8/layout/hList1"/>
    <dgm:cxn modelId="{36A1593F-529F-4B60-8756-73838E44898A}" srcId="{445D218D-AB4F-4694-830C-65860F58A904}" destId="{F30BC68A-A0C0-4DD5-94B2-2F9068C184DF}" srcOrd="1" destOrd="0" parTransId="{E601AE09-4769-4472-944A-C9D53527D042}" sibTransId="{4A8EBA7E-1E63-49C2-B348-32E11DBA3584}"/>
    <dgm:cxn modelId="{AA8D7E42-2CE9-014A-BC20-8141FC520C1F}" type="presOf" srcId="{B50202EF-13D3-455A-B6A4-350B42D5D6EE}" destId="{FB1A4AAE-D119-DF47-B52B-99B1A67B40DE}" srcOrd="0" destOrd="0" presId="urn:microsoft.com/office/officeart/2005/8/layout/hList1"/>
    <dgm:cxn modelId="{A41DED46-BC49-BE4B-B72E-38E84EA4E6C0}" type="presOf" srcId="{CD11E25B-862A-4AB6-A4FB-A7C9335B3508}" destId="{16110C56-F11D-FB4B-8F0F-7ED4B07AF2E6}" srcOrd="0" destOrd="0" presId="urn:microsoft.com/office/officeart/2005/8/layout/hList1"/>
    <dgm:cxn modelId="{94E25E54-D930-44E7-9D5A-E6901A262E58}" srcId="{445D218D-AB4F-4694-830C-65860F58A904}" destId="{2084D6E9-6453-4692-A4D7-306A2335BF46}" srcOrd="0" destOrd="0" parTransId="{5B3B423E-BE65-4EF1-8C2B-647028C2B67E}" sibTransId="{FE810E76-D54F-43E0-B42A-A41248B3E8E8}"/>
    <dgm:cxn modelId="{3E2C926A-52C0-4C63-A4C3-1CEAF627DED1}" srcId="{BC1BA547-B550-4F8C-9BAF-4B7EFB2F3541}" destId="{B50202EF-13D3-455A-B6A4-350B42D5D6EE}" srcOrd="0" destOrd="0" parTransId="{7B6C8995-4144-4A4A-9ED5-88054F4B893C}" sibTransId="{D62E7EBD-CF59-4C89-BDB1-7BB4FF9E243B}"/>
    <dgm:cxn modelId="{852BD07B-0795-7A4A-BBA1-C39219CC9234}" type="presOf" srcId="{468B08AA-A14B-4FC0-8490-A6A48B4A0229}" destId="{5322E9B4-72B0-034E-86B0-166F149A513B}" srcOrd="0" destOrd="0" presId="urn:microsoft.com/office/officeart/2005/8/layout/hList1"/>
    <dgm:cxn modelId="{A2535581-3C51-E744-90BF-7F4FF516FA23}" type="presOf" srcId="{BC1BA547-B550-4F8C-9BAF-4B7EFB2F3541}" destId="{714199BC-2205-0C47-876F-091887740C98}" srcOrd="0" destOrd="0" presId="urn:microsoft.com/office/officeart/2005/8/layout/hList1"/>
    <dgm:cxn modelId="{7A3F2A90-1E46-3D49-800E-EF820ED8C131}" type="presOf" srcId="{70D02718-ED90-45D5-AD3E-2DEA1D662E9D}" destId="{5410E49B-41EC-FD4F-ACD9-F94BB9B03BD7}" srcOrd="0" destOrd="0" presId="urn:microsoft.com/office/officeart/2005/8/layout/hList1"/>
    <dgm:cxn modelId="{B7C2CBA2-4C16-7142-AB04-EF69566250AB}" type="presOf" srcId="{029E16E7-E596-4215-920C-FBA08A4694DA}" destId="{21572C06-1E72-4B4D-9B61-4D0ACCF7F7C8}" srcOrd="0" destOrd="0" presId="urn:microsoft.com/office/officeart/2005/8/layout/hList1"/>
    <dgm:cxn modelId="{08D1CCA3-D204-4391-A10E-08B1910075DF}" srcId="{445D218D-AB4F-4694-830C-65860F58A904}" destId="{613A9A27-1AF3-449A-BD1F-4763BC3FD508}" srcOrd="4" destOrd="0" parTransId="{22BF468F-0C1D-466A-AAA9-75CEE3B08210}" sibTransId="{BD55E467-D3C9-45F4-95F4-39952FC2F0CA}"/>
    <dgm:cxn modelId="{0268A8AA-8388-440F-B724-2BAB44BEDDD3}" srcId="{2084D6E9-6453-4692-A4D7-306A2335BF46}" destId="{F51CE387-C75E-408D-8897-0E886DAE2AAF}" srcOrd="0" destOrd="0" parTransId="{AD00E63A-A81A-451D-A916-957CD3FEB411}" sibTransId="{51AA8842-501A-43D8-BD99-348055DA415E}"/>
    <dgm:cxn modelId="{59B4CAB4-D7E4-4249-A53B-049CEE11BE2D}" srcId="{445D218D-AB4F-4694-830C-65860F58A904}" destId="{70D02718-ED90-45D5-AD3E-2DEA1D662E9D}" srcOrd="2" destOrd="0" parTransId="{FB07E7D7-23F2-48AC-B4A7-F0E2FDEA02B2}" sibTransId="{6ACC54CD-B258-4C1E-93C8-4F0ED7D8C4A3}"/>
    <dgm:cxn modelId="{A82998CF-2984-426A-AECE-263ACE11B15E}" srcId="{445D218D-AB4F-4694-830C-65860F58A904}" destId="{BC1BA547-B550-4F8C-9BAF-4B7EFB2F3541}" srcOrd="3" destOrd="0" parTransId="{F33658C7-F686-4C99-91AB-80221B841625}" sibTransId="{F735509D-2693-47B4-8020-830AF613B4A7}"/>
    <dgm:cxn modelId="{8A80F4D7-18BC-45F8-9D54-30C8FE19F967}" srcId="{613A9A27-1AF3-449A-BD1F-4763BC3FD508}" destId="{CD11E25B-862A-4AB6-A4FB-A7C9335B3508}" srcOrd="0" destOrd="0" parTransId="{4C016CF7-DC33-441B-9745-AF7C43938662}" sibTransId="{369945B8-C1DB-466C-AFFA-2F38D7F25399}"/>
    <dgm:cxn modelId="{C71009E0-4078-3643-ADD7-937B33622F02}" type="presOf" srcId="{F30BC68A-A0C0-4DD5-94B2-2F9068C184DF}" destId="{7B5F9D8E-F548-4B45-B102-E8F3CE78F856}" srcOrd="0" destOrd="0" presId="urn:microsoft.com/office/officeart/2005/8/layout/hList1"/>
    <dgm:cxn modelId="{03C506F2-1A33-2743-BD4A-4B12EDB5867E}" type="presOf" srcId="{2084D6E9-6453-4692-A4D7-306A2335BF46}" destId="{7460EE69-EBA6-B54E-8722-BD41DF716DC2}" srcOrd="0" destOrd="0" presId="urn:microsoft.com/office/officeart/2005/8/layout/hList1"/>
    <dgm:cxn modelId="{EF4CDFF5-4CD5-EF40-9120-5C64742FAFBA}" type="presOf" srcId="{613A9A27-1AF3-449A-BD1F-4763BC3FD508}" destId="{1A23B9B7-8615-1A4D-9858-62A6A51773B2}" srcOrd="0" destOrd="0" presId="urn:microsoft.com/office/officeart/2005/8/layout/hList1"/>
    <dgm:cxn modelId="{62FE022E-7745-2149-BCAA-F828CE0A83EC}" type="presParOf" srcId="{1C7E16B8-E537-8649-975C-8CC859D1DACE}" destId="{D36ECACC-AFC8-5C41-ACDE-425BB0A2759F}" srcOrd="0" destOrd="0" presId="urn:microsoft.com/office/officeart/2005/8/layout/hList1"/>
    <dgm:cxn modelId="{CFDA309E-6252-5B4D-BD9F-27A17BCF1263}" type="presParOf" srcId="{D36ECACC-AFC8-5C41-ACDE-425BB0A2759F}" destId="{7460EE69-EBA6-B54E-8722-BD41DF716DC2}" srcOrd="0" destOrd="0" presId="urn:microsoft.com/office/officeart/2005/8/layout/hList1"/>
    <dgm:cxn modelId="{7D24F3E0-0437-764E-8568-B24A97FE267C}" type="presParOf" srcId="{D36ECACC-AFC8-5C41-ACDE-425BB0A2759F}" destId="{39ED2241-4649-F140-AB45-F23CAE9495BE}" srcOrd="1" destOrd="0" presId="urn:microsoft.com/office/officeart/2005/8/layout/hList1"/>
    <dgm:cxn modelId="{9921EAB4-00B3-204A-B629-BFEC2D46C794}" type="presParOf" srcId="{1C7E16B8-E537-8649-975C-8CC859D1DACE}" destId="{9C54295E-DFE2-1A4E-8B74-F5C3983EC781}" srcOrd="1" destOrd="0" presId="urn:microsoft.com/office/officeart/2005/8/layout/hList1"/>
    <dgm:cxn modelId="{5998B179-7E06-BE42-B98E-7030204AE271}" type="presParOf" srcId="{1C7E16B8-E537-8649-975C-8CC859D1DACE}" destId="{4EFDFC89-3168-2247-9CA0-F220EC08419C}" srcOrd="2" destOrd="0" presId="urn:microsoft.com/office/officeart/2005/8/layout/hList1"/>
    <dgm:cxn modelId="{96943426-F7EA-5D4F-917B-AF32BDDEBC7B}" type="presParOf" srcId="{4EFDFC89-3168-2247-9CA0-F220EC08419C}" destId="{7B5F9D8E-F548-4B45-B102-E8F3CE78F856}" srcOrd="0" destOrd="0" presId="urn:microsoft.com/office/officeart/2005/8/layout/hList1"/>
    <dgm:cxn modelId="{D7E5AFC6-1FAD-EE4C-AB20-D70A340AF9B1}" type="presParOf" srcId="{4EFDFC89-3168-2247-9CA0-F220EC08419C}" destId="{21572C06-1E72-4B4D-9B61-4D0ACCF7F7C8}" srcOrd="1" destOrd="0" presId="urn:microsoft.com/office/officeart/2005/8/layout/hList1"/>
    <dgm:cxn modelId="{C2DAEDC9-E919-C747-A486-5C1B40F600E0}" type="presParOf" srcId="{1C7E16B8-E537-8649-975C-8CC859D1DACE}" destId="{E75163D9-04A3-764A-9203-3D1E1FD56D45}" srcOrd="3" destOrd="0" presId="urn:microsoft.com/office/officeart/2005/8/layout/hList1"/>
    <dgm:cxn modelId="{AD027281-C6FC-2B46-A9C9-4C861B51254E}" type="presParOf" srcId="{1C7E16B8-E537-8649-975C-8CC859D1DACE}" destId="{A8D2049D-55F2-3348-93A3-790A5ABA1907}" srcOrd="4" destOrd="0" presId="urn:microsoft.com/office/officeart/2005/8/layout/hList1"/>
    <dgm:cxn modelId="{8E1914C9-FDBA-6143-BEF1-702F1F61F8E4}" type="presParOf" srcId="{A8D2049D-55F2-3348-93A3-790A5ABA1907}" destId="{5410E49B-41EC-FD4F-ACD9-F94BB9B03BD7}" srcOrd="0" destOrd="0" presId="urn:microsoft.com/office/officeart/2005/8/layout/hList1"/>
    <dgm:cxn modelId="{21FEB64A-184E-4E43-AB59-AF4BC05E0922}" type="presParOf" srcId="{A8D2049D-55F2-3348-93A3-790A5ABA1907}" destId="{5322E9B4-72B0-034E-86B0-166F149A513B}" srcOrd="1" destOrd="0" presId="urn:microsoft.com/office/officeart/2005/8/layout/hList1"/>
    <dgm:cxn modelId="{F03C00A6-655D-974A-B795-AEB2D166E90E}" type="presParOf" srcId="{1C7E16B8-E537-8649-975C-8CC859D1DACE}" destId="{728B527B-1601-7642-B0BF-44383D3ED6D6}" srcOrd="5" destOrd="0" presId="urn:microsoft.com/office/officeart/2005/8/layout/hList1"/>
    <dgm:cxn modelId="{E45B7735-101C-D94D-95CF-2BF4C44078AC}" type="presParOf" srcId="{1C7E16B8-E537-8649-975C-8CC859D1DACE}" destId="{95E66C3C-8675-FD4E-A1FF-93ADFFAF4CD0}" srcOrd="6" destOrd="0" presId="urn:microsoft.com/office/officeart/2005/8/layout/hList1"/>
    <dgm:cxn modelId="{203B90B8-8AA1-2E45-A9A3-A4A7263748F1}" type="presParOf" srcId="{95E66C3C-8675-FD4E-A1FF-93ADFFAF4CD0}" destId="{714199BC-2205-0C47-876F-091887740C98}" srcOrd="0" destOrd="0" presId="urn:microsoft.com/office/officeart/2005/8/layout/hList1"/>
    <dgm:cxn modelId="{4A42FC53-72B1-4548-98E8-4ACD85FE39D5}" type="presParOf" srcId="{95E66C3C-8675-FD4E-A1FF-93ADFFAF4CD0}" destId="{FB1A4AAE-D119-DF47-B52B-99B1A67B40DE}" srcOrd="1" destOrd="0" presId="urn:microsoft.com/office/officeart/2005/8/layout/hList1"/>
    <dgm:cxn modelId="{20E49068-A273-134C-9F5F-AE16F3C78991}" type="presParOf" srcId="{1C7E16B8-E537-8649-975C-8CC859D1DACE}" destId="{1D5CA19C-729D-FC4C-9EC9-5145EEA2A913}" srcOrd="7" destOrd="0" presId="urn:microsoft.com/office/officeart/2005/8/layout/hList1"/>
    <dgm:cxn modelId="{FCE6ED35-EA0E-674E-B476-8C497C06A966}" type="presParOf" srcId="{1C7E16B8-E537-8649-975C-8CC859D1DACE}" destId="{68E0EB18-9580-9340-BA83-C0E69E20DDF3}" srcOrd="8" destOrd="0" presId="urn:microsoft.com/office/officeart/2005/8/layout/hList1"/>
    <dgm:cxn modelId="{3D228991-EAD5-154F-9A1D-F03D3200C438}" type="presParOf" srcId="{68E0EB18-9580-9340-BA83-C0E69E20DDF3}" destId="{1A23B9B7-8615-1A4D-9858-62A6A51773B2}" srcOrd="0" destOrd="0" presId="urn:microsoft.com/office/officeart/2005/8/layout/hList1"/>
    <dgm:cxn modelId="{CB2EDA4F-97A3-494D-ADA8-5A1132286664}" type="presParOf" srcId="{68E0EB18-9580-9340-BA83-C0E69E20DDF3}" destId="{16110C56-F11D-FB4B-8F0F-7ED4B07AF2E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B3A2CE-7652-4BFD-A8D9-12CF41867D98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4F3C38-6D42-4D90-AF10-E421431E5FEE}">
      <dgm:prSet/>
      <dgm:spPr/>
      <dgm:t>
        <a:bodyPr/>
        <a:lstStyle/>
        <a:p>
          <a:r>
            <a:rPr lang="en-US" dirty="0"/>
            <a:t>Fetch CSV file, from website (API Fetch)</a:t>
          </a:r>
        </a:p>
      </dgm:t>
    </dgm:pt>
    <dgm:pt modelId="{5E094556-5C26-4B55-98CA-E82BE637D77E}" type="parTrans" cxnId="{1B755409-DCA9-42ED-A380-FBA1DA2DAE9B}">
      <dgm:prSet/>
      <dgm:spPr/>
      <dgm:t>
        <a:bodyPr/>
        <a:lstStyle/>
        <a:p>
          <a:endParaRPr lang="en-US"/>
        </a:p>
      </dgm:t>
    </dgm:pt>
    <dgm:pt modelId="{600D4897-566C-406F-8A14-03329C2740BF}" type="sibTrans" cxnId="{1B755409-DCA9-42ED-A380-FBA1DA2DAE9B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066A6B65-9398-4061-A384-13AB3A456338}">
      <dgm:prSet/>
      <dgm:spPr/>
      <dgm:t>
        <a:bodyPr/>
        <a:lstStyle/>
        <a:p>
          <a:r>
            <a:rPr lang="en-US"/>
            <a:t>Load data into Blob Storage</a:t>
          </a:r>
        </a:p>
      </dgm:t>
    </dgm:pt>
    <dgm:pt modelId="{27233269-71BB-4162-8064-371AC73B5D71}" type="parTrans" cxnId="{2F72F80E-0D1E-4E9C-9288-1C80839BAA23}">
      <dgm:prSet/>
      <dgm:spPr/>
      <dgm:t>
        <a:bodyPr/>
        <a:lstStyle/>
        <a:p>
          <a:endParaRPr lang="en-US"/>
        </a:p>
      </dgm:t>
    </dgm:pt>
    <dgm:pt modelId="{7127F261-9E82-4BE7-8F0B-6F991142975E}" type="sibTrans" cxnId="{2F72F80E-0D1E-4E9C-9288-1C80839BAA23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E866028D-72AE-4129-8178-A6DC4A54F2D0}">
      <dgm:prSet/>
      <dgm:spPr/>
      <dgm:t>
        <a:bodyPr/>
        <a:lstStyle/>
        <a:p>
          <a:r>
            <a:rPr lang="en-US"/>
            <a:t>Data Transformation using (Azure Data Flow)</a:t>
          </a:r>
        </a:p>
      </dgm:t>
    </dgm:pt>
    <dgm:pt modelId="{4806C786-84FB-44A7-816A-5B27DA28A80A}" type="parTrans" cxnId="{54AFF5B8-6D94-483C-ACEF-6C4B4D92F568}">
      <dgm:prSet/>
      <dgm:spPr/>
      <dgm:t>
        <a:bodyPr/>
        <a:lstStyle/>
        <a:p>
          <a:endParaRPr lang="en-US"/>
        </a:p>
      </dgm:t>
    </dgm:pt>
    <dgm:pt modelId="{D590B013-29D5-479D-A38D-D159FDC45790}" type="sibTrans" cxnId="{54AFF5B8-6D94-483C-ACEF-6C4B4D92F568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48C468D4-99D3-4BB6-91E5-037C002CB669}">
      <dgm:prSet/>
      <dgm:spPr/>
      <dgm:t>
        <a:bodyPr/>
        <a:lstStyle/>
        <a:p>
          <a:r>
            <a:rPr lang="en-US"/>
            <a:t>Convert CSV to JSON</a:t>
          </a:r>
        </a:p>
      </dgm:t>
    </dgm:pt>
    <dgm:pt modelId="{FB6C7A1E-0833-4E5A-9F83-03B1A71A5BAD}" type="parTrans" cxnId="{D979D097-4B5D-48A6-9ABB-E6B4DD27CDC7}">
      <dgm:prSet/>
      <dgm:spPr/>
      <dgm:t>
        <a:bodyPr/>
        <a:lstStyle/>
        <a:p>
          <a:endParaRPr lang="en-US"/>
        </a:p>
      </dgm:t>
    </dgm:pt>
    <dgm:pt modelId="{2866E27F-E1FF-4E62-B4E8-2EA22D5D4CF6}" type="sibTrans" cxnId="{D979D097-4B5D-48A6-9ABB-E6B4DD27CDC7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B13A7CC4-EDCC-4254-B168-A865515C2D2D}">
      <dgm:prSet/>
      <dgm:spPr/>
      <dgm:t>
        <a:bodyPr/>
        <a:lstStyle/>
        <a:p>
          <a:r>
            <a:rPr lang="en-US"/>
            <a:t>Stage data into Azure Blob Storage</a:t>
          </a:r>
        </a:p>
      </dgm:t>
    </dgm:pt>
    <dgm:pt modelId="{3FBA480D-520B-46DA-A0A4-FED0D10445C6}" type="parTrans" cxnId="{DEDBE3F5-D43F-448F-9FA7-2B50F95BC8CC}">
      <dgm:prSet/>
      <dgm:spPr/>
      <dgm:t>
        <a:bodyPr/>
        <a:lstStyle/>
        <a:p>
          <a:endParaRPr lang="en-US"/>
        </a:p>
      </dgm:t>
    </dgm:pt>
    <dgm:pt modelId="{7717AAF8-AED7-42F6-AC06-10CCFFA586AA}" type="sibTrans" cxnId="{DEDBE3F5-D43F-448F-9FA7-2B50F95BC8CC}">
      <dgm:prSet phldrT="05"/>
      <dgm:spPr/>
      <dgm:t>
        <a:bodyPr/>
        <a:lstStyle/>
        <a:p>
          <a:r>
            <a:rPr lang="en-US"/>
            <a:t>05</a:t>
          </a:r>
        </a:p>
      </dgm:t>
    </dgm:pt>
    <dgm:pt modelId="{003DDE04-67DD-4728-821D-B6BAB73D2F3A}">
      <dgm:prSet/>
      <dgm:spPr/>
      <dgm:t>
        <a:bodyPr/>
        <a:lstStyle/>
        <a:p>
          <a:r>
            <a:rPr lang="en-US" dirty="0"/>
            <a:t>Push data to Azure Cosmos DB</a:t>
          </a:r>
        </a:p>
      </dgm:t>
    </dgm:pt>
    <dgm:pt modelId="{08A13C80-1AC4-40AD-8EEB-F915F32F9671}" type="parTrans" cxnId="{122DB7EF-F5CB-4CDA-B051-945081E731AB}">
      <dgm:prSet/>
      <dgm:spPr/>
      <dgm:t>
        <a:bodyPr/>
        <a:lstStyle/>
        <a:p>
          <a:endParaRPr lang="en-US"/>
        </a:p>
      </dgm:t>
    </dgm:pt>
    <dgm:pt modelId="{CAA41309-6226-4E39-AFBB-147C313CB576}" type="sibTrans" cxnId="{122DB7EF-F5CB-4CDA-B051-945081E731AB}">
      <dgm:prSet phldrT="06"/>
      <dgm:spPr/>
      <dgm:t>
        <a:bodyPr/>
        <a:lstStyle/>
        <a:p>
          <a:r>
            <a:rPr lang="en-US"/>
            <a:t>06</a:t>
          </a:r>
        </a:p>
      </dgm:t>
    </dgm:pt>
    <dgm:pt modelId="{4B251499-FB5D-4D40-BEF5-B13DB1B6438C}" type="pres">
      <dgm:prSet presAssocID="{F9B3A2CE-7652-4BFD-A8D9-12CF41867D98}" presName="Name0" presStyleCnt="0">
        <dgm:presLayoutVars>
          <dgm:animLvl val="lvl"/>
          <dgm:resizeHandles val="exact"/>
        </dgm:presLayoutVars>
      </dgm:prSet>
      <dgm:spPr/>
    </dgm:pt>
    <dgm:pt modelId="{AC92D144-86BC-414D-99E6-D4EB191BD643}" type="pres">
      <dgm:prSet presAssocID="{9B4F3C38-6D42-4D90-AF10-E421431E5FEE}" presName="compositeNode" presStyleCnt="0">
        <dgm:presLayoutVars>
          <dgm:bulletEnabled val="1"/>
        </dgm:presLayoutVars>
      </dgm:prSet>
      <dgm:spPr/>
    </dgm:pt>
    <dgm:pt modelId="{0CAA9F1E-7231-4B47-972B-FA2CD2D02F40}" type="pres">
      <dgm:prSet presAssocID="{9B4F3C38-6D42-4D90-AF10-E421431E5FEE}" presName="bgRect" presStyleLbl="alignNode1" presStyleIdx="0" presStyleCnt="6"/>
      <dgm:spPr/>
    </dgm:pt>
    <dgm:pt modelId="{BE9B6564-2F2B-CC4B-83DD-EAB3FD46400E}" type="pres">
      <dgm:prSet presAssocID="{600D4897-566C-406F-8A14-03329C2740BF}" presName="sibTransNodeRect" presStyleLbl="alignNode1" presStyleIdx="0" presStyleCnt="6">
        <dgm:presLayoutVars>
          <dgm:chMax val="0"/>
          <dgm:bulletEnabled val="1"/>
        </dgm:presLayoutVars>
      </dgm:prSet>
      <dgm:spPr/>
    </dgm:pt>
    <dgm:pt modelId="{A6F6A77D-D5AB-7F4F-8968-EA42198D90DC}" type="pres">
      <dgm:prSet presAssocID="{9B4F3C38-6D42-4D90-AF10-E421431E5FEE}" presName="nodeRect" presStyleLbl="alignNode1" presStyleIdx="0" presStyleCnt="6">
        <dgm:presLayoutVars>
          <dgm:bulletEnabled val="1"/>
        </dgm:presLayoutVars>
      </dgm:prSet>
      <dgm:spPr/>
    </dgm:pt>
    <dgm:pt modelId="{EEA854BE-073C-9C45-BE6B-14837AE2576D}" type="pres">
      <dgm:prSet presAssocID="{600D4897-566C-406F-8A14-03329C2740BF}" presName="sibTrans" presStyleCnt="0"/>
      <dgm:spPr/>
    </dgm:pt>
    <dgm:pt modelId="{8ECCC47C-BF44-EB47-9B7D-304AD4EF8CCC}" type="pres">
      <dgm:prSet presAssocID="{066A6B65-9398-4061-A384-13AB3A456338}" presName="compositeNode" presStyleCnt="0">
        <dgm:presLayoutVars>
          <dgm:bulletEnabled val="1"/>
        </dgm:presLayoutVars>
      </dgm:prSet>
      <dgm:spPr/>
    </dgm:pt>
    <dgm:pt modelId="{DD101534-1088-0E48-8CAF-7BB23EEB6AAE}" type="pres">
      <dgm:prSet presAssocID="{066A6B65-9398-4061-A384-13AB3A456338}" presName="bgRect" presStyleLbl="alignNode1" presStyleIdx="1" presStyleCnt="6"/>
      <dgm:spPr/>
    </dgm:pt>
    <dgm:pt modelId="{7E3B811E-D0E4-6A4F-BC99-B93C18B8F1EA}" type="pres">
      <dgm:prSet presAssocID="{7127F261-9E82-4BE7-8F0B-6F991142975E}" presName="sibTransNodeRect" presStyleLbl="alignNode1" presStyleIdx="1" presStyleCnt="6">
        <dgm:presLayoutVars>
          <dgm:chMax val="0"/>
          <dgm:bulletEnabled val="1"/>
        </dgm:presLayoutVars>
      </dgm:prSet>
      <dgm:spPr/>
    </dgm:pt>
    <dgm:pt modelId="{347D7AB6-082A-C642-B47B-22B9005096CD}" type="pres">
      <dgm:prSet presAssocID="{066A6B65-9398-4061-A384-13AB3A456338}" presName="nodeRect" presStyleLbl="alignNode1" presStyleIdx="1" presStyleCnt="6">
        <dgm:presLayoutVars>
          <dgm:bulletEnabled val="1"/>
        </dgm:presLayoutVars>
      </dgm:prSet>
      <dgm:spPr/>
    </dgm:pt>
    <dgm:pt modelId="{4E359938-C558-2A4A-A2D7-AC9DBA12B1E6}" type="pres">
      <dgm:prSet presAssocID="{7127F261-9E82-4BE7-8F0B-6F991142975E}" presName="sibTrans" presStyleCnt="0"/>
      <dgm:spPr/>
    </dgm:pt>
    <dgm:pt modelId="{C0721164-5A24-7842-BA9D-C2D9AE15CC61}" type="pres">
      <dgm:prSet presAssocID="{E866028D-72AE-4129-8178-A6DC4A54F2D0}" presName="compositeNode" presStyleCnt="0">
        <dgm:presLayoutVars>
          <dgm:bulletEnabled val="1"/>
        </dgm:presLayoutVars>
      </dgm:prSet>
      <dgm:spPr/>
    </dgm:pt>
    <dgm:pt modelId="{3EFCDD52-7A8B-4040-82B1-0DBDFD1E7440}" type="pres">
      <dgm:prSet presAssocID="{E866028D-72AE-4129-8178-A6DC4A54F2D0}" presName="bgRect" presStyleLbl="alignNode1" presStyleIdx="2" presStyleCnt="6"/>
      <dgm:spPr/>
    </dgm:pt>
    <dgm:pt modelId="{7D999264-555B-AD46-A76C-16D38000B60B}" type="pres">
      <dgm:prSet presAssocID="{D590B013-29D5-479D-A38D-D159FDC45790}" presName="sibTransNodeRect" presStyleLbl="alignNode1" presStyleIdx="2" presStyleCnt="6">
        <dgm:presLayoutVars>
          <dgm:chMax val="0"/>
          <dgm:bulletEnabled val="1"/>
        </dgm:presLayoutVars>
      </dgm:prSet>
      <dgm:spPr/>
    </dgm:pt>
    <dgm:pt modelId="{1BA17E89-1423-E84B-81DC-0ED47BB986DD}" type="pres">
      <dgm:prSet presAssocID="{E866028D-72AE-4129-8178-A6DC4A54F2D0}" presName="nodeRect" presStyleLbl="alignNode1" presStyleIdx="2" presStyleCnt="6">
        <dgm:presLayoutVars>
          <dgm:bulletEnabled val="1"/>
        </dgm:presLayoutVars>
      </dgm:prSet>
      <dgm:spPr/>
    </dgm:pt>
    <dgm:pt modelId="{A14B1EAF-94D3-EC4A-8D62-E45FCE448C4E}" type="pres">
      <dgm:prSet presAssocID="{D590B013-29D5-479D-A38D-D159FDC45790}" presName="sibTrans" presStyleCnt="0"/>
      <dgm:spPr/>
    </dgm:pt>
    <dgm:pt modelId="{629FDCA7-0DE9-1442-BF70-647C7C973594}" type="pres">
      <dgm:prSet presAssocID="{48C468D4-99D3-4BB6-91E5-037C002CB669}" presName="compositeNode" presStyleCnt="0">
        <dgm:presLayoutVars>
          <dgm:bulletEnabled val="1"/>
        </dgm:presLayoutVars>
      </dgm:prSet>
      <dgm:spPr/>
    </dgm:pt>
    <dgm:pt modelId="{B23054A0-1772-4E4B-B334-1FCE2C2AAF8F}" type="pres">
      <dgm:prSet presAssocID="{48C468D4-99D3-4BB6-91E5-037C002CB669}" presName="bgRect" presStyleLbl="alignNode1" presStyleIdx="3" presStyleCnt="6"/>
      <dgm:spPr/>
    </dgm:pt>
    <dgm:pt modelId="{ED63BE5B-99AF-3547-9C0A-364DF8F95E48}" type="pres">
      <dgm:prSet presAssocID="{2866E27F-E1FF-4E62-B4E8-2EA22D5D4CF6}" presName="sibTransNodeRect" presStyleLbl="alignNode1" presStyleIdx="3" presStyleCnt="6">
        <dgm:presLayoutVars>
          <dgm:chMax val="0"/>
          <dgm:bulletEnabled val="1"/>
        </dgm:presLayoutVars>
      </dgm:prSet>
      <dgm:spPr/>
    </dgm:pt>
    <dgm:pt modelId="{7AACFDD2-306E-EA4D-B5CF-66AC94A0FBDD}" type="pres">
      <dgm:prSet presAssocID="{48C468D4-99D3-4BB6-91E5-037C002CB669}" presName="nodeRect" presStyleLbl="alignNode1" presStyleIdx="3" presStyleCnt="6">
        <dgm:presLayoutVars>
          <dgm:bulletEnabled val="1"/>
        </dgm:presLayoutVars>
      </dgm:prSet>
      <dgm:spPr/>
    </dgm:pt>
    <dgm:pt modelId="{691F7EA4-8F5A-BC4A-874E-CCBBD4BC1A1B}" type="pres">
      <dgm:prSet presAssocID="{2866E27F-E1FF-4E62-B4E8-2EA22D5D4CF6}" presName="sibTrans" presStyleCnt="0"/>
      <dgm:spPr/>
    </dgm:pt>
    <dgm:pt modelId="{E9EFC404-70CC-BA40-B8C6-76BD7B62F286}" type="pres">
      <dgm:prSet presAssocID="{B13A7CC4-EDCC-4254-B168-A865515C2D2D}" presName="compositeNode" presStyleCnt="0">
        <dgm:presLayoutVars>
          <dgm:bulletEnabled val="1"/>
        </dgm:presLayoutVars>
      </dgm:prSet>
      <dgm:spPr/>
    </dgm:pt>
    <dgm:pt modelId="{ADEC56F4-90DD-2145-9D8D-443806EE231F}" type="pres">
      <dgm:prSet presAssocID="{B13A7CC4-EDCC-4254-B168-A865515C2D2D}" presName="bgRect" presStyleLbl="alignNode1" presStyleIdx="4" presStyleCnt="6"/>
      <dgm:spPr/>
    </dgm:pt>
    <dgm:pt modelId="{78DAD7A4-A4B9-2F49-BA2A-DA0E4287EFDB}" type="pres">
      <dgm:prSet presAssocID="{7717AAF8-AED7-42F6-AC06-10CCFFA586AA}" presName="sibTransNodeRect" presStyleLbl="alignNode1" presStyleIdx="4" presStyleCnt="6">
        <dgm:presLayoutVars>
          <dgm:chMax val="0"/>
          <dgm:bulletEnabled val="1"/>
        </dgm:presLayoutVars>
      </dgm:prSet>
      <dgm:spPr/>
    </dgm:pt>
    <dgm:pt modelId="{490D62C2-7439-884D-BFC3-548211A7E13E}" type="pres">
      <dgm:prSet presAssocID="{B13A7CC4-EDCC-4254-B168-A865515C2D2D}" presName="nodeRect" presStyleLbl="alignNode1" presStyleIdx="4" presStyleCnt="6">
        <dgm:presLayoutVars>
          <dgm:bulletEnabled val="1"/>
        </dgm:presLayoutVars>
      </dgm:prSet>
      <dgm:spPr/>
    </dgm:pt>
    <dgm:pt modelId="{80C9DEA9-85B6-ED4F-A7BD-D82A2D85508A}" type="pres">
      <dgm:prSet presAssocID="{7717AAF8-AED7-42F6-AC06-10CCFFA586AA}" presName="sibTrans" presStyleCnt="0"/>
      <dgm:spPr/>
    </dgm:pt>
    <dgm:pt modelId="{7DE0595A-DA9D-4540-B9A9-FD4BB46E6924}" type="pres">
      <dgm:prSet presAssocID="{003DDE04-67DD-4728-821D-B6BAB73D2F3A}" presName="compositeNode" presStyleCnt="0">
        <dgm:presLayoutVars>
          <dgm:bulletEnabled val="1"/>
        </dgm:presLayoutVars>
      </dgm:prSet>
      <dgm:spPr/>
    </dgm:pt>
    <dgm:pt modelId="{017DED5F-1881-8B49-8549-76ECA61BD480}" type="pres">
      <dgm:prSet presAssocID="{003DDE04-67DD-4728-821D-B6BAB73D2F3A}" presName="bgRect" presStyleLbl="alignNode1" presStyleIdx="5" presStyleCnt="6"/>
      <dgm:spPr/>
    </dgm:pt>
    <dgm:pt modelId="{7E7B8CFF-A05C-F04B-A14B-AFF9600D662F}" type="pres">
      <dgm:prSet presAssocID="{CAA41309-6226-4E39-AFBB-147C313CB576}" presName="sibTransNodeRect" presStyleLbl="alignNode1" presStyleIdx="5" presStyleCnt="6">
        <dgm:presLayoutVars>
          <dgm:chMax val="0"/>
          <dgm:bulletEnabled val="1"/>
        </dgm:presLayoutVars>
      </dgm:prSet>
      <dgm:spPr/>
    </dgm:pt>
    <dgm:pt modelId="{701AA918-8563-254A-B0F9-80404F05CBFE}" type="pres">
      <dgm:prSet presAssocID="{003DDE04-67DD-4728-821D-B6BAB73D2F3A}" presName="nodeRect" presStyleLbl="alignNode1" presStyleIdx="5" presStyleCnt="6">
        <dgm:presLayoutVars>
          <dgm:bulletEnabled val="1"/>
        </dgm:presLayoutVars>
      </dgm:prSet>
      <dgm:spPr/>
    </dgm:pt>
  </dgm:ptLst>
  <dgm:cxnLst>
    <dgm:cxn modelId="{1B755409-DCA9-42ED-A380-FBA1DA2DAE9B}" srcId="{F9B3A2CE-7652-4BFD-A8D9-12CF41867D98}" destId="{9B4F3C38-6D42-4D90-AF10-E421431E5FEE}" srcOrd="0" destOrd="0" parTransId="{5E094556-5C26-4B55-98CA-E82BE637D77E}" sibTransId="{600D4897-566C-406F-8A14-03329C2740BF}"/>
    <dgm:cxn modelId="{2F72F80E-0D1E-4E9C-9288-1C80839BAA23}" srcId="{F9B3A2CE-7652-4BFD-A8D9-12CF41867D98}" destId="{066A6B65-9398-4061-A384-13AB3A456338}" srcOrd="1" destOrd="0" parTransId="{27233269-71BB-4162-8064-371AC73B5D71}" sibTransId="{7127F261-9E82-4BE7-8F0B-6F991142975E}"/>
    <dgm:cxn modelId="{98505020-53A8-5446-8EC8-63198C1F52E0}" type="presOf" srcId="{003DDE04-67DD-4728-821D-B6BAB73D2F3A}" destId="{701AA918-8563-254A-B0F9-80404F05CBFE}" srcOrd="1" destOrd="0" presId="urn:microsoft.com/office/officeart/2016/7/layout/LinearBlockProcessNumbered"/>
    <dgm:cxn modelId="{3527192C-D806-7E45-911A-00943FC1F7D4}" type="presOf" srcId="{48C468D4-99D3-4BB6-91E5-037C002CB669}" destId="{7AACFDD2-306E-EA4D-B5CF-66AC94A0FBDD}" srcOrd="1" destOrd="0" presId="urn:microsoft.com/office/officeart/2016/7/layout/LinearBlockProcessNumbered"/>
    <dgm:cxn modelId="{2B2E0832-34DB-0945-BECE-3325A0A6E5F1}" type="presOf" srcId="{7127F261-9E82-4BE7-8F0B-6F991142975E}" destId="{7E3B811E-D0E4-6A4F-BC99-B93C18B8F1EA}" srcOrd="0" destOrd="0" presId="urn:microsoft.com/office/officeart/2016/7/layout/LinearBlockProcessNumbered"/>
    <dgm:cxn modelId="{5285CD40-B054-7149-B3EE-56C597A88133}" type="presOf" srcId="{48C468D4-99D3-4BB6-91E5-037C002CB669}" destId="{B23054A0-1772-4E4B-B334-1FCE2C2AAF8F}" srcOrd="0" destOrd="0" presId="urn:microsoft.com/office/officeart/2016/7/layout/LinearBlockProcessNumbered"/>
    <dgm:cxn modelId="{C7F34348-B0C8-534F-A5D7-AA0D3C6A4D33}" type="presOf" srcId="{F9B3A2CE-7652-4BFD-A8D9-12CF41867D98}" destId="{4B251499-FB5D-4D40-BEF5-B13DB1B6438C}" srcOrd="0" destOrd="0" presId="urn:microsoft.com/office/officeart/2016/7/layout/LinearBlockProcessNumbered"/>
    <dgm:cxn modelId="{F1642449-C4E5-A142-A48B-AC7DEC7D4A81}" type="presOf" srcId="{600D4897-566C-406F-8A14-03329C2740BF}" destId="{BE9B6564-2F2B-CC4B-83DD-EAB3FD46400E}" srcOrd="0" destOrd="0" presId="urn:microsoft.com/office/officeart/2016/7/layout/LinearBlockProcessNumbered"/>
    <dgm:cxn modelId="{A16F2F50-89A7-5344-A422-01EFB5CC16E1}" type="presOf" srcId="{066A6B65-9398-4061-A384-13AB3A456338}" destId="{DD101534-1088-0E48-8CAF-7BB23EEB6AAE}" srcOrd="0" destOrd="0" presId="urn:microsoft.com/office/officeart/2016/7/layout/LinearBlockProcessNumbered"/>
    <dgm:cxn modelId="{2F304552-1BFB-FC4A-A0AB-2734EF97C3B4}" type="presOf" srcId="{E866028D-72AE-4129-8178-A6DC4A54F2D0}" destId="{3EFCDD52-7A8B-4040-82B1-0DBDFD1E7440}" srcOrd="0" destOrd="0" presId="urn:microsoft.com/office/officeart/2016/7/layout/LinearBlockProcessNumbered"/>
    <dgm:cxn modelId="{343C4769-F1F3-3C48-AF36-4979C63A35AD}" type="presOf" srcId="{2866E27F-E1FF-4E62-B4E8-2EA22D5D4CF6}" destId="{ED63BE5B-99AF-3547-9C0A-364DF8F95E48}" srcOrd="0" destOrd="0" presId="urn:microsoft.com/office/officeart/2016/7/layout/LinearBlockProcessNumbered"/>
    <dgm:cxn modelId="{F4BAB26D-59E9-5D4C-904F-F1F497B70C9D}" type="presOf" srcId="{9B4F3C38-6D42-4D90-AF10-E421431E5FEE}" destId="{0CAA9F1E-7231-4B47-972B-FA2CD2D02F40}" srcOrd="0" destOrd="0" presId="urn:microsoft.com/office/officeart/2016/7/layout/LinearBlockProcessNumbered"/>
    <dgm:cxn modelId="{BEBFE475-1667-E745-9E76-83CD2FEA5190}" type="presOf" srcId="{B13A7CC4-EDCC-4254-B168-A865515C2D2D}" destId="{490D62C2-7439-884D-BFC3-548211A7E13E}" srcOrd="1" destOrd="0" presId="urn:microsoft.com/office/officeart/2016/7/layout/LinearBlockProcessNumbered"/>
    <dgm:cxn modelId="{F59BCC80-0A28-E742-8456-5B298EF05DE9}" type="presOf" srcId="{E866028D-72AE-4129-8178-A6DC4A54F2D0}" destId="{1BA17E89-1423-E84B-81DC-0ED47BB986DD}" srcOrd="1" destOrd="0" presId="urn:microsoft.com/office/officeart/2016/7/layout/LinearBlockProcessNumbered"/>
    <dgm:cxn modelId="{D979D097-4B5D-48A6-9ABB-E6B4DD27CDC7}" srcId="{F9B3A2CE-7652-4BFD-A8D9-12CF41867D98}" destId="{48C468D4-99D3-4BB6-91E5-037C002CB669}" srcOrd="3" destOrd="0" parTransId="{FB6C7A1E-0833-4E5A-9F83-03B1A71A5BAD}" sibTransId="{2866E27F-E1FF-4E62-B4E8-2EA22D5D4CF6}"/>
    <dgm:cxn modelId="{7D23A09D-E80D-EF42-8D8E-0D2AFD2208C7}" type="presOf" srcId="{CAA41309-6226-4E39-AFBB-147C313CB576}" destId="{7E7B8CFF-A05C-F04B-A14B-AFF9600D662F}" srcOrd="0" destOrd="0" presId="urn:microsoft.com/office/officeart/2016/7/layout/LinearBlockProcessNumbered"/>
    <dgm:cxn modelId="{6F6709B2-0D6B-8141-8C3F-54CB3B0D52C2}" type="presOf" srcId="{066A6B65-9398-4061-A384-13AB3A456338}" destId="{347D7AB6-082A-C642-B47B-22B9005096CD}" srcOrd="1" destOrd="0" presId="urn:microsoft.com/office/officeart/2016/7/layout/LinearBlockProcessNumbered"/>
    <dgm:cxn modelId="{54AFF5B8-6D94-483C-ACEF-6C4B4D92F568}" srcId="{F9B3A2CE-7652-4BFD-A8D9-12CF41867D98}" destId="{E866028D-72AE-4129-8178-A6DC4A54F2D0}" srcOrd="2" destOrd="0" parTransId="{4806C786-84FB-44A7-816A-5B27DA28A80A}" sibTransId="{D590B013-29D5-479D-A38D-D159FDC45790}"/>
    <dgm:cxn modelId="{FFAC10BF-D1C9-6A48-B7DA-B95DEB63075D}" type="presOf" srcId="{7717AAF8-AED7-42F6-AC06-10CCFFA586AA}" destId="{78DAD7A4-A4B9-2F49-BA2A-DA0E4287EFDB}" srcOrd="0" destOrd="0" presId="urn:microsoft.com/office/officeart/2016/7/layout/LinearBlockProcessNumbered"/>
    <dgm:cxn modelId="{4C1BB9CC-8CA9-9E46-9BD8-FAAEBF828C42}" type="presOf" srcId="{D590B013-29D5-479D-A38D-D159FDC45790}" destId="{7D999264-555B-AD46-A76C-16D38000B60B}" srcOrd="0" destOrd="0" presId="urn:microsoft.com/office/officeart/2016/7/layout/LinearBlockProcessNumbered"/>
    <dgm:cxn modelId="{8EEC0CD8-5CF5-4B47-9F82-A2F9CF8AE70F}" type="presOf" srcId="{003DDE04-67DD-4728-821D-B6BAB73D2F3A}" destId="{017DED5F-1881-8B49-8549-76ECA61BD480}" srcOrd="0" destOrd="0" presId="urn:microsoft.com/office/officeart/2016/7/layout/LinearBlockProcessNumbered"/>
    <dgm:cxn modelId="{122DB7EF-F5CB-4CDA-B051-945081E731AB}" srcId="{F9B3A2CE-7652-4BFD-A8D9-12CF41867D98}" destId="{003DDE04-67DD-4728-821D-B6BAB73D2F3A}" srcOrd="5" destOrd="0" parTransId="{08A13C80-1AC4-40AD-8EEB-F915F32F9671}" sibTransId="{CAA41309-6226-4E39-AFBB-147C313CB576}"/>
    <dgm:cxn modelId="{F5047AF0-19D8-A24C-A3A4-6A3BE3BDD599}" type="presOf" srcId="{B13A7CC4-EDCC-4254-B168-A865515C2D2D}" destId="{ADEC56F4-90DD-2145-9D8D-443806EE231F}" srcOrd="0" destOrd="0" presId="urn:microsoft.com/office/officeart/2016/7/layout/LinearBlockProcessNumbered"/>
    <dgm:cxn modelId="{799263F2-DCC4-304C-B651-C7289AE47467}" type="presOf" srcId="{9B4F3C38-6D42-4D90-AF10-E421431E5FEE}" destId="{A6F6A77D-D5AB-7F4F-8968-EA42198D90DC}" srcOrd="1" destOrd="0" presId="urn:microsoft.com/office/officeart/2016/7/layout/LinearBlockProcessNumbered"/>
    <dgm:cxn modelId="{DEDBE3F5-D43F-448F-9FA7-2B50F95BC8CC}" srcId="{F9B3A2CE-7652-4BFD-A8D9-12CF41867D98}" destId="{B13A7CC4-EDCC-4254-B168-A865515C2D2D}" srcOrd="4" destOrd="0" parTransId="{3FBA480D-520B-46DA-A0A4-FED0D10445C6}" sibTransId="{7717AAF8-AED7-42F6-AC06-10CCFFA586AA}"/>
    <dgm:cxn modelId="{8F258508-5B22-C24B-AEC8-2D169CC414EC}" type="presParOf" srcId="{4B251499-FB5D-4D40-BEF5-B13DB1B6438C}" destId="{AC92D144-86BC-414D-99E6-D4EB191BD643}" srcOrd="0" destOrd="0" presId="urn:microsoft.com/office/officeart/2016/7/layout/LinearBlockProcessNumbered"/>
    <dgm:cxn modelId="{5A282DDA-FC35-9944-AE14-41546CEC610B}" type="presParOf" srcId="{AC92D144-86BC-414D-99E6-D4EB191BD643}" destId="{0CAA9F1E-7231-4B47-972B-FA2CD2D02F40}" srcOrd="0" destOrd="0" presId="urn:microsoft.com/office/officeart/2016/7/layout/LinearBlockProcessNumbered"/>
    <dgm:cxn modelId="{AEFDA614-8721-D147-A20B-2352E288A4A0}" type="presParOf" srcId="{AC92D144-86BC-414D-99E6-D4EB191BD643}" destId="{BE9B6564-2F2B-CC4B-83DD-EAB3FD46400E}" srcOrd="1" destOrd="0" presId="urn:microsoft.com/office/officeart/2016/7/layout/LinearBlockProcessNumbered"/>
    <dgm:cxn modelId="{98F856D9-B6A3-8545-8D8F-7C18D2D6A88D}" type="presParOf" srcId="{AC92D144-86BC-414D-99E6-D4EB191BD643}" destId="{A6F6A77D-D5AB-7F4F-8968-EA42198D90DC}" srcOrd="2" destOrd="0" presId="urn:microsoft.com/office/officeart/2016/7/layout/LinearBlockProcessNumbered"/>
    <dgm:cxn modelId="{E170F67B-798C-C943-A511-50AEC4F855C3}" type="presParOf" srcId="{4B251499-FB5D-4D40-BEF5-B13DB1B6438C}" destId="{EEA854BE-073C-9C45-BE6B-14837AE2576D}" srcOrd="1" destOrd="0" presId="urn:microsoft.com/office/officeart/2016/7/layout/LinearBlockProcessNumbered"/>
    <dgm:cxn modelId="{D0533B70-9527-214D-9727-D6D62C2A2F6A}" type="presParOf" srcId="{4B251499-FB5D-4D40-BEF5-B13DB1B6438C}" destId="{8ECCC47C-BF44-EB47-9B7D-304AD4EF8CCC}" srcOrd="2" destOrd="0" presId="urn:microsoft.com/office/officeart/2016/7/layout/LinearBlockProcessNumbered"/>
    <dgm:cxn modelId="{C566A605-7C8A-2748-A8C7-B6B89697EE8A}" type="presParOf" srcId="{8ECCC47C-BF44-EB47-9B7D-304AD4EF8CCC}" destId="{DD101534-1088-0E48-8CAF-7BB23EEB6AAE}" srcOrd="0" destOrd="0" presId="urn:microsoft.com/office/officeart/2016/7/layout/LinearBlockProcessNumbered"/>
    <dgm:cxn modelId="{70DF75B2-D541-BB46-A8F1-B2D31FDA1163}" type="presParOf" srcId="{8ECCC47C-BF44-EB47-9B7D-304AD4EF8CCC}" destId="{7E3B811E-D0E4-6A4F-BC99-B93C18B8F1EA}" srcOrd="1" destOrd="0" presId="urn:microsoft.com/office/officeart/2016/7/layout/LinearBlockProcessNumbered"/>
    <dgm:cxn modelId="{4E4E0F67-4695-B145-8604-E9A3224ACD75}" type="presParOf" srcId="{8ECCC47C-BF44-EB47-9B7D-304AD4EF8CCC}" destId="{347D7AB6-082A-C642-B47B-22B9005096CD}" srcOrd="2" destOrd="0" presId="urn:microsoft.com/office/officeart/2016/7/layout/LinearBlockProcessNumbered"/>
    <dgm:cxn modelId="{58FEFDB4-15F7-8C44-B971-2BA62D44B8C7}" type="presParOf" srcId="{4B251499-FB5D-4D40-BEF5-B13DB1B6438C}" destId="{4E359938-C558-2A4A-A2D7-AC9DBA12B1E6}" srcOrd="3" destOrd="0" presId="urn:microsoft.com/office/officeart/2016/7/layout/LinearBlockProcessNumbered"/>
    <dgm:cxn modelId="{08385605-562E-4646-94C7-32139353D4A1}" type="presParOf" srcId="{4B251499-FB5D-4D40-BEF5-B13DB1B6438C}" destId="{C0721164-5A24-7842-BA9D-C2D9AE15CC61}" srcOrd="4" destOrd="0" presId="urn:microsoft.com/office/officeart/2016/7/layout/LinearBlockProcessNumbered"/>
    <dgm:cxn modelId="{D8ED6C60-9533-2F43-AB05-BF38005A0120}" type="presParOf" srcId="{C0721164-5A24-7842-BA9D-C2D9AE15CC61}" destId="{3EFCDD52-7A8B-4040-82B1-0DBDFD1E7440}" srcOrd="0" destOrd="0" presId="urn:microsoft.com/office/officeart/2016/7/layout/LinearBlockProcessNumbered"/>
    <dgm:cxn modelId="{A9E59593-6805-8C4E-8885-FF7A4BD747F3}" type="presParOf" srcId="{C0721164-5A24-7842-BA9D-C2D9AE15CC61}" destId="{7D999264-555B-AD46-A76C-16D38000B60B}" srcOrd="1" destOrd="0" presId="urn:microsoft.com/office/officeart/2016/7/layout/LinearBlockProcessNumbered"/>
    <dgm:cxn modelId="{F47AB0BC-22DD-A242-BFC5-5CF9AEA8A2AC}" type="presParOf" srcId="{C0721164-5A24-7842-BA9D-C2D9AE15CC61}" destId="{1BA17E89-1423-E84B-81DC-0ED47BB986DD}" srcOrd="2" destOrd="0" presId="urn:microsoft.com/office/officeart/2016/7/layout/LinearBlockProcessNumbered"/>
    <dgm:cxn modelId="{BC499C2C-3B5B-6C4A-82EF-A2B815F69A16}" type="presParOf" srcId="{4B251499-FB5D-4D40-BEF5-B13DB1B6438C}" destId="{A14B1EAF-94D3-EC4A-8D62-E45FCE448C4E}" srcOrd="5" destOrd="0" presId="urn:microsoft.com/office/officeart/2016/7/layout/LinearBlockProcessNumbered"/>
    <dgm:cxn modelId="{84B6BC0E-EAC7-A44F-804C-6E8108D6C7E9}" type="presParOf" srcId="{4B251499-FB5D-4D40-BEF5-B13DB1B6438C}" destId="{629FDCA7-0DE9-1442-BF70-647C7C973594}" srcOrd="6" destOrd="0" presId="urn:microsoft.com/office/officeart/2016/7/layout/LinearBlockProcessNumbered"/>
    <dgm:cxn modelId="{5163B7E8-D52C-B844-BEAA-37493409C375}" type="presParOf" srcId="{629FDCA7-0DE9-1442-BF70-647C7C973594}" destId="{B23054A0-1772-4E4B-B334-1FCE2C2AAF8F}" srcOrd="0" destOrd="0" presId="urn:microsoft.com/office/officeart/2016/7/layout/LinearBlockProcessNumbered"/>
    <dgm:cxn modelId="{9A9F132A-D59D-4349-8CD6-0CC8A8D428E9}" type="presParOf" srcId="{629FDCA7-0DE9-1442-BF70-647C7C973594}" destId="{ED63BE5B-99AF-3547-9C0A-364DF8F95E48}" srcOrd="1" destOrd="0" presId="urn:microsoft.com/office/officeart/2016/7/layout/LinearBlockProcessNumbered"/>
    <dgm:cxn modelId="{DFD52C53-1A50-BC4A-846C-C9C4EE438E0C}" type="presParOf" srcId="{629FDCA7-0DE9-1442-BF70-647C7C973594}" destId="{7AACFDD2-306E-EA4D-B5CF-66AC94A0FBDD}" srcOrd="2" destOrd="0" presId="urn:microsoft.com/office/officeart/2016/7/layout/LinearBlockProcessNumbered"/>
    <dgm:cxn modelId="{C9DEF683-1262-8341-936B-EF3D9E9DDDB6}" type="presParOf" srcId="{4B251499-FB5D-4D40-BEF5-B13DB1B6438C}" destId="{691F7EA4-8F5A-BC4A-874E-CCBBD4BC1A1B}" srcOrd="7" destOrd="0" presId="urn:microsoft.com/office/officeart/2016/7/layout/LinearBlockProcessNumbered"/>
    <dgm:cxn modelId="{769E5EC2-8685-8944-92BB-5451AA67C7CF}" type="presParOf" srcId="{4B251499-FB5D-4D40-BEF5-B13DB1B6438C}" destId="{E9EFC404-70CC-BA40-B8C6-76BD7B62F286}" srcOrd="8" destOrd="0" presId="urn:microsoft.com/office/officeart/2016/7/layout/LinearBlockProcessNumbered"/>
    <dgm:cxn modelId="{14EF5375-D84D-FC4D-9E75-3B88DE5DA28A}" type="presParOf" srcId="{E9EFC404-70CC-BA40-B8C6-76BD7B62F286}" destId="{ADEC56F4-90DD-2145-9D8D-443806EE231F}" srcOrd="0" destOrd="0" presId="urn:microsoft.com/office/officeart/2016/7/layout/LinearBlockProcessNumbered"/>
    <dgm:cxn modelId="{F2BBC2D5-4BF0-F94E-8EEB-FC0ECC78F46C}" type="presParOf" srcId="{E9EFC404-70CC-BA40-B8C6-76BD7B62F286}" destId="{78DAD7A4-A4B9-2F49-BA2A-DA0E4287EFDB}" srcOrd="1" destOrd="0" presId="urn:microsoft.com/office/officeart/2016/7/layout/LinearBlockProcessNumbered"/>
    <dgm:cxn modelId="{FAD1FA5B-8810-F644-A324-A142C91734AD}" type="presParOf" srcId="{E9EFC404-70CC-BA40-B8C6-76BD7B62F286}" destId="{490D62C2-7439-884D-BFC3-548211A7E13E}" srcOrd="2" destOrd="0" presId="urn:microsoft.com/office/officeart/2016/7/layout/LinearBlockProcessNumbered"/>
    <dgm:cxn modelId="{61AB9BB3-DA84-A74E-A4F1-CD3D7A689051}" type="presParOf" srcId="{4B251499-FB5D-4D40-BEF5-B13DB1B6438C}" destId="{80C9DEA9-85B6-ED4F-A7BD-D82A2D85508A}" srcOrd="9" destOrd="0" presId="urn:microsoft.com/office/officeart/2016/7/layout/LinearBlockProcessNumbered"/>
    <dgm:cxn modelId="{B2E51950-121C-6F41-8F0E-314177C5E4A0}" type="presParOf" srcId="{4B251499-FB5D-4D40-BEF5-B13DB1B6438C}" destId="{7DE0595A-DA9D-4540-B9A9-FD4BB46E6924}" srcOrd="10" destOrd="0" presId="urn:microsoft.com/office/officeart/2016/7/layout/LinearBlockProcessNumbered"/>
    <dgm:cxn modelId="{7D863D45-7B28-334D-BA09-D6150B01D11C}" type="presParOf" srcId="{7DE0595A-DA9D-4540-B9A9-FD4BB46E6924}" destId="{017DED5F-1881-8B49-8549-76ECA61BD480}" srcOrd="0" destOrd="0" presId="urn:microsoft.com/office/officeart/2016/7/layout/LinearBlockProcessNumbered"/>
    <dgm:cxn modelId="{3C822467-CFE1-FA41-AE8F-821EF21A35A5}" type="presParOf" srcId="{7DE0595A-DA9D-4540-B9A9-FD4BB46E6924}" destId="{7E7B8CFF-A05C-F04B-A14B-AFF9600D662F}" srcOrd="1" destOrd="0" presId="urn:microsoft.com/office/officeart/2016/7/layout/LinearBlockProcessNumbered"/>
    <dgm:cxn modelId="{2050A23A-5D7C-424E-9420-8DB2E21679A7}" type="presParOf" srcId="{7DE0595A-DA9D-4540-B9A9-FD4BB46E6924}" destId="{701AA918-8563-254A-B0F9-80404F05CBF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60EE69-EBA6-B54E-8722-BD41DF716DC2}">
      <dsp:nvSpPr>
        <dsp:cNvPr id="0" name=""/>
        <dsp:cNvSpPr/>
      </dsp:nvSpPr>
      <dsp:spPr>
        <a:xfrm>
          <a:off x="5072" y="446863"/>
          <a:ext cx="1944290" cy="5796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Study</a:t>
          </a:r>
        </a:p>
      </dsp:txBody>
      <dsp:txXfrm>
        <a:off x="5072" y="446863"/>
        <a:ext cx="1944290" cy="579643"/>
      </dsp:txXfrm>
    </dsp:sp>
    <dsp:sp modelId="{39ED2241-4649-F140-AB45-F23CAE9495BE}">
      <dsp:nvSpPr>
        <dsp:cNvPr id="0" name=""/>
        <dsp:cNvSpPr/>
      </dsp:nvSpPr>
      <dsp:spPr>
        <a:xfrm>
          <a:off x="5072" y="1026507"/>
          <a:ext cx="1944290" cy="205669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 statistics of COVID-19 cases and vaccinations throughout the world</a:t>
          </a:r>
        </a:p>
      </dsp:txBody>
      <dsp:txXfrm>
        <a:off x="5072" y="1026507"/>
        <a:ext cx="1944290" cy="2056691"/>
      </dsp:txXfrm>
    </dsp:sp>
    <dsp:sp modelId="{7B5F9D8E-F548-4B45-B102-E8F3CE78F856}">
      <dsp:nvSpPr>
        <dsp:cNvPr id="0" name=""/>
        <dsp:cNvSpPr/>
      </dsp:nvSpPr>
      <dsp:spPr>
        <a:xfrm>
          <a:off x="2221563" y="446863"/>
          <a:ext cx="1944290" cy="5796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Analyze</a:t>
          </a:r>
        </a:p>
      </dsp:txBody>
      <dsp:txXfrm>
        <a:off x="2221563" y="446863"/>
        <a:ext cx="1944290" cy="579643"/>
      </dsp:txXfrm>
    </dsp:sp>
    <dsp:sp modelId="{21572C06-1E72-4B4D-9B61-4D0ACCF7F7C8}">
      <dsp:nvSpPr>
        <dsp:cNvPr id="0" name=""/>
        <dsp:cNvSpPr/>
      </dsp:nvSpPr>
      <dsp:spPr>
        <a:xfrm>
          <a:off x="2221563" y="1026507"/>
          <a:ext cx="1944290" cy="205669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 COVID-19 data and derive insights on the case trends in different countries</a:t>
          </a:r>
        </a:p>
      </dsp:txBody>
      <dsp:txXfrm>
        <a:off x="2221563" y="1026507"/>
        <a:ext cx="1944290" cy="2056691"/>
      </dsp:txXfrm>
    </dsp:sp>
    <dsp:sp modelId="{5410E49B-41EC-FD4F-ACD9-F94BB9B03BD7}">
      <dsp:nvSpPr>
        <dsp:cNvPr id="0" name=""/>
        <dsp:cNvSpPr/>
      </dsp:nvSpPr>
      <dsp:spPr>
        <a:xfrm>
          <a:off x="4438054" y="446863"/>
          <a:ext cx="1944290" cy="5796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Evaluate and compare</a:t>
          </a:r>
        </a:p>
      </dsp:txBody>
      <dsp:txXfrm>
        <a:off x="4438054" y="446863"/>
        <a:ext cx="1944290" cy="579643"/>
      </dsp:txXfrm>
    </dsp:sp>
    <dsp:sp modelId="{5322E9B4-72B0-034E-86B0-166F149A513B}">
      <dsp:nvSpPr>
        <dsp:cNvPr id="0" name=""/>
        <dsp:cNvSpPr/>
      </dsp:nvSpPr>
      <dsp:spPr>
        <a:xfrm>
          <a:off x="4438054" y="1026507"/>
          <a:ext cx="1944290" cy="205669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 countries where vaccinations have proved to reduce the number of cases and hospitalizations</a:t>
          </a:r>
        </a:p>
      </dsp:txBody>
      <dsp:txXfrm>
        <a:off x="4438054" y="1026507"/>
        <a:ext cx="1944290" cy="2056691"/>
      </dsp:txXfrm>
    </dsp:sp>
    <dsp:sp modelId="{714199BC-2205-0C47-876F-091887740C98}">
      <dsp:nvSpPr>
        <dsp:cNvPr id="0" name=""/>
        <dsp:cNvSpPr/>
      </dsp:nvSpPr>
      <dsp:spPr>
        <a:xfrm>
          <a:off x="6654546" y="446863"/>
          <a:ext cx="1944290" cy="5796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Identify</a:t>
          </a:r>
        </a:p>
      </dsp:txBody>
      <dsp:txXfrm>
        <a:off x="6654546" y="446863"/>
        <a:ext cx="1944290" cy="579643"/>
      </dsp:txXfrm>
    </dsp:sp>
    <dsp:sp modelId="{FB1A4AAE-D119-DF47-B52B-99B1A67B40DE}">
      <dsp:nvSpPr>
        <dsp:cNvPr id="0" name=""/>
        <dsp:cNvSpPr/>
      </dsp:nvSpPr>
      <dsp:spPr>
        <a:xfrm>
          <a:off x="6654546" y="1026507"/>
          <a:ext cx="1944290" cy="205669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 underlying causes of trends/ systematic patterns over time of the data</a:t>
          </a:r>
        </a:p>
      </dsp:txBody>
      <dsp:txXfrm>
        <a:off x="6654546" y="1026507"/>
        <a:ext cx="1944290" cy="2056691"/>
      </dsp:txXfrm>
    </dsp:sp>
    <dsp:sp modelId="{1A23B9B7-8615-1A4D-9858-62A6A51773B2}">
      <dsp:nvSpPr>
        <dsp:cNvPr id="0" name=""/>
        <dsp:cNvSpPr/>
      </dsp:nvSpPr>
      <dsp:spPr>
        <a:xfrm>
          <a:off x="8871037" y="446863"/>
          <a:ext cx="1944290" cy="5796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Visualize</a:t>
          </a:r>
        </a:p>
      </dsp:txBody>
      <dsp:txXfrm>
        <a:off x="8871037" y="446863"/>
        <a:ext cx="1944290" cy="579643"/>
      </dsp:txXfrm>
    </dsp:sp>
    <dsp:sp modelId="{16110C56-F11D-FB4B-8F0F-7ED4B07AF2E6}">
      <dsp:nvSpPr>
        <dsp:cNvPr id="0" name=""/>
        <dsp:cNvSpPr/>
      </dsp:nvSpPr>
      <dsp:spPr>
        <a:xfrm>
          <a:off x="8871037" y="1026507"/>
          <a:ext cx="1944290" cy="205669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 Time series data using Microsoft Power BI/ Tableau</a:t>
          </a:r>
        </a:p>
      </dsp:txBody>
      <dsp:txXfrm>
        <a:off x="8871037" y="1026507"/>
        <a:ext cx="1944290" cy="20566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AA9F1E-7231-4B47-972B-FA2CD2D02F40}">
      <dsp:nvSpPr>
        <dsp:cNvPr id="0" name=""/>
        <dsp:cNvSpPr/>
      </dsp:nvSpPr>
      <dsp:spPr>
        <a:xfrm>
          <a:off x="0" y="750618"/>
          <a:ext cx="1690687" cy="20288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002" tIns="0" rIns="167002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Fetch CSV file, from website (API Fetch)</a:t>
          </a:r>
        </a:p>
      </dsp:txBody>
      <dsp:txXfrm>
        <a:off x="0" y="1562148"/>
        <a:ext cx="1690687" cy="1217295"/>
      </dsp:txXfrm>
    </dsp:sp>
    <dsp:sp modelId="{BE9B6564-2F2B-CC4B-83DD-EAB3FD46400E}">
      <dsp:nvSpPr>
        <dsp:cNvPr id="0" name=""/>
        <dsp:cNvSpPr/>
      </dsp:nvSpPr>
      <dsp:spPr>
        <a:xfrm>
          <a:off x="0" y="750618"/>
          <a:ext cx="1690687" cy="81153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002" tIns="165100" rIns="167002" bIns="16510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01</a:t>
          </a:r>
        </a:p>
      </dsp:txBody>
      <dsp:txXfrm>
        <a:off x="0" y="750618"/>
        <a:ext cx="1690687" cy="811530"/>
      </dsp:txXfrm>
    </dsp:sp>
    <dsp:sp modelId="{DD101534-1088-0E48-8CAF-7BB23EEB6AAE}">
      <dsp:nvSpPr>
        <dsp:cNvPr id="0" name=""/>
        <dsp:cNvSpPr/>
      </dsp:nvSpPr>
      <dsp:spPr>
        <a:xfrm>
          <a:off x="1825942" y="750618"/>
          <a:ext cx="1690687" cy="20288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002" tIns="0" rIns="167002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Load data into Blob Storage</a:t>
          </a:r>
        </a:p>
      </dsp:txBody>
      <dsp:txXfrm>
        <a:off x="1825942" y="1562148"/>
        <a:ext cx="1690687" cy="1217295"/>
      </dsp:txXfrm>
    </dsp:sp>
    <dsp:sp modelId="{7E3B811E-D0E4-6A4F-BC99-B93C18B8F1EA}">
      <dsp:nvSpPr>
        <dsp:cNvPr id="0" name=""/>
        <dsp:cNvSpPr/>
      </dsp:nvSpPr>
      <dsp:spPr>
        <a:xfrm>
          <a:off x="1825942" y="750618"/>
          <a:ext cx="1690687" cy="81153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002" tIns="165100" rIns="167002" bIns="16510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02</a:t>
          </a:r>
        </a:p>
      </dsp:txBody>
      <dsp:txXfrm>
        <a:off x="1825942" y="750618"/>
        <a:ext cx="1690687" cy="811530"/>
      </dsp:txXfrm>
    </dsp:sp>
    <dsp:sp modelId="{3EFCDD52-7A8B-4040-82B1-0DBDFD1E7440}">
      <dsp:nvSpPr>
        <dsp:cNvPr id="0" name=""/>
        <dsp:cNvSpPr/>
      </dsp:nvSpPr>
      <dsp:spPr>
        <a:xfrm>
          <a:off x="3651885" y="750618"/>
          <a:ext cx="1690687" cy="20288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002" tIns="0" rIns="167002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 Transformation using (Azure Data Flow)</a:t>
          </a:r>
        </a:p>
      </dsp:txBody>
      <dsp:txXfrm>
        <a:off x="3651885" y="1562148"/>
        <a:ext cx="1690687" cy="1217295"/>
      </dsp:txXfrm>
    </dsp:sp>
    <dsp:sp modelId="{7D999264-555B-AD46-A76C-16D38000B60B}">
      <dsp:nvSpPr>
        <dsp:cNvPr id="0" name=""/>
        <dsp:cNvSpPr/>
      </dsp:nvSpPr>
      <dsp:spPr>
        <a:xfrm>
          <a:off x="3651885" y="750618"/>
          <a:ext cx="1690687" cy="81153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002" tIns="165100" rIns="167002" bIns="16510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03</a:t>
          </a:r>
        </a:p>
      </dsp:txBody>
      <dsp:txXfrm>
        <a:off x="3651885" y="750618"/>
        <a:ext cx="1690687" cy="811530"/>
      </dsp:txXfrm>
    </dsp:sp>
    <dsp:sp modelId="{B23054A0-1772-4E4B-B334-1FCE2C2AAF8F}">
      <dsp:nvSpPr>
        <dsp:cNvPr id="0" name=""/>
        <dsp:cNvSpPr/>
      </dsp:nvSpPr>
      <dsp:spPr>
        <a:xfrm>
          <a:off x="5477827" y="750618"/>
          <a:ext cx="1690687" cy="20288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002" tIns="0" rIns="167002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Convert CSV to JSON</a:t>
          </a:r>
        </a:p>
      </dsp:txBody>
      <dsp:txXfrm>
        <a:off x="5477827" y="1562148"/>
        <a:ext cx="1690687" cy="1217295"/>
      </dsp:txXfrm>
    </dsp:sp>
    <dsp:sp modelId="{ED63BE5B-99AF-3547-9C0A-364DF8F95E48}">
      <dsp:nvSpPr>
        <dsp:cNvPr id="0" name=""/>
        <dsp:cNvSpPr/>
      </dsp:nvSpPr>
      <dsp:spPr>
        <a:xfrm>
          <a:off x="5477827" y="750618"/>
          <a:ext cx="1690687" cy="81153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002" tIns="165100" rIns="167002" bIns="16510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04</a:t>
          </a:r>
        </a:p>
      </dsp:txBody>
      <dsp:txXfrm>
        <a:off x="5477827" y="750618"/>
        <a:ext cx="1690687" cy="811530"/>
      </dsp:txXfrm>
    </dsp:sp>
    <dsp:sp modelId="{ADEC56F4-90DD-2145-9D8D-443806EE231F}">
      <dsp:nvSpPr>
        <dsp:cNvPr id="0" name=""/>
        <dsp:cNvSpPr/>
      </dsp:nvSpPr>
      <dsp:spPr>
        <a:xfrm>
          <a:off x="7303770" y="750618"/>
          <a:ext cx="1690687" cy="20288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002" tIns="0" rIns="167002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Stage data into Azure Blob Storage</a:t>
          </a:r>
        </a:p>
      </dsp:txBody>
      <dsp:txXfrm>
        <a:off x="7303770" y="1562148"/>
        <a:ext cx="1690687" cy="1217295"/>
      </dsp:txXfrm>
    </dsp:sp>
    <dsp:sp modelId="{78DAD7A4-A4B9-2F49-BA2A-DA0E4287EFDB}">
      <dsp:nvSpPr>
        <dsp:cNvPr id="0" name=""/>
        <dsp:cNvSpPr/>
      </dsp:nvSpPr>
      <dsp:spPr>
        <a:xfrm>
          <a:off x="7303770" y="750618"/>
          <a:ext cx="1690687" cy="81153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002" tIns="165100" rIns="167002" bIns="16510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05</a:t>
          </a:r>
        </a:p>
      </dsp:txBody>
      <dsp:txXfrm>
        <a:off x="7303770" y="750618"/>
        <a:ext cx="1690687" cy="811530"/>
      </dsp:txXfrm>
    </dsp:sp>
    <dsp:sp modelId="{017DED5F-1881-8B49-8549-76ECA61BD480}">
      <dsp:nvSpPr>
        <dsp:cNvPr id="0" name=""/>
        <dsp:cNvSpPr/>
      </dsp:nvSpPr>
      <dsp:spPr>
        <a:xfrm>
          <a:off x="9129712" y="750618"/>
          <a:ext cx="1690687" cy="20288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002" tIns="0" rIns="167002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Push data to Azure Cosmos DB</a:t>
          </a:r>
        </a:p>
      </dsp:txBody>
      <dsp:txXfrm>
        <a:off x="9129712" y="1562148"/>
        <a:ext cx="1690687" cy="1217295"/>
      </dsp:txXfrm>
    </dsp:sp>
    <dsp:sp modelId="{7E7B8CFF-A05C-F04B-A14B-AFF9600D662F}">
      <dsp:nvSpPr>
        <dsp:cNvPr id="0" name=""/>
        <dsp:cNvSpPr/>
      </dsp:nvSpPr>
      <dsp:spPr>
        <a:xfrm>
          <a:off x="9129712" y="750618"/>
          <a:ext cx="1690687" cy="81153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002" tIns="165100" rIns="167002" bIns="16510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06</a:t>
          </a:r>
        </a:p>
      </dsp:txBody>
      <dsp:txXfrm>
        <a:off x="9129712" y="750618"/>
        <a:ext cx="1690687" cy="8115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4F3A1-080C-B541-96BE-EC50643A1FD4}" type="datetimeFigureOut">
              <a:rPr lang="en-US" smtClean="0"/>
              <a:t>4/23/22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65EF5F-4AC8-094D-A9B3-5BA46ADE2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51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5EF5F-4AC8-094D-A9B3-5BA46ADE220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6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D4E46AA-1EC0-4433-9956-E798E94A6FB7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9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4/23/22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458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4E46AA-1EC0-4433-9956-E798E94A6FB7}" type="datetimeFigureOut">
              <a:rPr lang="en-US" smtClean="0"/>
              <a:pPr/>
              <a:t>4/23/22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865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4E46AA-1EC0-4433-9956-E798E94A6FB7}" type="datetimeFigureOut">
              <a:rPr lang="en-US" smtClean="0"/>
              <a:pPr/>
              <a:t>4/23/22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5612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4E46AA-1EC0-4433-9956-E798E94A6FB7}" type="datetimeFigureOut">
              <a:rPr lang="en-US" smtClean="0"/>
              <a:pPr/>
              <a:t>4/23/22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449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4/23/22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944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4/23/22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476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21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4E46AA-1EC0-4433-9956-E798E94A6FB7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7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4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4E46AA-1EC0-4433-9956-E798E94A6FB7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1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5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20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4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4/23/22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5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13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8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4/23/22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8485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C43F9F-63DE-0A4D-B15E-65D9B252C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0507" y="764373"/>
            <a:ext cx="7434070" cy="14743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b="1"/>
              <a:t>COVID – 19 Trend Analysis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545738D-6C01-6349-9280-5262FC9BA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0507" y="2628900"/>
            <a:ext cx="7454077" cy="358978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b="1" dirty="0"/>
              <a:t>Team 5 – COSMOS DB</a:t>
            </a:r>
            <a:endParaRPr lang="en-US" b="1"/>
          </a:p>
          <a:p>
            <a:pPr indent="-228600">
              <a:buFont typeface="Arial" panose="020B0604020202020204" pitchFamily="34" charset="0"/>
              <a:buChar char="•"/>
            </a:pPr>
            <a:endParaRPr lang="en-US" b="1"/>
          </a:p>
          <a:p>
            <a:pPr indent="-228600">
              <a:buFont typeface="Arial" panose="020B0604020202020204" pitchFamily="34" charset="0"/>
              <a:buChar char="•"/>
            </a:pPr>
            <a:endParaRPr lang="en-US" b="1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dirty="0"/>
              <a:t>RISHAB SHEKAR GUNASHEKAR - 001040578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dirty="0"/>
              <a:t>NIRMITI PATIL - 002103927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dirty="0"/>
              <a:t>SRIRAM RAVINDRAN - 001003684</a:t>
            </a:r>
          </a:p>
        </p:txBody>
      </p:sp>
    </p:spTree>
    <p:extLst>
      <p:ext uri="{BB962C8B-B14F-4D97-AF65-F5344CB8AC3E}">
        <p14:creationId xmlns:p14="http://schemas.microsoft.com/office/powerpoint/2010/main" val="3012045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345988-16C0-39A0-5F8B-42868505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26079"/>
            <a:ext cx="10820400" cy="909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b="1" dirty="0"/>
              <a:t>ETL FLOW Using Azure data factory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A0AE57C-30AD-4D4E-9855-B5FBEAD66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DE83827-0563-7C1C-A5C5-778B67ABF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516" y="1824084"/>
            <a:ext cx="11588968" cy="448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654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5DD5BC2-A8E7-4CAD-955A-3807355E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D993AC9-3A4A-4CF2-9BEF-8002E58F6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1">
            <a:extLst>
              <a:ext uri="{FF2B5EF4-FFF2-40B4-BE49-F238E27FC236}">
                <a16:creationId xmlns:a16="http://schemas.microsoft.com/office/drawing/2014/main" id="{DE4144AD-8278-4A35-8DF4-1629E2896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 w="31750">
            <a:solidFill>
              <a:srgbClr val="A7EE3C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F658259-0A76-B0E5-2D57-81D786C08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204" y="1286423"/>
            <a:ext cx="10451592" cy="4285153"/>
          </a:xfrm>
          <a:prstGeom prst="rect">
            <a:avLst/>
          </a:prstGeom>
          <a:ln w="31750" cap="sq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2188280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6AF2E70-7545-B7F5-0A8A-2CEB509A8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9" y="140548"/>
            <a:ext cx="5890159" cy="6576903"/>
          </a:xfrm>
          <a:prstGeom prst="rect">
            <a:avLst/>
          </a:prstGeom>
        </p:spPr>
      </p:pic>
      <p:pic>
        <p:nvPicPr>
          <p:cNvPr id="6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330E7B4A-CDF9-B3F2-23F8-4CF2936CA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0548"/>
            <a:ext cx="5997408" cy="657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62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8A69D2-5838-80A1-6E1C-BB101E5DD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454778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</a:rPr>
              <a:t>COSMOS DB Linked Service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6D60C29-353C-20FE-0C4E-B0A1D212F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475" y="1705009"/>
            <a:ext cx="6269058" cy="344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943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4D28C2-2D74-55B2-5914-F7CD3B61B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38" y="764373"/>
            <a:ext cx="3969180" cy="192037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</a:rPr>
              <a:t>Master pipeline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3867792-30A9-A324-51C2-85517C421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96" y="2800985"/>
            <a:ext cx="3687417" cy="3148329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Pipeline-1: </a:t>
            </a:r>
            <a:r>
              <a:rPr lang="en-US" sz="1600" dirty="0">
                <a:solidFill>
                  <a:schemeClr val="bg1"/>
                </a:solidFill>
              </a:rPr>
              <a:t>To do API fetch using HTTP service and staging the data in csv format in Azure Blob Storage.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Pipeline-2: </a:t>
            </a:r>
            <a:r>
              <a:rPr lang="en-US" sz="1600" dirty="0">
                <a:solidFill>
                  <a:schemeClr val="bg1"/>
                </a:solidFill>
              </a:rPr>
              <a:t>Converting CSV data to JSON data by creating a dataflow.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Pipeline-3: </a:t>
            </a:r>
            <a:r>
              <a:rPr lang="en-US" sz="1600" dirty="0">
                <a:solidFill>
                  <a:schemeClr val="bg1"/>
                </a:solidFill>
              </a:rPr>
              <a:t>JSON Data Ingestion in Cosmos DB</a:t>
            </a:r>
          </a:p>
        </p:txBody>
      </p:sp>
      <p:pic>
        <p:nvPicPr>
          <p:cNvPr id="5" name="Content Placeholder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70C2E897-4174-51CE-7147-EDDF303C3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475" y="2253552"/>
            <a:ext cx="6269058" cy="235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48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AF4BC38-95B8-8B9E-27DA-35914FBB9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32" y="59380"/>
            <a:ext cx="11939747" cy="66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9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E56F57-122B-9CF4-F6F3-BE956E1B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803" y="2468814"/>
            <a:ext cx="3687417" cy="192037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Final JSON STRUCTURE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D5935BA-13CA-5763-3FB1-9DA3F7418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475" y="725469"/>
            <a:ext cx="6269058" cy="540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689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78C9AC-8B87-96D4-2185-DAF221D07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294560"/>
            <a:ext cx="3687417" cy="1920372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Power BI Dashboard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768BB71-8A99-003D-2C5A-6D6F3DB6E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475" y="1313193"/>
            <a:ext cx="6269058" cy="423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4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1FBDED38-E809-47DF-A501-94A1EC4C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05FC470-6312-7468-E739-C94C320962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151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FBDED38-E809-47DF-A501-94A1EC4C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A90D245-AD15-51C2-0569-8D14B49330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09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0BC8A-148C-8A45-9620-F19AFBFDC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OBJECTIVE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F31A98D2-1A7F-4367-B441-4E1AA50AA8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3457654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0167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1FBDED38-E809-47DF-A501-94A1EC4C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9" name="Content Placeholder 8" descr="Chart, histogram&#10;&#10;Description automatically generated">
            <a:extLst>
              <a:ext uri="{FF2B5EF4-FFF2-40B4-BE49-F238E27FC236}">
                <a16:creationId xmlns:a16="http://schemas.microsoft.com/office/drawing/2014/main" id="{2E15D923-B65C-9688-CFA3-7EE8755210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61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FBDED38-E809-47DF-A501-94A1EC4C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EEFEF38-141E-710F-15A8-993CBAC9AB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774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FBDED38-E809-47DF-A501-94A1EC4C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FCA4C61D-19C8-3452-1B7F-8C0742A453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642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FBDED38-E809-47DF-A501-94A1EC4C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E3CEAAE-725D-BDED-4EF6-F3BABA3AD2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86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>
            <a:extLst>
              <a:ext uri="{FF2B5EF4-FFF2-40B4-BE49-F238E27FC236}">
                <a16:creationId xmlns:a16="http://schemas.microsoft.com/office/drawing/2014/main" id="{1FBDED38-E809-47DF-A501-94A1EC4C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3074" name="Picture 2" descr="1435+ Editable Thank You Images for PowerPoint | SlideUpLift">
            <a:extLst>
              <a:ext uri="{FF2B5EF4-FFF2-40B4-BE49-F238E27FC236}">
                <a16:creationId xmlns:a16="http://schemas.microsoft.com/office/drawing/2014/main" id="{44D01191-4148-FF9D-5B48-F4322A58B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97" b="11303"/>
          <a:stretch/>
        </p:blipFill>
        <p:spPr bwMode="auto">
          <a:xfrm>
            <a:off x="0" y="10"/>
            <a:ext cx="1228700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302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CEE598-2738-5E40-B702-EED68703D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34785"/>
            <a:ext cx="10820400" cy="909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b="1" dirty="0"/>
              <a:t>DATA ARCHITECTURE DIAGRAM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0AE57C-30AD-4D4E-9855-B5FBEAD66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81838FE-C128-1A5F-0DCF-FF26AEB19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745" y="2482850"/>
            <a:ext cx="9870509" cy="36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65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36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46" name="Picture 38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C80E48-4ACC-6E56-EB41-B0E4F4CEA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77194"/>
            <a:ext cx="10820400" cy="909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b="1" dirty="0"/>
              <a:t>Dataset Overview</a:t>
            </a:r>
          </a:p>
        </p:txBody>
      </p:sp>
      <p:sp>
        <p:nvSpPr>
          <p:cNvPr id="47" name="Rectangle 40">
            <a:extLst>
              <a:ext uri="{FF2B5EF4-FFF2-40B4-BE49-F238E27FC236}">
                <a16:creationId xmlns:a16="http://schemas.microsoft.com/office/drawing/2014/main" id="{8A0AE57C-30AD-4D4E-9855-B5FBEAD66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9BEAAFB1-4164-E80F-248A-774305E03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897" y="1702452"/>
            <a:ext cx="11459609" cy="4470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99509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91F7D8-AF4D-7E5E-CB17-BAB0E5C9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2" y="2379382"/>
            <a:ext cx="4534437" cy="1441450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b="1" dirty="0"/>
              <a:t>EXPECTED JSON STRUCTURE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BD3A409B-DD2C-7351-B5F2-D690FFF98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865" y="360226"/>
            <a:ext cx="4444409" cy="588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800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2405B-46C3-6C74-DA6B-4B40BEEB8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11517"/>
            <a:ext cx="4481624" cy="674086"/>
          </a:xfrm>
        </p:spPr>
        <p:txBody>
          <a:bodyPr anchor="b">
            <a:normAutofit/>
          </a:bodyPr>
          <a:lstStyle/>
          <a:p>
            <a:pPr algn="ctr"/>
            <a:r>
              <a:rPr lang="en-US" sz="3200" b="1" dirty="0"/>
              <a:t>Azure Services</a:t>
            </a: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8D25211A-4CA0-4B53-82BB-1EE7C7F3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1379" y="0"/>
            <a:ext cx="72406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Microsoft Azure - Wikipedia">
            <a:extLst>
              <a:ext uri="{FF2B5EF4-FFF2-40B4-BE49-F238E27FC236}">
                <a16:creationId xmlns:a16="http://schemas.microsoft.com/office/drawing/2014/main" id="{0F078961-3CC5-EE6F-4B34-88AE82665C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" r="2" b="2"/>
          <a:stretch/>
        </p:blipFill>
        <p:spPr bwMode="auto">
          <a:xfrm>
            <a:off x="5174469" y="117443"/>
            <a:ext cx="6887853" cy="662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What are the Key Azure Services for .NET developers? - Blogmepost - Learn  with us for better results!">
            <a:extLst>
              <a:ext uri="{FF2B5EF4-FFF2-40B4-BE49-F238E27FC236}">
                <a16:creationId xmlns:a16="http://schemas.microsoft.com/office/drawing/2014/main" id="{B1DEE09C-04B1-9389-D610-F3DD85C9E1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2218590"/>
            <a:ext cx="1210410" cy="121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w to do string interpolation in Azure Data Factory | Joe Ho Blog">
            <a:extLst>
              <a:ext uri="{FF2B5EF4-FFF2-40B4-BE49-F238E27FC236}">
                <a16:creationId xmlns:a16="http://schemas.microsoft.com/office/drawing/2014/main" id="{5D5B6211-19A8-4431-5911-03679B71E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707149"/>
            <a:ext cx="1210410" cy="121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op reasons to migrate MongoDB to Cosmos DB - Neal Analytics">
            <a:extLst>
              <a:ext uri="{FF2B5EF4-FFF2-40B4-BE49-F238E27FC236}">
                <a16:creationId xmlns:a16="http://schemas.microsoft.com/office/drawing/2014/main" id="{7B8CC297-A09C-0AC6-9B6E-4DCBE2E00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61" y="5083413"/>
            <a:ext cx="1852685" cy="121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571346-B3EA-BBC0-7DA1-478645AC2631}"/>
              </a:ext>
            </a:extLst>
          </p:cNvPr>
          <p:cNvSpPr txBox="1"/>
          <p:nvPr/>
        </p:nvSpPr>
        <p:spPr>
          <a:xfrm>
            <a:off x="2184150" y="2595136"/>
            <a:ext cx="2767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Blob Storage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EB25EC-245A-A239-2251-7759A7D3F157}"/>
              </a:ext>
            </a:extLst>
          </p:cNvPr>
          <p:cNvSpPr txBox="1"/>
          <p:nvPr/>
        </p:nvSpPr>
        <p:spPr>
          <a:xfrm>
            <a:off x="2119305" y="4071541"/>
            <a:ext cx="2767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Data Factory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C5053E-3DA3-602C-F99C-E658593983B4}"/>
              </a:ext>
            </a:extLst>
          </p:cNvPr>
          <p:cNvSpPr txBox="1"/>
          <p:nvPr/>
        </p:nvSpPr>
        <p:spPr>
          <a:xfrm>
            <a:off x="2119305" y="5498696"/>
            <a:ext cx="2767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Cosmos DB</a:t>
            </a:r>
          </a:p>
        </p:txBody>
      </p:sp>
    </p:spTree>
    <p:extLst>
      <p:ext uri="{BB962C8B-B14F-4D97-AF65-F5344CB8AC3E}">
        <p14:creationId xmlns:p14="http://schemas.microsoft.com/office/powerpoint/2010/main" val="3035500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5988-16C0-39A0-5F8B-42868505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45396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ETL FLOW Using Azure data factory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4776C4-89EF-0808-1BA6-93EC743F15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2556362"/>
              </p:ext>
            </p:extLst>
          </p:nvPr>
        </p:nvGraphicFramePr>
        <p:xfrm>
          <a:off x="685800" y="202638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8677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FF8DA-E416-50CE-1F53-8BAE82899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475" y="134337"/>
            <a:ext cx="11711050" cy="1293028"/>
          </a:xfrm>
        </p:spPr>
        <p:txBody>
          <a:bodyPr/>
          <a:lstStyle/>
          <a:p>
            <a:pPr algn="ctr"/>
            <a:r>
              <a:rPr lang="en-US" b="1" dirty="0"/>
              <a:t>AZURE DATA FACTORY 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975B6FA-EC53-5D4E-4ADC-C77DD672B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75" y="1562300"/>
            <a:ext cx="11711050" cy="485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664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345988-16C0-39A0-5F8B-42868505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468813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</a:rPr>
              <a:t>ETL FLOW Using Azure data factory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B99D50E-3AE5-4045-CE1E-C5A2CFCCD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475" y="686287"/>
            <a:ext cx="6269058" cy="548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25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{5369E7AF-6016-3142-AE8C-9C2847326793}tf10001079</Template>
  <TotalTime>1083</TotalTime>
  <Words>231</Words>
  <Application>Microsoft Macintosh PowerPoint</Application>
  <PresentationFormat>Widescreen</PresentationFormat>
  <Paragraphs>51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Century Gothic</vt:lpstr>
      <vt:lpstr>Vapor Trail</vt:lpstr>
      <vt:lpstr>COVID – 19 Trend Analysis</vt:lpstr>
      <vt:lpstr>OBJECTIVE</vt:lpstr>
      <vt:lpstr>DATA ARCHITECTURE DIAGRAM</vt:lpstr>
      <vt:lpstr>Dataset Overview</vt:lpstr>
      <vt:lpstr>EXPECTED JSON STRUCTURE</vt:lpstr>
      <vt:lpstr>Azure Services</vt:lpstr>
      <vt:lpstr>ETL FLOW Using Azure data factory</vt:lpstr>
      <vt:lpstr>AZURE DATA FACTORY </vt:lpstr>
      <vt:lpstr>ETL FLOW Using Azure data factory</vt:lpstr>
      <vt:lpstr>ETL FLOW Using Azure data factory</vt:lpstr>
      <vt:lpstr>PowerPoint Presentation</vt:lpstr>
      <vt:lpstr>PowerPoint Presentation</vt:lpstr>
      <vt:lpstr>COSMOS DB Linked Service</vt:lpstr>
      <vt:lpstr>Master pipeline</vt:lpstr>
      <vt:lpstr>PowerPoint Presentation</vt:lpstr>
      <vt:lpstr>Final JSON STRUCTURE</vt:lpstr>
      <vt:lpstr>Power BI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– 19 Trend Analysis</dc:title>
  <dc:creator>Rishab Shekar</dc:creator>
  <cp:lastModifiedBy>Rishab Shekar</cp:lastModifiedBy>
  <cp:revision>13</cp:revision>
  <dcterms:created xsi:type="dcterms:W3CDTF">2022-02-19T21:11:07Z</dcterms:created>
  <dcterms:modified xsi:type="dcterms:W3CDTF">2022-04-23T16:59:45Z</dcterms:modified>
</cp:coreProperties>
</file>