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05b5d9a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05b5d9a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05b5d9a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05b5d9a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addd08a9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addd08a9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df65a0de4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df65a0de4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05b5d9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05b5d9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ddd08a91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ddd08a91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df65a0de4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df65a0de4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df65a0de4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adf65a0de4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df65a0de4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df65a0de4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df65a0de4_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df65a0de4_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nurudeenabdulsalaam/fitbit-fitness-tracker-data?select=dailyActivity_merged.csv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65850" y="564725"/>
            <a:ext cx="3391200" cy="11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FitBit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085050" y="2010700"/>
            <a:ext cx="2961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Ankita Indi - 002104957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Nirmiti Patil - 002103927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Saad Ghojaria - 002129718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065850" y="1549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5" y="10570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Random Forest </a:t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0" y="2125275"/>
            <a:ext cx="3025649" cy="273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600" y="1597877"/>
            <a:ext cx="3717650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</a:t>
            </a:r>
            <a:r>
              <a:rPr lang="en-GB">
                <a:solidFill>
                  <a:schemeClr val="lt1"/>
                </a:solidFill>
              </a:rPr>
              <a:t>. Accuracies after Hyper parameter tuning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675" y="1454650"/>
            <a:ext cx="6946123" cy="1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652825" y="630725"/>
            <a:ext cx="70305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528450" y="1402900"/>
            <a:ext cx="84432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 describes an analysis of the Fitbit Data. Our objectives are to describe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Times New Roman"/>
              <a:buAutoNum type="arabicPeriod"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Calories burnt as per daily activity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Times New Roman"/>
              <a:buAutoNum type="arabicPeriod"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see active and inactive users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Times New Roman"/>
              <a:buAutoNum type="arabicPeriod"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Calories burnt as per Our analysis covers three distinct algorithm.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analyze the data and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cleaning and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necessary information of the Fitbit data. Next, we perform data transformation,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imputation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data and other feature engineering to make the data more standard.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model and gain insights of the data by getting the accuracy for the algorithm and to find its efficiency. Third, we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visualization to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observations. We have used multiple libraries to get proper insights and 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-GB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411000" y="1402900"/>
            <a:ext cx="85605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https://www.kaggle.com/datasets/nurudeenabdulsalaam/fitbit-fitness-tracker-data?select=dailyActivity_merged.csv</a:t>
            </a:r>
            <a:b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 using a Fitbit dataset from Kaggle.We have done a </a:t>
            </a:r>
            <a: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</a:t>
            </a:r>
            <a:r>
              <a:rPr lang="en-GB" sz="17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study between the models-Linear Regression,</a:t>
            </a: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Forest,XgBoost,K-Means Clustering algorithm.</a:t>
            </a:r>
            <a:b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also performed Hypertuning using ridge ,lasso ,Elastic-Net Regression for Linear Regression,Elbow method for K-mean,Random Forest ,XGBoost and XGBRegressor</a:t>
            </a:r>
            <a:br>
              <a:rPr lang="en-GB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8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split the dataset into training(60%) of the total dataset and the validation and test set are both made up to 20%.We perform some data visualization and infer some insights</a:t>
            </a:r>
            <a:br>
              <a:rPr lang="en-GB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28450" y="598575"/>
            <a:ext cx="662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Data Engineering/Data Profiling  methods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 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Engineering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 Scaler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 Max Scaler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Imputation - KNN Imputer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 tree classifier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Profiling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Standardization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92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 </a:t>
            </a:r>
            <a:r>
              <a:rPr lang="en-GB" sz="1192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Lasso Regression</a:t>
            </a:r>
            <a:endParaRPr sz="1192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99075"/>
            <a:ext cx="4515773" cy="207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500" y="3094125"/>
            <a:ext cx="3334811" cy="1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415050" y="574800"/>
            <a:ext cx="7030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Data Preprocessing 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415050" y="1081750"/>
            <a:ext cx="83139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some highlights of how we processed the data .Once the data was cleaned,We used some Machine learning algorithms like </a:t>
            </a:r>
            <a:r>
              <a:rPr i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Forest,XgBoost,Linear Regression and K-Means Clustering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hyperparameter tuning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3570250" y="91925"/>
            <a:ext cx="676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 sz="27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2161875"/>
            <a:ext cx="6717451" cy="1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13" y="3819125"/>
            <a:ext cx="785642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94300" y="4427175"/>
            <a:ext cx="7672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Accuracy for Linear Regression: 74.79%</a:t>
            </a:r>
            <a:endParaRPr sz="1800"/>
          </a:p>
        </p:txBody>
      </p:sp>
      <p:sp>
        <p:nvSpPr>
          <p:cNvPr id="320" name="Google Shape;320;p18"/>
          <p:cNvSpPr txBox="1"/>
          <p:nvPr/>
        </p:nvSpPr>
        <p:spPr>
          <a:xfrm>
            <a:off x="955100" y="270075"/>
            <a:ext cx="654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Linear Regression Model:</a:t>
            </a:r>
            <a:endParaRPr b="1"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00" y="892463"/>
            <a:ext cx="7030502" cy="33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787100" y="434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318163" y="2571750"/>
            <a:ext cx="8313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for Linear Regression: 74.66%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787100" y="270075"/>
            <a:ext cx="67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Regression Model after Hypertuning:</a:t>
            </a:r>
            <a:endParaRPr b="1" sz="27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415350" y="80887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Hypertuning using ridge: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5" y="1270575"/>
            <a:ext cx="8576548" cy="11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415350" y="3113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Hypertuning using lasso:</a:t>
            </a:r>
            <a:endParaRPr/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25" y="3575375"/>
            <a:ext cx="8576548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/>
        </p:nvSpPr>
        <p:spPr>
          <a:xfrm>
            <a:off x="352600" y="4574675"/>
            <a:ext cx="46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for Linear Regression: 74.63%</a:t>
            </a:r>
            <a:endParaRPr sz="800"/>
          </a:p>
        </p:txBody>
      </p:sp>
      <p:pic>
        <p:nvPicPr>
          <p:cNvPr id="335" name="Google Shape;3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834550" y="270075"/>
            <a:ext cx="67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K-Means Clustering Method:</a:t>
            </a:r>
            <a:endParaRPr b="1"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5" y="808875"/>
            <a:ext cx="3558751" cy="26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125" y="2989675"/>
            <a:ext cx="5417201" cy="169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3962100" y="2454050"/>
            <a:ext cx="32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787100" y="434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691150" y="310250"/>
            <a:ext cx="67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XgBoost </a:t>
            </a:r>
            <a:endParaRPr b="1" sz="27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50" y="2187150"/>
            <a:ext cx="4693173" cy="25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1151" cy="6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910750"/>
            <a:ext cx="3812450" cy="231470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1"/>
          <p:cNvSpPr txBox="1"/>
          <p:nvPr/>
        </p:nvSpPr>
        <p:spPr>
          <a:xfrm>
            <a:off x="4154975" y="1610200"/>
            <a:ext cx="32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