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2" r:id="rId4"/>
    <p:sldId id="263" r:id="rId5"/>
    <p:sldId id="259" r:id="rId6"/>
    <p:sldId id="258" r:id="rId7"/>
    <p:sldId id="260" r:id="rId8"/>
    <p:sldId id="264" r:id="rId9"/>
    <p:sldId id="265" r:id="rId10"/>
    <p:sldId id="266" r:id="rId11"/>
    <p:sldId id="261"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image" Target="../media/image15.jpg"/><Relationship Id="rId5" Type="http://schemas.openxmlformats.org/officeDocument/2006/relationships/image" Target="../media/image11.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image" Target="../media/image15.jpg"/><Relationship Id="rId5" Type="http://schemas.openxmlformats.org/officeDocument/2006/relationships/image" Target="../media/image11.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FEB8E-366A-48FB-9986-22A1F0B09A7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A945092B-6769-4C4E-AA1F-7CD37D7D613D}">
      <dgm:prSet phldrT="[Text]" custT="1"/>
      <dgm:spPr/>
      <dgm:t>
        <a:bodyPr/>
        <a:lstStyle/>
        <a:p>
          <a:r>
            <a:rPr lang="en-US" sz="2000" dirty="0">
              <a:solidFill>
                <a:schemeClr val="tx1"/>
              </a:solidFill>
            </a:rPr>
            <a:t>Patient Safety</a:t>
          </a:r>
        </a:p>
      </dgm:t>
    </dgm:pt>
    <dgm:pt modelId="{586DA5B3-1C44-45E5-8D5D-8BA77560D688}" type="parTrans" cxnId="{B0AC62A7-4D92-4B6B-AAC1-F4D62FB2177B}">
      <dgm:prSet/>
      <dgm:spPr/>
      <dgm:t>
        <a:bodyPr/>
        <a:lstStyle/>
        <a:p>
          <a:endParaRPr lang="en-US"/>
        </a:p>
      </dgm:t>
    </dgm:pt>
    <dgm:pt modelId="{264D9C40-0007-4E34-96A6-62981BC8E40E}" type="sibTrans" cxnId="{B0AC62A7-4D92-4B6B-AAC1-F4D62FB2177B}">
      <dgm:prSet/>
      <dgm:spPr/>
      <dgm:t>
        <a:bodyPr/>
        <a:lstStyle/>
        <a:p>
          <a:endParaRPr lang="en-US"/>
        </a:p>
      </dgm:t>
    </dgm:pt>
    <dgm:pt modelId="{5AEC7DEA-A01A-4435-87BD-9FF608641E1C}">
      <dgm:prSet phldrT="[Text]" custT="1"/>
      <dgm:spPr/>
      <dgm:t>
        <a:bodyPr/>
        <a:lstStyle/>
        <a:p>
          <a:r>
            <a:rPr lang="en-US" sz="2000" dirty="0">
              <a:solidFill>
                <a:schemeClr val="tx1"/>
              </a:solidFill>
            </a:rPr>
            <a:t>Resource Conversation</a:t>
          </a:r>
        </a:p>
      </dgm:t>
    </dgm:pt>
    <dgm:pt modelId="{BE52DE7F-C0EC-4407-BEAC-D099B4B73AFF}" type="parTrans" cxnId="{BAD82E92-0C8F-47EA-9060-1C17E9905128}">
      <dgm:prSet/>
      <dgm:spPr/>
      <dgm:t>
        <a:bodyPr/>
        <a:lstStyle/>
        <a:p>
          <a:endParaRPr lang="en-US"/>
        </a:p>
      </dgm:t>
    </dgm:pt>
    <dgm:pt modelId="{903729DD-BF7D-426D-89C1-5DC3526CCD67}" type="sibTrans" cxnId="{BAD82E92-0C8F-47EA-9060-1C17E9905128}">
      <dgm:prSet/>
      <dgm:spPr/>
      <dgm:t>
        <a:bodyPr/>
        <a:lstStyle/>
        <a:p>
          <a:endParaRPr lang="en-US"/>
        </a:p>
      </dgm:t>
    </dgm:pt>
    <dgm:pt modelId="{240C76AF-5C4A-4AE1-BDD6-DB1E1D9E3F08}">
      <dgm:prSet phldrT="[Text]" custT="1"/>
      <dgm:spPr/>
      <dgm:t>
        <a:bodyPr/>
        <a:lstStyle/>
        <a:p>
          <a:r>
            <a:rPr lang="en-US" sz="2000" dirty="0">
              <a:solidFill>
                <a:schemeClr val="tx1"/>
              </a:solidFill>
            </a:rPr>
            <a:t>Cost Efficiency</a:t>
          </a:r>
        </a:p>
      </dgm:t>
    </dgm:pt>
    <dgm:pt modelId="{C908F073-67F8-465A-99CA-35EBE36BD46C}" type="parTrans" cxnId="{DF0F856F-6E54-4B3A-98C4-B90461DE4D05}">
      <dgm:prSet/>
      <dgm:spPr/>
      <dgm:t>
        <a:bodyPr/>
        <a:lstStyle/>
        <a:p>
          <a:endParaRPr lang="en-US"/>
        </a:p>
      </dgm:t>
    </dgm:pt>
    <dgm:pt modelId="{2D06AA5F-BDDC-42A1-890F-A13FABDCFE04}" type="sibTrans" cxnId="{DF0F856F-6E54-4B3A-98C4-B90461DE4D05}">
      <dgm:prSet/>
      <dgm:spPr/>
      <dgm:t>
        <a:bodyPr/>
        <a:lstStyle/>
        <a:p>
          <a:endParaRPr lang="en-US"/>
        </a:p>
      </dgm:t>
    </dgm:pt>
    <dgm:pt modelId="{5AF8A9A8-F237-4968-8370-23696CEE01E0}">
      <dgm:prSet phldrT="[Text]" custT="1"/>
      <dgm:spPr/>
      <dgm:t>
        <a:bodyPr/>
        <a:lstStyle/>
        <a:p>
          <a:r>
            <a:rPr lang="en-US" sz="2000" dirty="0">
              <a:solidFill>
                <a:schemeClr val="tx1"/>
              </a:solidFill>
            </a:rPr>
            <a:t>Regulatory</a:t>
          </a:r>
        </a:p>
        <a:p>
          <a:r>
            <a:rPr lang="en-US" sz="2000" dirty="0">
              <a:solidFill>
                <a:schemeClr val="tx1"/>
              </a:solidFill>
            </a:rPr>
            <a:t>Compliance</a:t>
          </a:r>
        </a:p>
      </dgm:t>
    </dgm:pt>
    <dgm:pt modelId="{B8BE34EA-2DCB-4BA8-AF28-A6F833E8C593}" type="parTrans" cxnId="{09BEDCF5-012C-41BF-84BA-2955D409189D}">
      <dgm:prSet/>
      <dgm:spPr/>
      <dgm:t>
        <a:bodyPr/>
        <a:lstStyle/>
        <a:p>
          <a:endParaRPr lang="en-US"/>
        </a:p>
      </dgm:t>
    </dgm:pt>
    <dgm:pt modelId="{8E83E7AF-0295-4599-BD10-8EE0D5C4486B}" type="sibTrans" cxnId="{09BEDCF5-012C-41BF-84BA-2955D409189D}">
      <dgm:prSet/>
      <dgm:spPr/>
      <dgm:t>
        <a:bodyPr/>
        <a:lstStyle/>
        <a:p>
          <a:endParaRPr lang="en-US"/>
        </a:p>
      </dgm:t>
    </dgm:pt>
    <dgm:pt modelId="{34CF3D84-BFE1-4C8C-8C77-CACFCA12A6E1}">
      <dgm:prSet phldrT="[Text]" custT="1"/>
      <dgm:spPr/>
      <dgm:t>
        <a:bodyPr/>
        <a:lstStyle/>
        <a:p>
          <a:r>
            <a:rPr lang="en-US" sz="2000" dirty="0">
              <a:solidFill>
                <a:schemeClr val="tx1"/>
              </a:solidFill>
            </a:rPr>
            <a:t>Data And</a:t>
          </a:r>
        </a:p>
        <a:p>
          <a:r>
            <a:rPr lang="en-US" sz="2000" dirty="0">
              <a:solidFill>
                <a:schemeClr val="tx1"/>
              </a:solidFill>
            </a:rPr>
            <a:t>Analytics</a:t>
          </a:r>
        </a:p>
      </dgm:t>
    </dgm:pt>
    <dgm:pt modelId="{AC5E83D0-AA3E-442A-83E0-937027FA4BF0}" type="parTrans" cxnId="{4129D531-9CAF-4A47-A0EB-92D2B5C2F1ED}">
      <dgm:prSet/>
      <dgm:spPr/>
      <dgm:t>
        <a:bodyPr/>
        <a:lstStyle/>
        <a:p>
          <a:endParaRPr lang="en-US"/>
        </a:p>
      </dgm:t>
    </dgm:pt>
    <dgm:pt modelId="{66427C49-B015-40CE-B62E-7D7B4C675B88}" type="sibTrans" cxnId="{4129D531-9CAF-4A47-A0EB-92D2B5C2F1ED}">
      <dgm:prSet/>
      <dgm:spPr/>
      <dgm:t>
        <a:bodyPr/>
        <a:lstStyle/>
        <a:p>
          <a:endParaRPr lang="en-US"/>
        </a:p>
      </dgm:t>
    </dgm:pt>
    <dgm:pt modelId="{A26364FF-26F5-4525-A090-C426879DE5D8}">
      <dgm:prSet phldrT="[Text]" custT="1"/>
      <dgm:spPr/>
      <dgm:t>
        <a:bodyPr/>
        <a:lstStyle/>
        <a:p>
          <a:r>
            <a:rPr lang="en-US" sz="2000" dirty="0">
              <a:solidFill>
                <a:schemeClr val="tx1"/>
              </a:solidFill>
            </a:rPr>
            <a:t>Improved</a:t>
          </a:r>
        </a:p>
        <a:p>
          <a:r>
            <a:rPr lang="en-US" sz="2000" dirty="0">
              <a:solidFill>
                <a:schemeClr val="tx1"/>
              </a:solidFill>
            </a:rPr>
            <a:t>Patient </a:t>
          </a:r>
        </a:p>
        <a:p>
          <a:r>
            <a:rPr lang="en-US" sz="2000" dirty="0">
              <a:solidFill>
                <a:schemeClr val="tx1"/>
              </a:solidFill>
            </a:rPr>
            <a:t>Outcomes</a:t>
          </a:r>
        </a:p>
      </dgm:t>
    </dgm:pt>
    <dgm:pt modelId="{42D71402-227C-4FE2-A5C4-3FB0D6F8C040}" type="parTrans" cxnId="{50B129B7-2A6C-454A-AF67-1E157F069B35}">
      <dgm:prSet/>
      <dgm:spPr/>
      <dgm:t>
        <a:bodyPr/>
        <a:lstStyle/>
        <a:p>
          <a:endParaRPr lang="en-US"/>
        </a:p>
      </dgm:t>
    </dgm:pt>
    <dgm:pt modelId="{9ADCC9B6-A3D8-4615-9C64-777BC1AA00A7}" type="sibTrans" cxnId="{50B129B7-2A6C-454A-AF67-1E157F069B35}">
      <dgm:prSet/>
      <dgm:spPr/>
      <dgm:t>
        <a:bodyPr/>
        <a:lstStyle/>
        <a:p>
          <a:endParaRPr lang="en-US"/>
        </a:p>
      </dgm:t>
    </dgm:pt>
    <dgm:pt modelId="{30C50364-56F3-424E-BD5D-94C7E97B421A}" type="pres">
      <dgm:prSet presAssocID="{C3EFEB8E-366A-48FB-9986-22A1F0B09A74}" presName="cycle" presStyleCnt="0">
        <dgm:presLayoutVars>
          <dgm:dir/>
          <dgm:resizeHandles val="exact"/>
        </dgm:presLayoutVars>
      </dgm:prSet>
      <dgm:spPr/>
    </dgm:pt>
    <dgm:pt modelId="{5E7F7E32-20FA-4E56-A2EF-66C082D98F37}" type="pres">
      <dgm:prSet presAssocID="{A945092B-6769-4C4E-AA1F-7CD37D7D613D}" presName="node" presStyleLbl="node1" presStyleIdx="0" presStyleCnt="6" custRadScaleRad="92797" custRadScaleInc="7224">
        <dgm:presLayoutVars>
          <dgm:bulletEnabled val="1"/>
        </dgm:presLayoutVars>
      </dgm:prSet>
      <dgm:spPr/>
    </dgm:pt>
    <dgm:pt modelId="{7AB60928-6937-4590-9EAD-1C709EEFFFE7}" type="pres">
      <dgm:prSet presAssocID="{A945092B-6769-4C4E-AA1F-7CD37D7D613D}" presName="spNode" presStyleCnt="0"/>
      <dgm:spPr/>
    </dgm:pt>
    <dgm:pt modelId="{9BE44C8D-A6B3-4699-8D7C-BF1967818714}" type="pres">
      <dgm:prSet presAssocID="{264D9C40-0007-4E34-96A6-62981BC8E40E}" presName="sibTrans" presStyleLbl="sibTrans1D1" presStyleIdx="0" presStyleCnt="6"/>
      <dgm:spPr/>
    </dgm:pt>
    <dgm:pt modelId="{6749A25D-B17E-4852-9B3D-4B68836047B6}" type="pres">
      <dgm:prSet presAssocID="{5AEC7DEA-A01A-4435-87BD-9FF608641E1C}" presName="node" presStyleLbl="node1" presStyleIdx="1" presStyleCnt="6">
        <dgm:presLayoutVars>
          <dgm:bulletEnabled val="1"/>
        </dgm:presLayoutVars>
      </dgm:prSet>
      <dgm:spPr/>
    </dgm:pt>
    <dgm:pt modelId="{2E2F9AC4-34F0-4A1E-99B7-F9022522D34E}" type="pres">
      <dgm:prSet presAssocID="{5AEC7DEA-A01A-4435-87BD-9FF608641E1C}" presName="spNode" presStyleCnt="0"/>
      <dgm:spPr/>
    </dgm:pt>
    <dgm:pt modelId="{F0828C85-4403-4291-B19C-5AC93B51CB75}" type="pres">
      <dgm:prSet presAssocID="{903729DD-BF7D-426D-89C1-5DC3526CCD67}" presName="sibTrans" presStyleLbl="sibTrans1D1" presStyleIdx="1" presStyleCnt="6"/>
      <dgm:spPr/>
    </dgm:pt>
    <dgm:pt modelId="{214C0900-5AFE-4048-B6FA-4B8F27F10FC0}" type="pres">
      <dgm:prSet presAssocID="{240C76AF-5C4A-4AE1-BDD6-DB1E1D9E3F08}" presName="node" presStyleLbl="node1" presStyleIdx="2" presStyleCnt="6">
        <dgm:presLayoutVars>
          <dgm:bulletEnabled val="1"/>
        </dgm:presLayoutVars>
      </dgm:prSet>
      <dgm:spPr/>
    </dgm:pt>
    <dgm:pt modelId="{FF60CAA2-2ECE-4A68-B5E2-41DB53C8922F}" type="pres">
      <dgm:prSet presAssocID="{240C76AF-5C4A-4AE1-BDD6-DB1E1D9E3F08}" presName="spNode" presStyleCnt="0"/>
      <dgm:spPr/>
    </dgm:pt>
    <dgm:pt modelId="{6ED63443-877C-44BC-8AB5-263E2D97CB1B}" type="pres">
      <dgm:prSet presAssocID="{2D06AA5F-BDDC-42A1-890F-A13FABDCFE04}" presName="sibTrans" presStyleLbl="sibTrans1D1" presStyleIdx="2" presStyleCnt="6"/>
      <dgm:spPr/>
    </dgm:pt>
    <dgm:pt modelId="{FAC4A7F4-07F5-45E8-8D92-0F0FBB29AF00}" type="pres">
      <dgm:prSet presAssocID="{5AF8A9A8-F237-4968-8370-23696CEE01E0}" presName="node" presStyleLbl="node1" presStyleIdx="3" presStyleCnt="6" custRadScaleRad="90881" custRadScaleInc="-7376">
        <dgm:presLayoutVars>
          <dgm:bulletEnabled val="1"/>
        </dgm:presLayoutVars>
      </dgm:prSet>
      <dgm:spPr/>
    </dgm:pt>
    <dgm:pt modelId="{02F81792-A756-44C0-948D-504A11BC85FB}" type="pres">
      <dgm:prSet presAssocID="{5AF8A9A8-F237-4968-8370-23696CEE01E0}" presName="spNode" presStyleCnt="0"/>
      <dgm:spPr/>
    </dgm:pt>
    <dgm:pt modelId="{646E43B8-32FF-411C-870F-A26C677E4BB9}" type="pres">
      <dgm:prSet presAssocID="{8E83E7AF-0295-4599-BD10-8EE0D5C4486B}" presName="sibTrans" presStyleLbl="sibTrans1D1" presStyleIdx="3" presStyleCnt="6"/>
      <dgm:spPr/>
    </dgm:pt>
    <dgm:pt modelId="{84E64F09-DA33-4DC7-B2A7-9AEF8DDBBA81}" type="pres">
      <dgm:prSet presAssocID="{34CF3D84-BFE1-4C8C-8C77-CACFCA12A6E1}" presName="node" presStyleLbl="node1" presStyleIdx="4" presStyleCnt="6" custRadScaleRad="97138" custRadScaleInc="-1272">
        <dgm:presLayoutVars>
          <dgm:bulletEnabled val="1"/>
        </dgm:presLayoutVars>
      </dgm:prSet>
      <dgm:spPr/>
    </dgm:pt>
    <dgm:pt modelId="{7CD6D47F-4684-4489-B2F5-627E0962F279}" type="pres">
      <dgm:prSet presAssocID="{34CF3D84-BFE1-4C8C-8C77-CACFCA12A6E1}" presName="spNode" presStyleCnt="0"/>
      <dgm:spPr/>
    </dgm:pt>
    <dgm:pt modelId="{A9C69D4A-78DA-45F3-AE76-C636EC100BD2}" type="pres">
      <dgm:prSet presAssocID="{66427C49-B015-40CE-B62E-7D7B4C675B88}" presName="sibTrans" presStyleLbl="sibTrans1D1" presStyleIdx="4" presStyleCnt="6"/>
      <dgm:spPr/>
    </dgm:pt>
    <dgm:pt modelId="{19C22DB4-D72F-4964-8CE4-1CFA5179F379}" type="pres">
      <dgm:prSet presAssocID="{A26364FF-26F5-4525-A090-C426879DE5D8}" presName="node" presStyleLbl="node1" presStyleIdx="5" presStyleCnt="6" custScaleX="104770" custScaleY="139903">
        <dgm:presLayoutVars>
          <dgm:bulletEnabled val="1"/>
        </dgm:presLayoutVars>
      </dgm:prSet>
      <dgm:spPr/>
    </dgm:pt>
    <dgm:pt modelId="{86DA3C1F-8A08-409B-8FEC-DA3D04BE6E68}" type="pres">
      <dgm:prSet presAssocID="{A26364FF-26F5-4525-A090-C426879DE5D8}" presName="spNode" presStyleCnt="0"/>
      <dgm:spPr/>
    </dgm:pt>
    <dgm:pt modelId="{DDFE6F0D-62E7-4EB7-AC52-073971A5D1EE}" type="pres">
      <dgm:prSet presAssocID="{9ADCC9B6-A3D8-4615-9C64-777BC1AA00A7}" presName="sibTrans" presStyleLbl="sibTrans1D1" presStyleIdx="5" presStyleCnt="6"/>
      <dgm:spPr/>
    </dgm:pt>
  </dgm:ptLst>
  <dgm:cxnLst>
    <dgm:cxn modelId="{72751A03-16DE-4F3A-95A5-40BAC3923BC6}" type="presOf" srcId="{66427C49-B015-40CE-B62E-7D7B4C675B88}" destId="{A9C69D4A-78DA-45F3-AE76-C636EC100BD2}" srcOrd="0" destOrd="0" presId="urn:microsoft.com/office/officeart/2005/8/layout/cycle6"/>
    <dgm:cxn modelId="{4129D531-9CAF-4A47-A0EB-92D2B5C2F1ED}" srcId="{C3EFEB8E-366A-48FB-9986-22A1F0B09A74}" destId="{34CF3D84-BFE1-4C8C-8C77-CACFCA12A6E1}" srcOrd="4" destOrd="0" parTransId="{AC5E83D0-AA3E-442A-83E0-937027FA4BF0}" sibTransId="{66427C49-B015-40CE-B62E-7D7B4C675B88}"/>
    <dgm:cxn modelId="{C1A20A69-2E2B-4173-AE6E-6357A8F25372}" type="presOf" srcId="{5AF8A9A8-F237-4968-8370-23696CEE01E0}" destId="{FAC4A7F4-07F5-45E8-8D92-0F0FBB29AF00}" srcOrd="0" destOrd="0" presId="urn:microsoft.com/office/officeart/2005/8/layout/cycle6"/>
    <dgm:cxn modelId="{8B16F64D-4E36-401D-AFD0-2310FCA6428E}" type="presOf" srcId="{5AEC7DEA-A01A-4435-87BD-9FF608641E1C}" destId="{6749A25D-B17E-4852-9B3D-4B68836047B6}" srcOrd="0" destOrd="0" presId="urn:microsoft.com/office/officeart/2005/8/layout/cycle6"/>
    <dgm:cxn modelId="{DF0F856F-6E54-4B3A-98C4-B90461DE4D05}" srcId="{C3EFEB8E-366A-48FB-9986-22A1F0B09A74}" destId="{240C76AF-5C4A-4AE1-BDD6-DB1E1D9E3F08}" srcOrd="2" destOrd="0" parTransId="{C908F073-67F8-465A-99CA-35EBE36BD46C}" sibTransId="{2D06AA5F-BDDC-42A1-890F-A13FABDCFE04}"/>
    <dgm:cxn modelId="{DBC55A86-0349-42E8-B928-3345636B3C9D}" type="presOf" srcId="{A26364FF-26F5-4525-A090-C426879DE5D8}" destId="{19C22DB4-D72F-4964-8CE4-1CFA5179F379}" srcOrd="0" destOrd="0" presId="urn:microsoft.com/office/officeart/2005/8/layout/cycle6"/>
    <dgm:cxn modelId="{BAD82E92-0C8F-47EA-9060-1C17E9905128}" srcId="{C3EFEB8E-366A-48FB-9986-22A1F0B09A74}" destId="{5AEC7DEA-A01A-4435-87BD-9FF608641E1C}" srcOrd="1" destOrd="0" parTransId="{BE52DE7F-C0EC-4407-BEAC-D099B4B73AFF}" sibTransId="{903729DD-BF7D-426D-89C1-5DC3526CCD67}"/>
    <dgm:cxn modelId="{7BEB2E9D-4DC2-4775-BBE8-F43F990CFD38}" type="presOf" srcId="{264D9C40-0007-4E34-96A6-62981BC8E40E}" destId="{9BE44C8D-A6B3-4699-8D7C-BF1967818714}" srcOrd="0" destOrd="0" presId="urn:microsoft.com/office/officeart/2005/8/layout/cycle6"/>
    <dgm:cxn modelId="{B0AC62A7-4D92-4B6B-AAC1-F4D62FB2177B}" srcId="{C3EFEB8E-366A-48FB-9986-22A1F0B09A74}" destId="{A945092B-6769-4C4E-AA1F-7CD37D7D613D}" srcOrd="0" destOrd="0" parTransId="{586DA5B3-1C44-45E5-8D5D-8BA77560D688}" sibTransId="{264D9C40-0007-4E34-96A6-62981BC8E40E}"/>
    <dgm:cxn modelId="{C076AFAC-FDBE-463B-848F-CA52F148F426}" type="presOf" srcId="{903729DD-BF7D-426D-89C1-5DC3526CCD67}" destId="{F0828C85-4403-4291-B19C-5AC93B51CB75}" srcOrd="0" destOrd="0" presId="urn:microsoft.com/office/officeart/2005/8/layout/cycle6"/>
    <dgm:cxn modelId="{50B129B7-2A6C-454A-AF67-1E157F069B35}" srcId="{C3EFEB8E-366A-48FB-9986-22A1F0B09A74}" destId="{A26364FF-26F5-4525-A090-C426879DE5D8}" srcOrd="5" destOrd="0" parTransId="{42D71402-227C-4FE2-A5C4-3FB0D6F8C040}" sibTransId="{9ADCC9B6-A3D8-4615-9C64-777BC1AA00A7}"/>
    <dgm:cxn modelId="{66AA04B8-3EDF-40A1-A48B-92E9A2C1401D}" type="presOf" srcId="{9ADCC9B6-A3D8-4615-9C64-777BC1AA00A7}" destId="{DDFE6F0D-62E7-4EB7-AC52-073971A5D1EE}" srcOrd="0" destOrd="0" presId="urn:microsoft.com/office/officeart/2005/8/layout/cycle6"/>
    <dgm:cxn modelId="{4066B6C6-28DF-4A7E-B37F-C6565CBA95DB}" type="presOf" srcId="{C3EFEB8E-366A-48FB-9986-22A1F0B09A74}" destId="{30C50364-56F3-424E-BD5D-94C7E97B421A}" srcOrd="0" destOrd="0" presId="urn:microsoft.com/office/officeart/2005/8/layout/cycle6"/>
    <dgm:cxn modelId="{F555DED0-73F6-4F99-AD96-AA8C963B7352}" type="presOf" srcId="{A945092B-6769-4C4E-AA1F-7CD37D7D613D}" destId="{5E7F7E32-20FA-4E56-A2EF-66C082D98F37}" srcOrd="0" destOrd="0" presId="urn:microsoft.com/office/officeart/2005/8/layout/cycle6"/>
    <dgm:cxn modelId="{9FC475DE-31A7-4F31-B511-B5606AA85649}" type="presOf" srcId="{34CF3D84-BFE1-4C8C-8C77-CACFCA12A6E1}" destId="{84E64F09-DA33-4DC7-B2A7-9AEF8DDBBA81}" srcOrd="0" destOrd="0" presId="urn:microsoft.com/office/officeart/2005/8/layout/cycle6"/>
    <dgm:cxn modelId="{1FB7C3E9-AEBA-4D79-9847-0CF6C115C026}" type="presOf" srcId="{8E83E7AF-0295-4599-BD10-8EE0D5C4486B}" destId="{646E43B8-32FF-411C-870F-A26C677E4BB9}" srcOrd="0" destOrd="0" presId="urn:microsoft.com/office/officeart/2005/8/layout/cycle6"/>
    <dgm:cxn modelId="{E3B272EB-BFE5-45A3-B20A-31871A7921DA}" type="presOf" srcId="{2D06AA5F-BDDC-42A1-890F-A13FABDCFE04}" destId="{6ED63443-877C-44BC-8AB5-263E2D97CB1B}" srcOrd="0" destOrd="0" presId="urn:microsoft.com/office/officeart/2005/8/layout/cycle6"/>
    <dgm:cxn modelId="{09BEDCF5-012C-41BF-84BA-2955D409189D}" srcId="{C3EFEB8E-366A-48FB-9986-22A1F0B09A74}" destId="{5AF8A9A8-F237-4968-8370-23696CEE01E0}" srcOrd="3" destOrd="0" parTransId="{B8BE34EA-2DCB-4BA8-AF28-A6F833E8C593}" sibTransId="{8E83E7AF-0295-4599-BD10-8EE0D5C4486B}"/>
    <dgm:cxn modelId="{521B77FB-6351-4DC7-9D78-8D7E6B758A58}" type="presOf" srcId="{240C76AF-5C4A-4AE1-BDD6-DB1E1D9E3F08}" destId="{214C0900-5AFE-4048-B6FA-4B8F27F10FC0}" srcOrd="0" destOrd="0" presId="urn:microsoft.com/office/officeart/2005/8/layout/cycle6"/>
    <dgm:cxn modelId="{87E09510-5732-492D-A023-59529DA7033A}" type="presParOf" srcId="{30C50364-56F3-424E-BD5D-94C7E97B421A}" destId="{5E7F7E32-20FA-4E56-A2EF-66C082D98F37}" srcOrd="0" destOrd="0" presId="urn:microsoft.com/office/officeart/2005/8/layout/cycle6"/>
    <dgm:cxn modelId="{94E0C291-035E-47F2-A015-A81B8A188DF4}" type="presParOf" srcId="{30C50364-56F3-424E-BD5D-94C7E97B421A}" destId="{7AB60928-6937-4590-9EAD-1C709EEFFFE7}" srcOrd="1" destOrd="0" presId="urn:microsoft.com/office/officeart/2005/8/layout/cycle6"/>
    <dgm:cxn modelId="{94951714-6CB8-42AE-8E6A-DFDF1F13706D}" type="presParOf" srcId="{30C50364-56F3-424E-BD5D-94C7E97B421A}" destId="{9BE44C8D-A6B3-4699-8D7C-BF1967818714}" srcOrd="2" destOrd="0" presId="urn:microsoft.com/office/officeart/2005/8/layout/cycle6"/>
    <dgm:cxn modelId="{2DC0451A-9D23-477D-A63E-152BD9683766}" type="presParOf" srcId="{30C50364-56F3-424E-BD5D-94C7E97B421A}" destId="{6749A25D-B17E-4852-9B3D-4B68836047B6}" srcOrd="3" destOrd="0" presId="urn:microsoft.com/office/officeart/2005/8/layout/cycle6"/>
    <dgm:cxn modelId="{04C56A5F-4444-4067-B701-97D1D0FA856A}" type="presParOf" srcId="{30C50364-56F3-424E-BD5D-94C7E97B421A}" destId="{2E2F9AC4-34F0-4A1E-99B7-F9022522D34E}" srcOrd="4" destOrd="0" presId="urn:microsoft.com/office/officeart/2005/8/layout/cycle6"/>
    <dgm:cxn modelId="{A4E13131-0E38-402B-B44E-D7C1F46EEEEF}" type="presParOf" srcId="{30C50364-56F3-424E-BD5D-94C7E97B421A}" destId="{F0828C85-4403-4291-B19C-5AC93B51CB75}" srcOrd="5" destOrd="0" presId="urn:microsoft.com/office/officeart/2005/8/layout/cycle6"/>
    <dgm:cxn modelId="{813CEF64-76FB-4F04-9D77-AA803FA34621}" type="presParOf" srcId="{30C50364-56F3-424E-BD5D-94C7E97B421A}" destId="{214C0900-5AFE-4048-B6FA-4B8F27F10FC0}" srcOrd="6" destOrd="0" presId="urn:microsoft.com/office/officeart/2005/8/layout/cycle6"/>
    <dgm:cxn modelId="{83A39576-43D1-48D3-8EFD-771F8C5F8818}" type="presParOf" srcId="{30C50364-56F3-424E-BD5D-94C7E97B421A}" destId="{FF60CAA2-2ECE-4A68-B5E2-41DB53C8922F}" srcOrd="7" destOrd="0" presId="urn:microsoft.com/office/officeart/2005/8/layout/cycle6"/>
    <dgm:cxn modelId="{95876E81-B2FF-4CCC-8953-ECE63104E120}" type="presParOf" srcId="{30C50364-56F3-424E-BD5D-94C7E97B421A}" destId="{6ED63443-877C-44BC-8AB5-263E2D97CB1B}" srcOrd="8" destOrd="0" presId="urn:microsoft.com/office/officeart/2005/8/layout/cycle6"/>
    <dgm:cxn modelId="{BBA5A82D-818E-45A8-A081-4F7324D98A1A}" type="presParOf" srcId="{30C50364-56F3-424E-BD5D-94C7E97B421A}" destId="{FAC4A7F4-07F5-45E8-8D92-0F0FBB29AF00}" srcOrd="9" destOrd="0" presId="urn:microsoft.com/office/officeart/2005/8/layout/cycle6"/>
    <dgm:cxn modelId="{49452D38-E883-40EA-92F8-870D2128CBE6}" type="presParOf" srcId="{30C50364-56F3-424E-BD5D-94C7E97B421A}" destId="{02F81792-A756-44C0-948D-504A11BC85FB}" srcOrd="10" destOrd="0" presId="urn:microsoft.com/office/officeart/2005/8/layout/cycle6"/>
    <dgm:cxn modelId="{976427C3-1E8A-4EEE-83C2-E35986D56E76}" type="presParOf" srcId="{30C50364-56F3-424E-BD5D-94C7E97B421A}" destId="{646E43B8-32FF-411C-870F-A26C677E4BB9}" srcOrd="11" destOrd="0" presId="urn:microsoft.com/office/officeart/2005/8/layout/cycle6"/>
    <dgm:cxn modelId="{171E7E03-9AA4-4888-9EB4-195E7633E1C4}" type="presParOf" srcId="{30C50364-56F3-424E-BD5D-94C7E97B421A}" destId="{84E64F09-DA33-4DC7-B2A7-9AEF8DDBBA81}" srcOrd="12" destOrd="0" presId="urn:microsoft.com/office/officeart/2005/8/layout/cycle6"/>
    <dgm:cxn modelId="{2A797828-4F10-4852-8C50-A0489B58A2E8}" type="presParOf" srcId="{30C50364-56F3-424E-BD5D-94C7E97B421A}" destId="{7CD6D47F-4684-4489-B2F5-627E0962F279}" srcOrd="13" destOrd="0" presId="urn:microsoft.com/office/officeart/2005/8/layout/cycle6"/>
    <dgm:cxn modelId="{00DD6233-D9C3-4723-A54C-3A782C882F32}" type="presParOf" srcId="{30C50364-56F3-424E-BD5D-94C7E97B421A}" destId="{A9C69D4A-78DA-45F3-AE76-C636EC100BD2}" srcOrd="14" destOrd="0" presId="urn:microsoft.com/office/officeart/2005/8/layout/cycle6"/>
    <dgm:cxn modelId="{1AB0CBC8-18C2-447F-ADDE-CF5BA2BBF734}" type="presParOf" srcId="{30C50364-56F3-424E-BD5D-94C7E97B421A}" destId="{19C22DB4-D72F-4964-8CE4-1CFA5179F379}" srcOrd="15" destOrd="0" presId="urn:microsoft.com/office/officeart/2005/8/layout/cycle6"/>
    <dgm:cxn modelId="{60C7293D-33B3-4BC6-A563-4D9A8EB8EBF7}" type="presParOf" srcId="{30C50364-56F3-424E-BD5D-94C7E97B421A}" destId="{86DA3C1F-8A08-409B-8FEC-DA3D04BE6E68}" srcOrd="16" destOrd="0" presId="urn:microsoft.com/office/officeart/2005/8/layout/cycle6"/>
    <dgm:cxn modelId="{D9024809-5284-4CEA-A387-8C94037E1BB6}" type="presParOf" srcId="{30C50364-56F3-424E-BD5D-94C7E97B421A}" destId="{DDFE6F0D-62E7-4EB7-AC52-073971A5D1EE}"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D2B2F-391F-4A2A-B64E-C974901B87D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B01367E7-5153-4162-914D-BD6F2EE72BCE}">
      <dgm:prSet/>
      <dgm:spPr>
        <a:solidFill>
          <a:schemeClr val="accent2"/>
        </a:solidFill>
      </dgm:spPr>
      <dgm:t>
        <a:bodyPr/>
        <a:lstStyle/>
        <a:p>
          <a:pPr rtl="0"/>
          <a:r>
            <a:rPr lang="en-US"/>
            <a:t>1. It includes necessary header files for input/output, data structures, and file handling.</a:t>
          </a:r>
        </a:p>
      </dgm:t>
    </dgm:pt>
    <dgm:pt modelId="{1E6A37AA-09F2-4770-941B-387D88AB0208}" type="parTrans" cxnId="{4BB80B79-FE52-4784-B5F9-A56DCE6F3F54}">
      <dgm:prSet/>
      <dgm:spPr/>
      <dgm:t>
        <a:bodyPr/>
        <a:lstStyle/>
        <a:p>
          <a:endParaRPr lang="en-US"/>
        </a:p>
      </dgm:t>
    </dgm:pt>
    <dgm:pt modelId="{3352022E-B5C9-4D29-BEE0-47576F13E30C}" type="sibTrans" cxnId="{4BB80B79-FE52-4784-B5F9-A56DCE6F3F54}">
      <dgm:prSet/>
      <dgm:spPr/>
      <dgm:t>
        <a:bodyPr/>
        <a:lstStyle/>
        <a:p>
          <a:endParaRPr lang="en-US"/>
        </a:p>
      </dgm:t>
    </dgm:pt>
    <dgm:pt modelId="{1A3698BF-1C0F-4C3B-A9A1-F6BB548DD97A}">
      <dgm:prSet/>
      <dgm:spPr>
        <a:solidFill>
          <a:srgbClr val="0070C0"/>
        </a:solidFill>
      </dgm:spPr>
      <dgm:t>
        <a:bodyPr/>
        <a:lstStyle/>
        <a:p>
          <a:pPr rtl="0"/>
          <a:r>
            <a:rPr lang="en-US" dirty="0"/>
            <a:t>2. The `Donor` structure is defined to store information about donors.</a:t>
          </a:r>
        </a:p>
      </dgm:t>
    </dgm:pt>
    <dgm:pt modelId="{0B47965F-2366-4F66-AB2C-4F391586E83F}" type="parTrans" cxnId="{282F9FD8-FC6F-43D8-AB22-F30E24AA43B3}">
      <dgm:prSet/>
      <dgm:spPr/>
      <dgm:t>
        <a:bodyPr/>
        <a:lstStyle/>
        <a:p>
          <a:endParaRPr lang="en-US"/>
        </a:p>
      </dgm:t>
    </dgm:pt>
    <dgm:pt modelId="{259B6811-3A53-495D-B5E4-F3A5E210E1C2}" type="sibTrans" cxnId="{282F9FD8-FC6F-43D8-AB22-F30E24AA43B3}">
      <dgm:prSet/>
      <dgm:spPr/>
      <dgm:t>
        <a:bodyPr/>
        <a:lstStyle/>
        <a:p>
          <a:endParaRPr lang="en-US"/>
        </a:p>
      </dgm:t>
    </dgm:pt>
    <dgm:pt modelId="{7D7EB93E-69CC-46AF-A74C-8BB0759F7F7D}">
      <dgm:prSet/>
      <dgm:spPr>
        <a:solidFill>
          <a:schemeClr val="accent2">
            <a:lumMod val="60000"/>
            <a:lumOff val="40000"/>
          </a:schemeClr>
        </a:solidFill>
      </dgm:spPr>
      <dgm:t>
        <a:bodyPr/>
        <a:lstStyle/>
        <a:p>
          <a:pPr rtl="0"/>
          <a:r>
            <a:rPr lang="en-US"/>
            <a:t>3. The program defines an array of `Donor` structures to store donor records and keeps track of the number of donors using the `numdonors` variable.</a:t>
          </a:r>
        </a:p>
      </dgm:t>
    </dgm:pt>
    <dgm:pt modelId="{6DAED256-CA78-45FC-AD75-3A35FFB92A16}" type="parTrans" cxnId="{9038777A-C9D8-47C5-A6ED-24E235C055C2}">
      <dgm:prSet/>
      <dgm:spPr/>
      <dgm:t>
        <a:bodyPr/>
        <a:lstStyle/>
        <a:p>
          <a:endParaRPr lang="en-US"/>
        </a:p>
      </dgm:t>
    </dgm:pt>
    <dgm:pt modelId="{9D6507FA-A5A9-47B8-BAF5-147D837BD912}" type="sibTrans" cxnId="{9038777A-C9D8-47C5-A6ED-24E235C055C2}">
      <dgm:prSet/>
      <dgm:spPr/>
      <dgm:t>
        <a:bodyPr/>
        <a:lstStyle/>
        <a:p>
          <a:endParaRPr lang="en-US"/>
        </a:p>
      </dgm:t>
    </dgm:pt>
    <dgm:pt modelId="{69BF84D3-0361-46F1-B03E-38E1407CEB0F}">
      <dgm:prSet/>
      <dgm:spPr>
        <a:solidFill>
          <a:srgbClr val="D41602"/>
        </a:solidFill>
      </dgm:spPr>
      <dgm:t>
        <a:bodyPr/>
        <a:lstStyle/>
        <a:p>
          <a:pPr rtl="0"/>
          <a:r>
            <a:rPr lang="en-US"/>
            <a:t>4. Functions like `savedonerdata`, `DonorsdataFile`, `addDonors`, `displayDonors`, `searchDonors`, `updateDonor`, and `deleteDonor` are defined to manage donor data.</a:t>
          </a:r>
        </a:p>
      </dgm:t>
    </dgm:pt>
    <dgm:pt modelId="{ACB06EFB-9467-4D32-8DA4-E1A6BB0927CA}" type="parTrans" cxnId="{61F7461D-5B8D-4E89-901A-03B31F4391A5}">
      <dgm:prSet/>
      <dgm:spPr/>
      <dgm:t>
        <a:bodyPr/>
        <a:lstStyle/>
        <a:p>
          <a:endParaRPr lang="en-US"/>
        </a:p>
      </dgm:t>
    </dgm:pt>
    <dgm:pt modelId="{BDDC16A7-2566-4126-829E-DF6245C83D2F}" type="sibTrans" cxnId="{61F7461D-5B8D-4E89-901A-03B31F4391A5}">
      <dgm:prSet/>
      <dgm:spPr/>
      <dgm:t>
        <a:bodyPr/>
        <a:lstStyle/>
        <a:p>
          <a:endParaRPr lang="en-US"/>
        </a:p>
      </dgm:t>
    </dgm:pt>
    <dgm:pt modelId="{54A72176-44DA-482C-AE32-A388FB5B63EF}">
      <dgm:prSet/>
      <dgm:spPr>
        <a:solidFill>
          <a:srgbClr val="00B050"/>
        </a:solidFill>
      </dgm:spPr>
      <dgm:t>
        <a:bodyPr/>
        <a:lstStyle/>
        <a:p>
          <a:pPr rtl="0"/>
          <a:r>
            <a:rPr lang="en-US"/>
            <a:t>5. The `main` function is the entry point of the program and provides a menu for users to perform various operations.</a:t>
          </a:r>
        </a:p>
      </dgm:t>
    </dgm:pt>
    <dgm:pt modelId="{13644D72-D816-4223-9304-DB3F4AE38506}" type="parTrans" cxnId="{8C8DE401-525E-48D3-839E-82048315B9E4}">
      <dgm:prSet/>
      <dgm:spPr/>
      <dgm:t>
        <a:bodyPr/>
        <a:lstStyle/>
        <a:p>
          <a:endParaRPr lang="en-US"/>
        </a:p>
      </dgm:t>
    </dgm:pt>
    <dgm:pt modelId="{8C99BF92-C3D0-49BC-A3A1-A5DF11E20476}" type="sibTrans" cxnId="{8C8DE401-525E-48D3-839E-82048315B9E4}">
      <dgm:prSet/>
      <dgm:spPr/>
      <dgm:t>
        <a:bodyPr/>
        <a:lstStyle/>
        <a:p>
          <a:endParaRPr lang="en-US"/>
        </a:p>
      </dgm:t>
    </dgm:pt>
    <dgm:pt modelId="{2BF5446E-C0E3-454A-82C2-6782FC57F9DE}" type="pres">
      <dgm:prSet presAssocID="{31CD2B2F-391F-4A2A-B64E-C974901B87D6}" presName="Name0" presStyleCnt="0">
        <dgm:presLayoutVars>
          <dgm:dir/>
          <dgm:resizeHandles val="exact"/>
        </dgm:presLayoutVars>
      </dgm:prSet>
      <dgm:spPr/>
    </dgm:pt>
    <dgm:pt modelId="{70815E4C-ED5D-4D3E-B0CA-74E58EDEB18A}" type="pres">
      <dgm:prSet presAssocID="{31CD2B2F-391F-4A2A-B64E-C974901B87D6}" presName="fgShape" presStyleLbl="fgShp" presStyleIdx="0" presStyleCnt="1"/>
      <dgm:spPr>
        <a:solidFill>
          <a:srgbClr val="FF0000"/>
        </a:solidFill>
      </dgm:spPr>
    </dgm:pt>
    <dgm:pt modelId="{2F54ED46-7E29-4B07-A749-383988EDB4E2}" type="pres">
      <dgm:prSet presAssocID="{31CD2B2F-391F-4A2A-B64E-C974901B87D6}" presName="linComp" presStyleCnt="0"/>
      <dgm:spPr/>
    </dgm:pt>
    <dgm:pt modelId="{EF8C75E5-C59E-4CD9-B0D0-6CB532E2E3B0}" type="pres">
      <dgm:prSet presAssocID="{B01367E7-5153-4162-914D-BD6F2EE72BCE}" presName="compNode" presStyleCnt="0"/>
      <dgm:spPr/>
    </dgm:pt>
    <dgm:pt modelId="{01081A53-A15E-444A-AC60-2C2F21D8AB44}" type="pres">
      <dgm:prSet presAssocID="{B01367E7-5153-4162-914D-BD6F2EE72BCE}" presName="bkgdShape" presStyleLbl="node1" presStyleIdx="0" presStyleCnt="5" custLinFactNeighborX="-910" custLinFactNeighborY="-279"/>
      <dgm:spPr/>
    </dgm:pt>
    <dgm:pt modelId="{ABBFB3A8-B4F3-43C7-9D33-8F8162336B59}" type="pres">
      <dgm:prSet presAssocID="{B01367E7-5153-4162-914D-BD6F2EE72BCE}" presName="nodeTx" presStyleLbl="node1" presStyleIdx="0" presStyleCnt="5">
        <dgm:presLayoutVars>
          <dgm:bulletEnabled val="1"/>
        </dgm:presLayoutVars>
      </dgm:prSet>
      <dgm:spPr/>
    </dgm:pt>
    <dgm:pt modelId="{2E968047-BAC7-4CB5-B277-EBB4BF08C6A8}" type="pres">
      <dgm:prSet presAssocID="{B01367E7-5153-4162-914D-BD6F2EE72BCE}" presName="invisiNode" presStyleLbl="node1" presStyleIdx="0" presStyleCnt="5"/>
      <dgm:spPr/>
    </dgm:pt>
    <dgm:pt modelId="{386255C8-EC17-4C0C-B37C-1FB3ADB6366B}" type="pres">
      <dgm:prSet presAssocID="{B01367E7-5153-4162-914D-BD6F2EE72BCE}"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1E5E6C99-7727-468B-8E1C-BB5580B1DEB8}" type="pres">
      <dgm:prSet presAssocID="{3352022E-B5C9-4D29-BEE0-47576F13E30C}" presName="sibTrans" presStyleLbl="sibTrans2D1" presStyleIdx="0" presStyleCnt="0"/>
      <dgm:spPr/>
    </dgm:pt>
    <dgm:pt modelId="{184FDAF8-78EA-4AA9-BB92-2D45A5CE6DB7}" type="pres">
      <dgm:prSet presAssocID="{1A3698BF-1C0F-4C3B-A9A1-F6BB548DD97A}" presName="compNode" presStyleCnt="0"/>
      <dgm:spPr/>
    </dgm:pt>
    <dgm:pt modelId="{87C0B14F-E4F3-4F68-BA12-4161E33B2995}" type="pres">
      <dgm:prSet presAssocID="{1A3698BF-1C0F-4C3B-A9A1-F6BB548DD97A}" presName="bkgdShape" presStyleLbl="node1" presStyleIdx="1" presStyleCnt="5"/>
      <dgm:spPr/>
    </dgm:pt>
    <dgm:pt modelId="{6B3A859A-C121-4081-BD1D-5816F1B3BEFC}" type="pres">
      <dgm:prSet presAssocID="{1A3698BF-1C0F-4C3B-A9A1-F6BB548DD97A}" presName="nodeTx" presStyleLbl="node1" presStyleIdx="1" presStyleCnt="5">
        <dgm:presLayoutVars>
          <dgm:bulletEnabled val="1"/>
        </dgm:presLayoutVars>
      </dgm:prSet>
      <dgm:spPr/>
    </dgm:pt>
    <dgm:pt modelId="{9A054AD3-550D-40A4-A1FD-B7C9C0BFD25B}" type="pres">
      <dgm:prSet presAssocID="{1A3698BF-1C0F-4C3B-A9A1-F6BB548DD97A}" presName="invisiNode" presStyleLbl="node1" presStyleIdx="1" presStyleCnt="5"/>
      <dgm:spPr/>
    </dgm:pt>
    <dgm:pt modelId="{7CCA7B94-20D1-4B31-B20D-916EE127AE72}" type="pres">
      <dgm:prSet presAssocID="{1A3698BF-1C0F-4C3B-A9A1-F6BB548DD97A}"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EB879EC-7820-4E0B-9DE3-AFE6D7D7F1AF}" type="pres">
      <dgm:prSet presAssocID="{259B6811-3A53-495D-B5E4-F3A5E210E1C2}" presName="sibTrans" presStyleLbl="sibTrans2D1" presStyleIdx="0" presStyleCnt="0"/>
      <dgm:spPr/>
    </dgm:pt>
    <dgm:pt modelId="{EAD138E1-55AB-452D-A675-8F6326A02458}" type="pres">
      <dgm:prSet presAssocID="{7D7EB93E-69CC-46AF-A74C-8BB0759F7F7D}" presName="compNode" presStyleCnt="0"/>
      <dgm:spPr/>
    </dgm:pt>
    <dgm:pt modelId="{A70B1CA8-BF67-4816-951C-B0E015F7B84C}" type="pres">
      <dgm:prSet presAssocID="{7D7EB93E-69CC-46AF-A74C-8BB0759F7F7D}" presName="bkgdShape" presStyleLbl="node1" presStyleIdx="2" presStyleCnt="5"/>
      <dgm:spPr/>
    </dgm:pt>
    <dgm:pt modelId="{CED6EEF2-D52E-49C0-BC4A-7F8641DC2237}" type="pres">
      <dgm:prSet presAssocID="{7D7EB93E-69CC-46AF-A74C-8BB0759F7F7D}" presName="nodeTx" presStyleLbl="node1" presStyleIdx="2" presStyleCnt="5">
        <dgm:presLayoutVars>
          <dgm:bulletEnabled val="1"/>
        </dgm:presLayoutVars>
      </dgm:prSet>
      <dgm:spPr/>
    </dgm:pt>
    <dgm:pt modelId="{C8D25589-3585-440D-B4CC-1A1A7EAFD9C9}" type="pres">
      <dgm:prSet presAssocID="{7D7EB93E-69CC-46AF-A74C-8BB0759F7F7D}" presName="invisiNode" presStyleLbl="node1" presStyleIdx="2" presStyleCnt="5"/>
      <dgm:spPr/>
    </dgm:pt>
    <dgm:pt modelId="{42A1A5F8-5A3C-4BBE-BBFF-EC22A3DB1C41}" type="pres">
      <dgm:prSet presAssocID="{7D7EB93E-69CC-46AF-A74C-8BB0759F7F7D}"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dgm:spPr>
    </dgm:pt>
    <dgm:pt modelId="{FF933F4A-7504-4A01-A70F-D20111CF45E3}" type="pres">
      <dgm:prSet presAssocID="{9D6507FA-A5A9-47B8-BAF5-147D837BD912}" presName="sibTrans" presStyleLbl="sibTrans2D1" presStyleIdx="0" presStyleCnt="0"/>
      <dgm:spPr/>
    </dgm:pt>
    <dgm:pt modelId="{3CDA2B1A-2655-4184-A665-AA8BC4457976}" type="pres">
      <dgm:prSet presAssocID="{69BF84D3-0361-46F1-B03E-38E1407CEB0F}" presName="compNode" presStyleCnt="0"/>
      <dgm:spPr/>
    </dgm:pt>
    <dgm:pt modelId="{5529BC43-F5C9-4BB6-A736-78C31C5D9617}" type="pres">
      <dgm:prSet presAssocID="{69BF84D3-0361-46F1-B03E-38E1407CEB0F}" presName="bkgdShape" presStyleLbl="node1" presStyleIdx="3" presStyleCnt="5"/>
      <dgm:spPr/>
    </dgm:pt>
    <dgm:pt modelId="{CC2493F6-E938-445D-B382-87DB2939AEDA}" type="pres">
      <dgm:prSet presAssocID="{69BF84D3-0361-46F1-B03E-38E1407CEB0F}" presName="nodeTx" presStyleLbl="node1" presStyleIdx="3" presStyleCnt="5">
        <dgm:presLayoutVars>
          <dgm:bulletEnabled val="1"/>
        </dgm:presLayoutVars>
      </dgm:prSet>
      <dgm:spPr/>
    </dgm:pt>
    <dgm:pt modelId="{D9CE7352-305B-4387-B961-5F57A7D67D4D}" type="pres">
      <dgm:prSet presAssocID="{69BF84D3-0361-46F1-B03E-38E1407CEB0F}" presName="invisiNode" presStyleLbl="node1" presStyleIdx="3" presStyleCnt="5"/>
      <dgm:spPr/>
    </dgm:pt>
    <dgm:pt modelId="{8EB580FA-048B-4D1E-A462-967E5192F58B}" type="pres">
      <dgm:prSet presAssocID="{69BF84D3-0361-46F1-B03E-38E1407CEB0F}"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dgm:spPr>
    </dgm:pt>
    <dgm:pt modelId="{EAD12795-BDD4-4AC9-8405-4B26F6A6A355}" type="pres">
      <dgm:prSet presAssocID="{BDDC16A7-2566-4126-829E-DF6245C83D2F}" presName="sibTrans" presStyleLbl="sibTrans2D1" presStyleIdx="0" presStyleCnt="0"/>
      <dgm:spPr/>
    </dgm:pt>
    <dgm:pt modelId="{47AE3DA6-812F-436C-A720-EE3E5D5C59CE}" type="pres">
      <dgm:prSet presAssocID="{54A72176-44DA-482C-AE32-A388FB5B63EF}" presName="compNode" presStyleCnt="0"/>
      <dgm:spPr/>
    </dgm:pt>
    <dgm:pt modelId="{35D2C085-E2E8-4F2B-92F9-23568A7FE565}" type="pres">
      <dgm:prSet presAssocID="{54A72176-44DA-482C-AE32-A388FB5B63EF}" presName="bkgdShape" presStyleLbl="node1" presStyleIdx="4" presStyleCnt="5" custLinFactNeighborX="910"/>
      <dgm:spPr/>
    </dgm:pt>
    <dgm:pt modelId="{2F0C61F6-6A6C-4BD1-8C5A-8694F56DA241}" type="pres">
      <dgm:prSet presAssocID="{54A72176-44DA-482C-AE32-A388FB5B63EF}" presName="nodeTx" presStyleLbl="node1" presStyleIdx="4" presStyleCnt="5">
        <dgm:presLayoutVars>
          <dgm:bulletEnabled val="1"/>
        </dgm:presLayoutVars>
      </dgm:prSet>
      <dgm:spPr/>
    </dgm:pt>
    <dgm:pt modelId="{FA51049F-8409-4667-9228-630189C43E2C}" type="pres">
      <dgm:prSet presAssocID="{54A72176-44DA-482C-AE32-A388FB5B63EF}" presName="invisiNode" presStyleLbl="node1" presStyleIdx="4" presStyleCnt="5"/>
      <dgm:spPr/>
    </dgm:pt>
    <dgm:pt modelId="{59C55CC8-0710-489C-9845-65AB198FB5BA}" type="pres">
      <dgm:prSet presAssocID="{54A72176-44DA-482C-AE32-A388FB5B63EF}"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2000" r="-22000"/>
          </a:stretch>
        </a:blipFill>
      </dgm:spPr>
    </dgm:pt>
  </dgm:ptLst>
  <dgm:cxnLst>
    <dgm:cxn modelId="{90EA3800-0E81-452D-82CA-EA7652D4B687}" type="presOf" srcId="{B01367E7-5153-4162-914D-BD6F2EE72BCE}" destId="{01081A53-A15E-444A-AC60-2C2F21D8AB44}" srcOrd="0" destOrd="0" presId="urn:microsoft.com/office/officeart/2005/8/layout/hList7"/>
    <dgm:cxn modelId="{8C8DE401-525E-48D3-839E-82048315B9E4}" srcId="{31CD2B2F-391F-4A2A-B64E-C974901B87D6}" destId="{54A72176-44DA-482C-AE32-A388FB5B63EF}" srcOrd="4" destOrd="0" parTransId="{13644D72-D816-4223-9304-DB3F4AE38506}" sibTransId="{8C99BF92-C3D0-49BC-A3A1-A5DF11E20476}"/>
    <dgm:cxn modelId="{08BF5F07-BDF3-487B-9DC2-5516B2E1C547}" type="presOf" srcId="{BDDC16A7-2566-4126-829E-DF6245C83D2F}" destId="{EAD12795-BDD4-4AC9-8405-4B26F6A6A355}" srcOrd="0" destOrd="0" presId="urn:microsoft.com/office/officeart/2005/8/layout/hList7"/>
    <dgm:cxn modelId="{9A90240A-CA7A-40A1-BEC4-764035CC09C6}" type="presOf" srcId="{69BF84D3-0361-46F1-B03E-38E1407CEB0F}" destId="{5529BC43-F5C9-4BB6-A736-78C31C5D9617}" srcOrd="0" destOrd="0" presId="urn:microsoft.com/office/officeart/2005/8/layout/hList7"/>
    <dgm:cxn modelId="{5727800D-77C0-4795-A9AC-69E6F656DFB9}" type="presOf" srcId="{7D7EB93E-69CC-46AF-A74C-8BB0759F7F7D}" destId="{CED6EEF2-D52E-49C0-BC4A-7F8641DC2237}" srcOrd="1" destOrd="0" presId="urn:microsoft.com/office/officeart/2005/8/layout/hList7"/>
    <dgm:cxn modelId="{81F1620E-C87D-4014-87C4-B03C3369FCC5}" type="presOf" srcId="{7D7EB93E-69CC-46AF-A74C-8BB0759F7F7D}" destId="{A70B1CA8-BF67-4816-951C-B0E015F7B84C}" srcOrd="0" destOrd="0" presId="urn:microsoft.com/office/officeart/2005/8/layout/hList7"/>
    <dgm:cxn modelId="{F9170113-B05B-4231-845C-BA282A67B043}" type="presOf" srcId="{54A72176-44DA-482C-AE32-A388FB5B63EF}" destId="{35D2C085-E2E8-4F2B-92F9-23568A7FE565}" srcOrd="0" destOrd="0" presId="urn:microsoft.com/office/officeart/2005/8/layout/hList7"/>
    <dgm:cxn modelId="{F4D4F017-E79B-4310-BF1D-D8DA7B204664}" type="presOf" srcId="{1A3698BF-1C0F-4C3B-A9A1-F6BB548DD97A}" destId="{87C0B14F-E4F3-4F68-BA12-4161E33B2995}" srcOrd="0" destOrd="0" presId="urn:microsoft.com/office/officeart/2005/8/layout/hList7"/>
    <dgm:cxn modelId="{61F7461D-5B8D-4E89-901A-03B31F4391A5}" srcId="{31CD2B2F-391F-4A2A-B64E-C974901B87D6}" destId="{69BF84D3-0361-46F1-B03E-38E1407CEB0F}" srcOrd="3" destOrd="0" parTransId="{ACB06EFB-9467-4D32-8DA4-E1A6BB0927CA}" sibTransId="{BDDC16A7-2566-4126-829E-DF6245C83D2F}"/>
    <dgm:cxn modelId="{07BB5920-8F5D-4760-8AC4-864F4457B2ED}" type="presOf" srcId="{69BF84D3-0361-46F1-B03E-38E1407CEB0F}" destId="{CC2493F6-E938-445D-B382-87DB2939AEDA}" srcOrd="1" destOrd="0" presId="urn:microsoft.com/office/officeart/2005/8/layout/hList7"/>
    <dgm:cxn modelId="{398E9526-510F-49D9-9F38-0020F2020363}" type="presOf" srcId="{3352022E-B5C9-4D29-BEE0-47576F13E30C}" destId="{1E5E6C99-7727-468B-8E1C-BB5580B1DEB8}" srcOrd="0" destOrd="0" presId="urn:microsoft.com/office/officeart/2005/8/layout/hList7"/>
    <dgm:cxn modelId="{9B03C839-CD72-486D-A8DC-84681BECEAD9}" type="presOf" srcId="{31CD2B2F-391F-4A2A-B64E-C974901B87D6}" destId="{2BF5446E-C0E3-454A-82C2-6782FC57F9DE}" srcOrd="0" destOrd="0" presId="urn:microsoft.com/office/officeart/2005/8/layout/hList7"/>
    <dgm:cxn modelId="{7A86EF78-E35D-4393-AF33-149C940BCA3A}" type="presOf" srcId="{9D6507FA-A5A9-47B8-BAF5-147D837BD912}" destId="{FF933F4A-7504-4A01-A70F-D20111CF45E3}" srcOrd="0" destOrd="0" presId="urn:microsoft.com/office/officeart/2005/8/layout/hList7"/>
    <dgm:cxn modelId="{4BB80B79-FE52-4784-B5F9-A56DCE6F3F54}" srcId="{31CD2B2F-391F-4A2A-B64E-C974901B87D6}" destId="{B01367E7-5153-4162-914D-BD6F2EE72BCE}" srcOrd="0" destOrd="0" parTransId="{1E6A37AA-09F2-4770-941B-387D88AB0208}" sibTransId="{3352022E-B5C9-4D29-BEE0-47576F13E30C}"/>
    <dgm:cxn modelId="{529D645A-60BE-4EAA-9E87-E406CDFFC62D}" type="presOf" srcId="{54A72176-44DA-482C-AE32-A388FB5B63EF}" destId="{2F0C61F6-6A6C-4BD1-8C5A-8694F56DA241}" srcOrd="1" destOrd="0" presId="urn:microsoft.com/office/officeart/2005/8/layout/hList7"/>
    <dgm:cxn modelId="{9038777A-C9D8-47C5-A6ED-24E235C055C2}" srcId="{31CD2B2F-391F-4A2A-B64E-C974901B87D6}" destId="{7D7EB93E-69CC-46AF-A74C-8BB0759F7F7D}" srcOrd="2" destOrd="0" parTransId="{6DAED256-CA78-45FC-AD75-3A35FFB92A16}" sibTransId="{9D6507FA-A5A9-47B8-BAF5-147D837BD912}"/>
    <dgm:cxn modelId="{C4C5A7C4-B0C3-4199-8BD3-C6A4F8B7262A}" type="presOf" srcId="{B01367E7-5153-4162-914D-BD6F2EE72BCE}" destId="{ABBFB3A8-B4F3-43C7-9D33-8F8162336B59}" srcOrd="1" destOrd="0" presId="urn:microsoft.com/office/officeart/2005/8/layout/hList7"/>
    <dgm:cxn modelId="{CC12C2CC-E4B9-44D3-AD0F-A885EB3C7C08}" type="presOf" srcId="{1A3698BF-1C0F-4C3B-A9A1-F6BB548DD97A}" destId="{6B3A859A-C121-4081-BD1D-5816F1B3BEFC}" srcOrd="1" destOrd="0" presId="urn:microsoft.com/office/officeart/2005/8/layout/hList7"/>
    <dgm:cxn modelId="{C85DC0CE-F945-442E-ABA6-7B3B792963A3}" type="presOf" srcId="{259B6811-3A53-495D-B5E4-F3A5E210E1C2}" destId="{9EB879EC-7820-4E0B-9DE3-AFE6D7D7F1AF}" srcOrd="0" destOrd="0" presId="urn:microsoft.com/office/officeart/2005/8/layout/hList7"/>
    <dgm:cxn modelId="{282F9FD8-FC6F-43D8-AB22-F30E24AA43B3}" srcId="{31CD2B2F-391F-4A2A-B64E-C974901B87D6}" destId="{1A3698BF-1C0F-4C3B-A9A1-F6BB548DD97A}" srcOrd="1" destOrd="0" parTransId="{0B47965F-2366-4F66-AB2C-4F391586E83F}" sibTransId="{259B6811-3A53-495D-B5E4-F3A5E210E1C2}"/>
    <dgm:cxn modelId="{13C07DEC-5ABA-469A-BD5E-84D3CE6D206F}" type="presParOf" srcId="{2BF5446E-C0E3-454A-82C2-6782FC57F9DE}" destId="{70815E4C-ED5D-4D3E-B0CA-74E58EDEB18A}" srcOrd="0" destOrd="0" presId="urn:microsoft.com/office/officeart/2005/8/layout/hList7"/>
    <dgm:cxn modelId="{62366F5B-735F-4487-9BBC-D6E0961BD674}" type="presParOf" srcId="{2BF5446E-C0E3-454A-82C2-6782FC57F9DE}" destId="{2F54ED46-7E29-4B07-A749-383988EDB4E2}" srcOrd="1" destOrd="0" presId="urn:microsoft.com/office/officeart/2005/8/layout/hList7"/>
    <dgm:cxn modelId="{33224FF5-6F65-434C-AECD-557276A6F4DA}" type="presParOf" srcId="{2F54ED46-7E29-4B07-A749-383988EDB4E2}" destId="{EF8C75E5-C59E-4CD9-B0D0-6CB532E2E3B0}" srcOrd="0" destOrd="0" presId="urn:microsoft.com/office/officeart/2005/8/layout/hList7"/>
    <dgm:cxn modelId="{0EA2E097-09C5-4151-B080-F4E2FE63C483}" type="presParOf" srcId="{EF8C75E5-C59E-4CD9-B0D0-6CB532E2E3B0}" destId="{01081A53-A15E-444A-AC60-2C2F21D8AB44}" srcOrd="0" destOrd="0" presId="urn:microsoft.com/office/officeart/2005/8/layout/hList7"/>
    <dgm:cxn modelId="{976B8A59-ED08-40B8-8196-D8D85CCC55BD}" type="presParOf" srcId="{EF8C75E5-C59E-4CD9-B0D0-6CB532E2E3B0}" destId="{ABBFB3A8-B4F3-43C7-9D33-8F8162336B59}" srcOrd="1" destOrd="0" presId="urn:microsoft.com/office/officeart/2005/8/layout/hList7"/>
    <dgm:cxn modelId="{71F85C57-2DEA-4232-BF52-372B8019AE50}" type="presParOf" srcId="{EF8C75E5-C59E-4CD9-B0D0-6CB532E2E3B0}" destId="{2E968047-BAC7-4CB5-B277-EBB4BF08C6A8}" srcOrd="2" destOrd="0" presId="urn:microsoft.com/office/officeart/2005/8/layout/hList7"/>
    <dgm:cxn modelId="{BD19848A-FE2E-432B-AD3F-BE3A17F6CB26}" type="presParOf" srcId="{EF8C75E5-C59E-4CD9-B0D0-6CB532E2E3B0}" destId="{386255C8-EC17-4C0C-B37C-1FB3ADB6366B}" srcOrd="3" destOrd="0" presId="urn:microsoft.com/office/officeart/2005/8/layout/hList7"/>
    <dgm:cxn modelId="{892325B8-AABB-4FCD-9FB1-7ADFFAF3712F}" type="presParOf" srcId="{2F54ED46-7E29-4B07-A749-383988EDB4E2}" destId="{1E5E6C99-7727-468B-8E1C-BB5580B1DEB8}" srcOrd="1" destOrd="0" presId="urn:microsoft.com/office/officeart/2005/8/layout/hList7"/>
    <dgm:cxn modelId="{29E5F2DE-E10D-4640-B8F6-B531CBE7D876}" type="presParOf" srcId="{2F54ED46-7E29-4B07-A749-383988EDB4E2}" destId="{184FDAF8-78EA-4AA9-BB92-2D45A5CE6DB7}" srcOrd="2" destOrd="0" presId="urn:microsoft.com/office/officeart/2005/8/layout/hList7"/>
    <dgm:cxn modelId="{1093D75F-A996-43FA-A40E-DC541E9EB2E1}" type="presParOf" srcId="{184FDAF8-78EA-4AA9-BB92-2D45A5CE6DB7}" destId="{87C0B14F-E4F3-4F68-BA12-4161E33B2995}" srcOrd="0" destOrd="0" presId="urn:microsoft.com/office/officeart/2005/8/layout/hList7"/>
    <dgm:cxn modelId="{D23AA606-EE49-45DF-9A1B-9D21DFC6E0DB}" type="presParOf" srcId="{184FDAF8-78EA-4AA9-BB92-2D45A5CE6DB7}" destId="{6B3A859A-C121-4081-BD1D-5816F1B3BEFC}" srcOrd="1" destOrd="0" presId="urn:microsoft.com/office/officeart/2005/8/layout/hList7"/>
    <dgm:cxn modelId="{8F117A95-952F-4F28-B397-0B2B629EFF36}" type="presParOf" srcId="{184FDAF8-78EA-4AA9-BB92-2D45A5CE6DB7}" destId="{9A054AD3-550D-40A4-A1FD-B7C9C0BFD25B}" srcOrd="2" destOrd="0" presId="urn:microsoft.com/office/officeart/2005/8/layout/hList7"/>
    <dgm:cxn modelId="{647B2E99-41A9-45EE-B440-23BF0F271056}" type="presParOf" srcId="{184FDAF8-78EA-4AA9-BB92-2D45A5CE6DB7}" destId="{7CCA7B94-20D1-4B31-B20D-916EE127AE72}" srcOrd="3" destOrd="0" presId="urn:microsoft.com/office/officeart/2005/8/layout/hList7"/>
    <dgm:cxn modelId="{88225E98-60E9-4C40-9F20-7FA36FD959FE}" type="presParOf" srcId="{2F54ED46-7E29-4B07-A749-383988EDB4E2}" destId="{9EB879EC-7820-4E0B-9DE3-AFE6D7D7F1AF}" srcOrd="3" destOrd="0" presId="urn:microsoft.com/office/officeart/2005/8/layout/hList7"/>
    <dgm:cxn modelId="{4A03D27F-6D1E-4D54-A777-77E99A98EC7E}" type="presParOf" srcId="{2F54ED46-7E29-4B07-A749-383988EDB4E2}" destId="{EAD138E1-55AB-452D-A675-8F6326A02458}" srcOrd="4" destOrd="0" presId="urn:microsoft.com/office/officeart/2005/8/layout/hList7"/>
    <dgm:cxn modelId="{860E98CE-EF54-4D3E-873B-92FBE57B7907}" type="presParOf" srcId="{EAD138E1-55AB-452D-A675-8F6326A02458}" destId="{A70B1CA8-BF67-4816-951C-B0E015F7B84C}" srcOrd="0" destOrd="0" presId="urn:microsoft.com/office/officeart/2005/8/layout/hList7"/>
    <dgm:cxn modelId="{21437B1B-F0AE-4AC5-B0A8-D2EFFF43706B}" type="presParOf" srcId="{EAD138E1-55AB-452D-A675-8F6326A02458}" destId="{CED6EEF2-D52E-49C0-BC4A-7F8641DC2237}" srcOrd="1" destOrd="0" presId="urn:microsoft.com/office/officeart/2005/8/layout/hList7"/>
    <dgm:cxn modelId="{E612CF90-B1D7-435A-932D-EA329E656C40}" type="presParOf" srcId="{EAD138E1-55AB-452D-A675-8F6326A02458}" destId="{C8D25589-3585-440D-B4CC-1A1A7EAFD9C9}" srcOrd="2" destOrd="0" presId="urn:microsoft.com/office/officeart/2005/8/layout/hList7"/>
    <dgm:cxn modelId="{40AE955F-7BE5-4E71-B06B-A78B337C7E3D}" type="presParOf" srcId="{EAD138E1-55AB-452D-A675-8F6326A02458}" destId="{42A1A5F8-5A3C-4BBE-BBFF-EC22A3DB1C41}" srcOrd="3" destOrd="0" presId="urn:microsoft.com/office/officeart/2005/8/layout/hList7"/>
    <dgm:cxn modelId="{E70442E6-B4C6-4D46-BFA7-2D87918CAAA7}" type="presParOf" srcId="{2F54ED46-7E29-4B07-A749-383988EDB4E2}" destId="{FF933F4A-7504-4A01-A70F-D20111CF45E3}" srcOrd="5" destOrd="0" presId="urn:microsoft.com/office/officeart/2005/8/layout/hList7"/>
    <dgm:cxn modelId="{B945252C-EA2E-44CC-A247-061F7B6FF419}" type="presParOf" srcId="{2F54ED46-7E29-4B07-A749-383988EDB4E2}" destId="{3CDA2B1A-2655-4184-A665-AA8BC4457976}" srcOrd="6" destOrd="0" presId="urn:microsoft.com/office/officeart/2005/8/layout/hList7"/>
    <dgm:cxn modelId="{650CFB40-3CCA-4481-9F28-BA8959487629}" type="presParOf" srcId="{3CDA2B1A-2655-4184-A665-AA8BC4457976}" destId="{5529BC43-F5C9-4BB6-A736-78C31C5D9617}" srcOrd="0" destOrd="0" presId="urn:microsoft.com/office/officeart/2005/8/layout/hList7"/>
    <dgm:cxn modelId="{96F724CA-D5B0-4618-BE40-9E5E684EE264}" type="presParOf" srcId="{3CDA2B1A-2655-4184-A665-AA8BC4457976}" destId="{CC2493F6-E938-445D-B382-87DB2939AEDA}" srcOrd="1" destOrd="0" presId="urn:microsoft.com/office/officeart/2005/8/layout/hList7"/>
    <dgm:cxn modelId="{BE35EE59-D28C-4011-BEE5-544319D3509F}" type="presParOf" srcId="{3CDA2B1A-2655-4184-A665-AA8BC4457976}" destId="{D9CE7352-305B-4387-B961-5F57A7D67D4D}" srcOrd="2" destOrd="0" presId="urn:microsoft.com/office/officeart/2005/8/layout/hList7"/>
    <dgm:cxn modelId="{C9E540F3-07AB-424E-BC59-E600A9646885}" type="presParOf" srcId="{3CDA2B1A-2655-4184-A665-AA8BC4457976}" destId="{8EB580FA-048B-4D1E-A462-967E5192F58B}" srcOrd="3" destOrd="0" presId="urn:microsoft.com/office/officeart/2005/8/layout/hList7"/>
    <dgm:cxn modelId="{7512521B-D0C0-4E3A-89E9-263D12E67EDB}" type="presParOf" srcId="{2F54ED46-7E29-4B07-A749-383988EDB4E2}" destId="{EAD12795-BDD4-4AC9-8405-4B26F6A6A355}" srcOrd="7" destOrd="0" presId="urn:microsoft.com/office/officeart/2005/8/layout/hList7"/>
    <dgm:cxn modelId="{C6F7439A-D19F-4F26-8757-51ABEEE7BA13}" type="presParOf" srcId="{2F54ED46-7E29-4B07-A749-383988EDB4E2}" destId="{47AE3DA6-812F-436C-A720-EE3E5D5C59CE}" srcOrd="8" destOrd="0" presId="urn:microsoft.com/office/officeart/2005/8/layout/hList7"/>
    <dgm:cxn modelId="{57249F2E-2491-4129-BB3F-812E3B869907}" type="presParOf" srcId="{47AE3DA6-812F-436C-A720-EE3E5D5C59CE}" destId="{35D2C085-E2E8-4F2B-92F9-23568A7FE565}" srcOrd="0" destOrd="0" presId="urn:microsoft.com/office/officeart/2005/8/layout/hList7"/>
    <dgm:cxn modelId="{ECBABDF7-8846-4937-AD70-B50F29668E96}" type="presParOf" srcId="{47AE3DA6-812F-436C-A720-EE3E5D5C59CE}" destId="{2F0C61F6-6A6C-4BD1-8C5A-8694F56DA241}" srcOrd="1" destOrd="0" presId="urn:microsoft.com/office/officeart/2005/8/layout/hList7"/>
    <dgm:cxn modelId="{7D5FA3AE-1867-40CE-9B19-A86212C691BE}" type="presParOf" srcId="{47AE3DA6-812F-436C-A720-EE3E5D5C59CE}" destId="{FA51049F-8409-4667-9228-630189C43E2C}" srcOrd="2" destOrd="0" presId="urn:microsoft.com/office/officeart/2005/8/layout/hList7"/>
    <dgm:cxn modelId="{84098765-C311-462D-BCB0-DE3E67D91545}" type="presParOf" srcId="{47AE3DA6-812F-436C-A720-EE3E5D5C59CE}" destId="{59C55CC8-0710-489C-9845-65AB198FB5BA}"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F7E32-20FA-4E56-A2EF-66C082D98F37}">
      <dsp:nvSpPr>
        <dsp:cNvPr id="0" name=""/>
        <dsp:cNvSpPr/>
      </dsp:nvSpPr>
      <dsp:spPr>
        <a:xfrm>
          <a:off x="4596164" y="184989"/>
          <a:ext cx="1648390" cy="10714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Patient Safety</a:t>
          </a:r>
        </a:p>
      </dsp:txBody>
      <dsp:txXfrm>
        <a:off x="4648468" y="237293"/>
        <a:ext cx="1543782" cy="966845"/>
      </dsp:txXfrm>
    </dsp:sp>
    <dsp:sp modelId="{9BE44C8D-A6B3-4699-8D7C-BF1967818714}">
      <dsp:nvSpPr>
        <dsp:cNvPr id="0" name=""/>
        <dsp:cNvSpPr/>
      </dsp:nvSpPr>
      <dsp:spPr>
        <a:xfrm>
          <a:off x="3207440" y="840375"/>
          <a:ext cx="5050311" cy="5050311"/>
        </a:xfrm>
        <a:custGeom>
          <a:avLst/>
          <a:gdLst/>
          <a:ahLst/>
          <a:cxnLst/>
          <a:rect l="0" t="0" r="0" b="0"/>
          <a:pathLst>
            <a:path>
              <a:moveTo>
                <a:pt x="3046552" y="54415"/>
              </a:moveTo>
              <a:arcTo wR="2525155" hR="2525155" stAng="16914973" swAng="129443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49A25D-B17E-4852-9B3D-4B68836047B6}">
      <dsp:nvSpPr>
        <dsp:cNvPr id="0" name=""/>
        <dsp:cNvSpPr/>
      </dsp:nvSpPr>
      <dsp:spPr>
        <a:xfrm>
          <a:off x="6723930" y="1264935"/>
          <a:ext cx="1648390" cy="10714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Resource Conversation</a:t>
          </a:r>
        </a:p>
      </dsp:txBody>
      <dsp:txXfrm>
        <a:off x="6776234" y="1317239"/>
        <a:ext cx="1543782" cy="966845"/>
      </dsp:txXfrm>
    </dsp:sp>
    <dsp:sp modelId="{F0828C85-4403-4291-B19C-5AC93B51CB75}">
      <dsp:nvSpPr>
        <dsp:cNvPr id="0" name=""/>
        <dsp:cNvSpPr/>
      </dsp:nvSpPr>
      <dsp:spPr>
        <a:xfrm>
          <a:off x="2836121" y="538084"/>
          <a:ext cx="5050311" cy="5050311"/>
        </a:xfrm>
        <a:custGeom>
          <a:avLst/>
          <a:gdLst/>
          <a:ahLst/>
          <a:cxnLst/>
          <a:rect l="0" t="0" r="0" b="0"/>
          <a:pathLst>
            <a:path>
              <a:moveTo>
                <a:pt x="4947584" y="1812238"/>
              </a:moveTo>
              <a:arcTo wR="2525155" hR="2525155" stAng="20616055" swAng="1967889"/>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14C0900-5AFE-4048-B6FA-4B8F27F10FC0}">
      <dsp:nvSpPr>
        <dsp:cNvPr id="0" name=""/>
        <dsp:cNvSpPr/>
      </dsp:nvSpPr>
      <dsp:spPr>
        <a:xfrm>
          <a:off x="6723930" y="3790090"/>
          <a:ext cx="1648390" cy="10714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Cost Efficiency</a:t>
          </a:r>
        </a:p>
      </dsp:txBody>
      <dsp:txXfrm>
        <a:off x="6776234" y="3842394"/>
        <a:ext cx="1543782" cy="966845"/>
      </dsp:txXfrm>
    </dsp:sp>
    <dsp:sp modelId="{6ED63443-877C-44BC-8AB5-263E2D97CB1B}">
      <dsp:nvSpPr>
        <dsp:cNvPr id="0" name=""/>
        <dsp:cNvSpPr/>
      </dsp:nvSpPr>
      <dsp:spPr>
        <a:xfrm>
          <a:off x="3324853" y="162037"/>
          <a:ext cx="5050311" cy="5050311"/>
        </a:xfrm>
        <a:custGeom>
          <a:avLst/>
          <a:gdLst/>
          <a:ahLst/>
          <a:cxnLst/>
          <a:rect l="0" t="0" r="0" b="0"/>
          <a:pathLst>
            <a:path>
              <a:moveTo>
                <a:pt x="3800988" y="4704298"/>
              </a:moveTo>
              <a:arcTo wR="2525155" hR="2525155" stAng="3579126" swAng="126866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C4A7F4-07F5-45E8-8D92-0F0FBB29AF00}">
      <dsp:nvSpPr>
        <dsp:cNvPr id="0" name=""/>
        <dsp:cNvSpPr/>
      </dsp:nvSpPr>
      <dsp:spPr>
        <a:xfrm>
          <a:off x="4596161" y="4821639"/>
          <a:ext cx="1648390" cy="10714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Regulatory</a:t>
          </a:r>
        </a:p>
        <a:p>
          <a:pPr marL="0" lvl="0" indent="0" algn="ctr" defTabSz="889000">
            <a:lnSpc>
              <a:spcPct val="90000"/>
            </a:lnSpc>
            <a:spcBef>
              <a:spcPct val="0"/>
            </a:spcBef>
            <a:spcAft>
              <a:spcPct val="35000"/>
            </a:spcAft>
            <a:buNone/>
          </a:pPr>
          <a:r>
            <a:rPr lang="en-US" sz="2000" kern="1200" dirty="0">
              <a:solidFill>
                <a:schemeClr val="tx1"/>
              </a:solidFill>
            </a:rPr>
            <a:t>Compliance</a:t>
          </a:r>
        </a:p>
      </dsp:txBody>
      <dsp:txXfrm>
        <a:off x="4648465" y="4873943"/>
        <a:ext cx="1543782" cy="966845"/>
      </dsp:txXfrm>
    </dsp:sp>
    <dsp:sp modelId="{646E43B8-32FF-411C-870F-A26C677E4BB9}">
      <dsp:nvSpPr>
        <dsp:cNvPr id="0" name=""/>
        <dsp:cNvSpPr/>
      </dsp:nvSpPr>
      <dsp:spPr>
        <a:xfrm>
          <a:off x="2565054" y="225316"/>
          <a:ext cx="5050311" cy="5050311"/>
        </a:xfrm>
        <a:custGeom>
          <a:avLst/>
          <a:gdLst/>
          <a:ahLst/>
          <a:cxnLst/>
          <a:rect l="0" t="0" r="0" b="0"/>
          <a:pathLst>
            <a:path>
              <a:moveTo>
                <a:pt x="2021201" y="4999512"/>
              </a:moveTo>
              <a:arcTo wR="2525155" hR="2525155" stAng="6090721" swAng="135755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E64F09-DA33-4DC7-B2A7-9AEF8DDBBA81}">
      <dsp:nvSpPr>
        <dsp:cNvPr id="0" name=""/>
        <dsp:cNvSpPr/>
      </dsp:nvSpPr>
      <dsp:spPr>
        <a:xfrm>
          <a:off x="2418286" y="3763375"/>
          <a:ext cx="1648390" cy="10714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Data And</a:t>
          </a:r>
        </a:p>
        <a:p>
          <a:pPr marL="0" lvl="0" indent="0" algn="ctr" defTabSz="889000">
            <a:lnSpc>
              <a:spcPct val="90000"/>
            </a:lnSpc>
            <a:spcBef>
              <a:spcPct val="0"/>
            </a:spcBef>
            <a:spcAft>
              <a:spcPct val="35000"/>
            </a:spcAft>
            <a:buNone/>
          </a:pPr>
          <a:r>
            <a:rPr lang="en-US" sz="2000" kern="1200" dirty="0">
              <a:solidFill>
                <a:schemeClr val="tx1"/>
              </a:solidFill>
            </a:rPr>
            <a:t>Analytics</a:t>
          </a:r>
        </a:p>
      </dsp:txBody>
      <dsp:txXfrm>
        <a:off x="2470590" y="3815679"/>
        <a:ext cx="1543782" cy="966845"/>
      </dsp:txXfrm>
    </dsp:sp>
    <dsp:sp modelId="{A9C69D4A-78DA-45F3-AE76-C636EC100BD2}">
      <dsp:nvSpPr>
        <dsp:cNvPr id="0" name=""/>
        <dsp:cNvSpPr/>
      </dsp:nvSpPr>
      <dsp:spPr>
        <a:xfrm>
          <a:off x="2862692" y="387151"/>
          <a:ext cx="5050311" cy="5050311"/>
        </a:xfrm>
        <a:custGeom>
          <a:avLst/>
          <a:gdLst/>
          <a:ahLst/>
          <a:cxnLst/>
          <a:rect l="0" t="0" r="0" b="0"/>
          <a:pathLst>
            <a:path>
              <a:moveTo>
                <a:pt x="143660" y="3364734"/>
              </a:moveTo>
              <a:arcTo wR="2525155" hR="2525155" stAng="9634816" swAng="164331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C22DB4-D72F-4964-8CE4-1CFA5179F379}">
      <dsp:nvSpPr>
        <dsp:cNvPr id="0" name=""/>
        <dsp:cNvSpPr/>
      </dsp:nvSpPr>
      <dsp:spPr>
        <a:xfrm>
          <a:off x="2310918" y="1051164"/>
          <a:ext cx="1727018" cy="14989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Improved</a:t>
          </a:r>
        </a:p>
        <a:p>
          <a:pPr marL="0" lvl="0" indent="0" algn="ctr" defTabSz="889000">
            <a:lnSpc>
              <a:spcPct val="90000"/>
            </a:lnSpc>
            <a:spcBef>
              <a:spcPct val="0"/>
            </a:spcBef>
            <a:spcAft>
              <a:spcPct val="35000"/>
            </a:spcAft>
            <a:buNone/>
          </a:pPr>
          <a:r>
            <a:rPr lang="en-US" sz="2000" kern="1200" dirty="0">
              <a:solidFill>
                <a:schemeClr val="tx1"/>
              </a:solidFill>
            </a:rPr>
            <a:t>Patient </a:t>
          </a:r>
        </a:p>
        <a:p>
          <a:pPr marL="0" lvl="0" indent="0" algn="ctr" defTabSz="889000">
            <a:lnSpc>
              <a:spcPct val="90000"/>
            </a:lnSpc>
            <a:spcBef>
              <a:spcPct val="0"/>
            </a:spcBef>
            <a:spcAft>
              <a:spcPct val="35000"/>
            </a:spcAft>
            <a:buNone/>
          </a:pPr>
          <a:r>
            <a:rPr lang="en-US" sz="2000" kern="1200" dirty="0">
              <a:solidFill>
                <a:schemeClr val="tx1"/>
              </a:solidFill>
            </a:rPr>
            <a:t>Outcomes</a:t>
          </a:r>
        </a:p>
      </dsp:txBody>
      <dsp:txXfrm>
        <a:off x="2384093" y="1124339"/>
        <a:ext cx="1580668" cy="1352646"/>
      </dsp:txXfrm>
    </dsp:sp>
    <dsp:sp modelId="{DDFE6F0D-62E7-4EB7-AC52-073971A5D1EE}">
      <dsp:nvSpPr>
        <dsp:cNvPr id="0" name=""/>
        <dsp:cNvSpPr/>
      </dsp:nvSpPr>
      <dsp:spPr>
        <a:xfrm>
          <a:off x="2333136" y="834758"/>
          <a:ext cx="5050311" cy="5050311"/>
        </a:xfrm>
        <a:custGeom>
          <a:avLst/>
          <a:gdLst/>
          <a:ahLst/>
          <a:cxnLst/>
          <a:rect l="0" t="0" r="0" b="0"/>
          <a:pathLst>
            <a:path>
              <a:moveTo>
                <a:pt x="1509576" y="213227"/>
              </a:moveTo>
              <a:arcTo wR="2525155" hR="2525155" stAng="14777110" swAng="10546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81A53-A15E-444A-AC60-2C2F21D8AB44}">
      <dsp:nvSpPr>
        <dsp:cNvPr id="0" name=""/>
        <dsp:cNvSpPr/>
      </dsp:nvSpPr>
      <dsp:spPr>
        <a:xfrm>
          <a:off x="0" y="0"/>
          <a:ext cx="2114926" cy="345546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a:t>1. It includes necessary header files for input/output, data structures, and file handling.</a:t>
          </a:r>
        </a:p>
      </dsp:txBody>
      <dsp:txXfrm>
        <a:off x="0" y="1382187"/>
        <a:ext cx="2114926" cy="1382187"/>
      </dsp:txXfrm>
    </dsp:sp>
    <dsp:sp modelId="{386255C8-EC17-4C0C-B37C-1FB3ADB6366B}">
      <dsp:nvSpPr>
        <dsp:cNvPr id="0" name=""/>
        <dsp:cNvSpPr/>
      </dsp:nvSpPr>
      <dsp:spPr>
        <a:xfrm>
          <a:off x="482127" y="207328"/>
          <a:ext cx="1150671" cy="11506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C0B14F-E4F3-4F68-BA12-4161E33B2995}">
      <dsp:nvSpPr>
        <dsp:cNvPr id="0" name=""/>
        <dsp:cNvSpPr/>
      </dsp:nvSpPr>
      <dsp:spPr>
        <a:xfrm>
          <a:off x="2178373" y="0"/>
          <a:ext cx="2114926" cy="3455469"/>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dirty="0"/>
            <a:t>2. The `Donor` structure is defined to store information about donors.</a:t>
          </a:r>
        </a:p>
      </dsp:txBody>
      <dsp:txXfrm>
        <a:off x="2178373" y="1382187"/>
        <a:ext cx="2114926" cy="1382187"/>
      </dsp:txXfrm>
    </dsp:sp>
    <dsp:sp modelId="{7CCA7B94-20D1-4B31-B20D-916EE127AE72}">
      <dsp:nvSpPr>
        <dsp:cNvPr id="0" name=""/>
        <dsp:cNvSpPr/>
      </dsp:nvSpPr>
      <dsp:spPr>
        <a:xfrm>
          <a:off x="2660501" y="207328"/>
          <a:ext cx="1150671" cy="11506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0B1CA8-BF67-4816-951C-B0E015F7B84C}">
      <dsp:nvSpPr>
        <dsp:cNvPr id="0" name=""/>
        <dsp:cNvSpPr/>
      </dsp:nvSpPr>
      <dsp:spPr>
        <a:xfrm>
          <a:off x="4356747" y="0"/>
          <a:ext cx="2114926" cy="345546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a:t>3. The program defines an array of `Donor` structures to store donor records and keeps track of the number of donors using the `numdonors` variable.</a:t>
          </a:r>
        </a:p>
      </dsp:txBody>
      <dsp:txXfrm>
        <a:off x="4356747" y="1382187"/>
        <a:ext cx="2114926" cy="1382187"/>
      </dsp:txXfrm>
    </dsp:sp>
    <dsp:sp modelId="{42A1A5F8-5A3C-4BBE-BBFF-EC22A3DB1C41}">
      <dsp:nvSpPr>
        <dsp:cNvPr id="0" name=""/>
        <dsp:cNvSpPr/>
      </dsp:nvSpPr>
      <dsp:spPr>
        <a:xfrm>
          <a:off x="4838875" y="207328"/>
          <a:ext cx="1150671" cy="115067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29BC43-F5C9-4BB6-A736-78C31C5D9617}">
      <dsp:nvSpPr>
        <dsp:cNvPr id="0" name=""/>
        <dsp:cNvSpPr/>
      </dsp:nvSpPr>
      <dsp:spPr>
        <a:xfrm>
          <a:off x="6535121" y="0"/>
          <a:ext cx="2114926" cy="3455469"/>
        </a:xfrm>
        <a:prstGeom prst="roundRect">
          <a:avLst>
            <a:gd name="adj" fmla="val 10000"/>
          </a:avLst>
        </a:prstGeom>
        <a:solidFill>
          <a:srgbClr val="D416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a:t>4. Functions like `savedonerdata`, `DonorsdataFile`, `addDonors`, `displayDonors`, `searchDonors`, `updateDonor`, and `deleteDonor` are defined to manage donor data.</a:t>
          </a:r>
        </a:p>
      </dsp:txBody>
      <dsp:txXfrm>
        <a:off x="6535121" y="1382187"/>
        <a:ext cx="2114926" cy="1382187"/>
      </dsp:txXfrm>
    </dsp:sp>
    <dsp:sp modelId="{8EB580FA-048B-4D1E-A462-967E5192F58B}">
      <dsp:nvSpPr>
        <dsp:cNvPr id="0" name=""/>
        <dsp:cNvSpPr/>
      </dsp:nvSpPr>
      <dsp:spPr>
        <a:xfrm>
          <a:off x="7017249" y="207328"/>
          <a:ext cx="1150671" cy="115067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D2C085-E2E8-4F2B-92F9-23568A7FE565}">
      <dsp:nvSpPr>
        <dsp:cNvPr id="0" name=""/>
        <dsp:cNvSpPr/>
      </dsp:nvSpPr>
      <dsp:spPr>
        <a:xfrm>
          <a:off x="8713495" y="0"/>
          <a:ext cx="2114926" cy="3455469"/>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US" sz="1100" kern="1200"/>
            <a:t>5. The `main` function is the entry point of the program and provides a menu for users to perform various operations.</a:t>
          </a:r>
        </a:p>
      </dsp:txBody>
      <dsp:txXfrm>
        <a:off x="8713495" y="1382187"/>
        <a:ext cx="2114926" cy="1382187"/>
      </dsp:txXfrm>
    </dsp:sp>
    <dsp:sp modelId="{59C55CC8-0710-489C-9845-65AB198FB5BA}">
      <dsp:nvSpPr>
        <dsp:cNvPr id="0" name=""/>
        <dsp:cNvSpPr/>
      </dsp:nvSpPr>
      <dsp:spPr>
        <a:xfrm>
          <a:off x="9195623" y="207328"/>
          <a:ext cx="1150671" cy="115067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815E4C-ED5D-4D3E-B0CA-74E58EDEB18A}">
      <dsp:nvSpPr>
        <dsp:cNvPr id="0" name=""/>
        <dsp:cNvSpPr/>
      </dsp:nvSpPr>
      <dsp:spPr>
        <a:xfrm>
          <a:off x="433136" y="2764375"/>
          <a:ext cx="9962148" cy="518320"/>
        </a:xfrm>
        <a:prstGeom prst="leftRightArrow">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537E3-3907-48BF-92FB-7DEC6A6BC50E}" type="datetimeFigureOut">
              <a:rPr lang="en-US" smtClean="0"/>
              <a:t>07-Nov-23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A9F20-EF0A-4934-9EA6-B655A782023A}" type="slidenum">
              <a:rPr lang="en-US" smtClean="0"/>
              <a:t>‹#›</a:t>
            </a:fld>
            <a:endParaRPr lang="en-US"/>
          </a:p>
        </p:txBody>
      </p:sp>
    </p:spTree>
    <p:extLst>
      <p:ext uri="{BB962C8B-B14F-4D97-AF65-F5344CB8AC3E}">
        <p14:creationId xmlns:p14="http://schemas.microsoft.com/office/powerpoint/2010/main" val="218370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10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84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41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64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3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78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2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A6E576-F150-4F33-9F65-64436F847428}"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239000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6E576-F150-4F33-9F65-64436F847428}"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281248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6E576-F150-4F33-9F65-64436F847428}"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84229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6E576-F150-4F33-9F65-64436F847428}"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53523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6E576-F150-4F33-9F65-64436F847428}"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168638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A6E576-F150-4F33-9F65-64436F847428}"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42311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6E576-F150-4F33-9F65-64436F847428}" type="datetimeFigureOut">
              <a:rPr lang="en-US" smtClean="0"/>
              <a:t>07-Nov-23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229443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A6E576-F150-4F33-9F65-64436F847428}" type="datetimeFigureOut">
              <a:rPr lang="en-US" smtClean="0"/>
              <a:t>07-Nov-23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65738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6E576-F150-4F33-9F65-64436F847428}" type="datetimeFigureOut">
              <a:rPr lang="en-US" smtClean="0"/>
              <a:t>07-Nov-23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1863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6E576-F150-4F33-9F65-64436F847428}"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349246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6E576-F150-4F33-9F65-64436F847428}"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FE404-953F-435D-A7C7-05D43D32E497}" type="slidenum">
              <a:rPr lang="en-US" smtClean="0"/>
              <a:t>‹#›</a:t>
            </a:fld>
            <a:endParaRPr lang="en-US"/>
          </a:p>
        </p:txBody>
      </p:sp>
    </p:spTree>
    <p:extLst>
      <p:ext uri="{BB962C8B-B14F-4D97-AF65-F5344CB8AC3E}">
        <p14:creationId xmlns:p14="http://schemas.microsoft.com/office/powerpoint/2010/main" val="12597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rgbClr val="00B0F0"/>
            </a:gs>
            <a:gs pos="74000">
              <a:srgbClr val="00B0F0"/>
            </a:gs>
            <a:gs pos="52000">
              <a:srgbClr val="00B0F0"/>
            </a:gs>
            <a:gs pos="83000">
              <a:srgbClr val="00B0F0"/>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E576-F150-4F33-9F65-64436F847428}" type="datetimeFigureOut">
              <a:rPr lang="en-US" smtClean="0"/>
              <a:t>07-Nov-23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FE404-953F-435D-A7C7-05D43D32E497}" type="slidenum">
              <a:rPr lang="en-US" smtClean="0"/>
              <a:t>‹#›</a:t>
            </a:fld>
            <a:endParaRPr lang="en-US"/>
          </a:p>
        </p:txBody>
      </p:sp>
    </p:spTree>
    <p:extLst>
      <p:ext uri="{BB962C8B-B14F-4D97-AF65-F5344CB8AC3E}">
        <p14:creationId xmlns:p14="http://schemas.microsoft.com/office/powerpoint/2010/main" val="20506007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chemeClr val="bg1"/>
            </a:gs>
            <a:gs pos="25000">
              <a:srgbClr val="00B0F0"/>
            </a:gs>
            <a:gs pos="57000">
              <a:srgbClr val="00B0F0"/>
            </a:gs>
            <a:gs pos="42000">
              <a:srgbClr val="00B0F0"/>
            </a:gs>
            <a:gs pos="73000">
              <a:srgbClr val="00B0F0"/>
            </a:gs>
            <a:gs pos="91000">
              <a:schemeClr val="bg1"/>
            </a:gs>
          </a:gsLst>
          <a:lin ang="5400000" scaled="1"/>
          <a:tileRect/>
        </a:gradFill>
        <a:effectLst/>
      </p:bgPr>
    </p:bg>
    <p:spTree>
      <p:nvGrpSpPr>
        <p:cNvPr id="1" name=""/>
        <p:cNvGrpSpPr/>
        <p:nvPr/>
      </p:nvGrpSpPr>
      <p:grpSpPr>
        <a:xfrm>
          <a:off x="0" y="0"/>
          <a:ext cx="0" cy="0"/>
          <a:chOff x="0" y="0"/>
          <a:chExt cx="0" cy="0"/>
        </a:xfrm>
      </p:grpSpPr>
      <p:grpSp>
        <p:nvGrpSpPr>
          <p:cNvPr id="39" name="Group 38"/>
          <p:cNvGrpSpPr/>
          <p:nvPr/>
        </p:nvGrpSpPr>
        <p:grpSpPr>
          <a:xfrm>
            <a:off x="7518765" y="-461979"/>
            <a:ext cx="7065220" cy="8187876"/>
            <a:chOff x="5814203" y="-1495246"/>
            <a:chExt cx="7862979" cy="10008085"/>
          </a:xfrm>
          <a:blipFill>
            <a:blip r:embed="rId2"/>
            <a:stretch>
              <a:fillRect/>
            </a:stretch>
          </a:blipFill>
        </p:grpSpPr>
        <p:grpSp>
          <p:nvGrpSpPr>
            <p:cNvPr id="18" name="Group 17"/>
            <p:cNvGrpSpPr/>
            <p:nvPr/>
          </p:nvGrpSpPr>
          <p:grpSpPr>
            <a:xfrm>
              <a:off x="7556740" y="4912747"/>
              <a:ext cx="5227609" cy="2053088"/>
              <a:chOff x="6896819" y="4386532"/>
              <a:chExt cx="5227608" cy="2053088"/>
            </a:xfrm>
            <a:grpFill/>
          </p:grpSpPr>
          <p:sp>
            <p:nvSpPr>
              <p:cNvPr id="4" name="Hexagon 3"/>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Hexagon 6"/>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Hexagon 7"/>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p:cNvGrpSpPr/>
            <p:nvPr/>
          </p:nvGrpSpPr>
          <p:grpSpPr>
            <a:xfrm>
              <a:off x="6707037" y="3288104"/>
              <a:ext cx="5227609" cy="2053088"/>
              <a:chOff x="6896819" y="4386532"/>
              <a:chExt cx="5227608" cy="2053088"/>
            </a:xfrm>
            <a:grpFill/>
          </p:grpSpPr>
          <p:sp>
            <p:nvSpPr>
              <p:cNvPr id="20" name="Hexagon 19"/>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Hexagon 20"/>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Hexagon 21"/>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3" name="Group 22"/>
            <p:cNvGrpSpPr/>
            <p:nvPr/>
          </p:nvGrpSpPr>
          <p:grpSpPr>
            <a:xfrm>
              <a:off x="5814203" y="1689341"/>
              <a:ext cx="5227608" cy="2053088"/>
              <a:chOff x="6896819" y="4386532"/>
              <a:chExt cx="5227608" cy="2053088"/>
            </a:xfrm>
            <a:grpFill/>
          </p:grpSpPr>
          <p:sp>
            <p:nvSpPr>
              <p:cNvPr id="24" name="Hexagon 23"/>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Hexagon 24"/>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Hexagon 25"/>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 name="Group 26"/>
            <p:cNvGrpSpPr/>
            <p:nvPr/>
          </p:nvGrpSpPr>
          <p:grpSpPr>
            <a:xfrm>
              <a:off x="6707037" y="90578"/>
              <a:ext cx="5227608" cy="2053088"/>
              <a:chOff x="6896819" y="4386532"/>
              <a:chExt cx="5227608" cy="2053088"/>
            </a:xfrm>
            <a:grpFill/>
          </p:grpSpPr>
          <p:sp>
            <p:nvSpPr>
              <p:cNvPr id="28" name="Hexagon 27"/>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Hexagon 28"/>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Hexagon 29"/>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p:cNvGrpSpPr/>
            <p:nvPr/>
          </p:nvGrpSpPr>
          <p:grpSpPr>
            <a:xfrm>
              <a:off x="8449574" y="6459751"/>
              <a:ext cx="5227608" cy="2053088"/>
              <a:chOff x="6896819" y="4386532"/>
              <a:chExt cx="5227608" cy="2053088"/>
            </a:xfrm>
            <a:grpFill/>
          </p:grpSpPr>
          <p:sp>
            <p:nvSpPr>
              <p:cNvPr id="32" name="Hexagon 31"/>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Hexagon 32"/>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Hexagon 33"/>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34"/>
            <p:cNvGrpSpPr/>
            <p:nvPr/>
          </p:nvGrpSpPr>
          <p:grpSpPr>
            <a:xfrm>
              <a:off x="7556740" y="-1495246"/>
              <a:ext cx="5227608" cy="2053088"/>
              <a:chOff x="6896819" y="4386532"/>
              <a:chExt cx="5227608" cy="2053088"/>
            </a:xfrm>
            <a:grpFill/>
          </p:grpSpPr>
          <p:sp>
            <p:nvSpPr>
              <p:cNvPr id="36" name="Hexagon 35"/>
              <p:cNvSpPr/>
              <p:nvPr/>
            </p:nvSpPr>
            <p:spPr>
              <a:xfrm rot="5400000">
                <a:off x="6754483" y="452886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Hexagon 36"/>
              <p:cNvSpPr/>
              <p:nvPr/>
            </p:nvSpPr>
            <p:spPr>
              <a:xfrm rot="5400000">
                <a:off x="8497019"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Hexagon 37"/>
              <p:cNvSpPr/>
              <p:nvPr/>
            </p:nvSpPr>
            <p:spPr>
              <a:xfrm rot="5400000">
                <a:off x="10239555" y="4554748"/>
                <a:ext cx="2027208" cy="1742536"/>
              </a:xfrm>
              <a:prstGeom prst="hexagon">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0" name="TextBox 39"/>
          <p:cNvSpPr txBox="1"/>
          <p:nvPr/>
        </p:nvSpPr>
        <p:spPr>
          <a:xfrm>
            <a:off x="7878" y="3799083"/>
            <a:ext cx="8366106"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b="1"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BUBT Student Blood Bank Management System</a:t>
            </a:r>
          </a:p>
        </p:txBody>
      </p:sp>
      <p:sp>
        <p:nvSpPr>
          <p:cNvPr id="41" name="TextBox 40"/>
          <p:cNvSpPr txBox="1"/>
          <p:nvPr/>
        </p:nvSpPr>
        <p:spPr>
          <a:xfrm>
            <a:off x="7878" y="2216616"/>
            <a:ext cx="5900286" cy="584775"/>
          </a:xfrm>
          <a:prstGeom prst="rect">
            <a:avLst/>
          </a:prstGeom>
          <a:noFill/>
          <a:ln>
            <a:solidFill>
              <a:schemeClr val="bg1"/>
            </a:solid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dirty="0">
                <a:ln w="0"/>
                <a:solidFill>
                  <a:schemeClr val="tx1"/>
                </a:solidFill>
                <a:effectLst>
                  <a:outerShdw blurRad="38100" dist="25400" dir="5400000" algn="ctr" rotWithShape="0">
                    <a:srgbClr val="6E747A">
                      <a:alpha val="43000"/>
                    </a:srgbClr>
                  </a:outerShdw>
                </a:effectLst>
              </a:rPr>
              <a:t>Group Name: Code Wizards</a:t>
            </a:r>
          </a:p>
        </p:txBody>
      </p:sp>
      <p:pic>
        <p:nvPicPr>
          <p:cNvPr id="1026" name="Picture 2" descr="BUBT | Top Ranking Best Private University in Banglade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8" y="0"/>
            <a:ext cx="7613414" cy="143809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0" y="1438091"/>
            <a:ext cx="7457867" cy="646331"/>
          </a:xfrm>
          <a:prstGeom prst="rect">
            <a:avLst/>
          </a:prstGeom>
          <a:noFill/>
        </p:spPr>
        <p:txBody>
          <a:bodyPr wrap="square" rtlCol="0">
            <a:spAutoFit/>
          </a:bodyPr>
          <a:lstStyle/>
          <a:p>
            <a:r>
              <a:rPr lang="en-US" dirty="0"/>
              <a:t>Department of Computer Science and Engineering </a:t>
            </a:r>
          </a:p>
          <a:p>
            <a:r>
              <a:rPr lang="en-US" dirty="0"/>
              <a:t>Course: Software Development Project</a:t>
            </a:r>
          </a:p>
        </p:txBody>
      </p:sp>
      <p:sp>
        <p:nvSpPr>
          <p:cNvPr id="43" name="TextBox 42"/>
          <p:cNvSpPr txBox="1"/>
          <p:nvPr/>
        </p:nvSpPr>
        <p:spPr>
          <a:xfrm>
            <a:off x="0" y="3210947"/>
            <a:ext cx="320521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PRESENTATION on:</a:t>
            </a:r>
          </a:p>
        </p:txBody>
      </p:sp>
      <p:sp>
        <p:nvSpPr>
          <p:cNvPr id="44" name="TextBox 43"/>
          <p:cNvSpPr txBox="1"/>
          <p:nvPr/>
        </p:nvSpPr>
        <p:spPr>
          <a:xfrm>
            <a:off x="211756" y="5131091"/>
            <a:ext cx="4446871" cy="369332"/>
          </a:xfrm>
          <a:prstGeom prst="rect">
            <a:avLst/>
          </a:prstGeom>
          <a:noFill/>
        </p:spPr>
        <p:txBody>
          <a:bodyPr wrap="square" rtlCol="0">
            <a:spAutoFit/>
          </a:bodyPr>
          <a:lstStyle/>
          <a:p>
            <a:r>
              <a:rPr lang="en-US" b="1" dirty="0">
                <a:latin typeface="Arial Rounded MT Bold" panose="020F0704030504030204" pitchFamily="34" charset="0"/>
              </a:rPr>
              <a:t>PRESENTATION DATE: </a:t>
            </a:r>
            <a:endParaRPr lang="en-US" dirty="0"/>
          </a:p>
        </p:txBody>
      </p:sp>
    </p:spTree>
    <p:extLst>
      <p:ext uri="{BB962C8B-B14F-4D97-AF65-F5344CB8AC3E}">
        <p14:creationId xmlns:p14="http://schemas.microsoft.com/office/powerpoint/2010/main" val="41010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5000">
              <a:srgbClr val="C00000"/>
            </a:gs>
            <a:gs pos="29000">
              <a:schemeClr val="accent2">
                <a:lumMod val="40000"/>
                <a:lumOff val="60000"/>
              </a:schemeClr>
            </a:gs>
          </a:gsLst>
          <a:lin ang="162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442760" y="236977"/>
            <a:ext cx="10202781"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Tools ,Technology and Project Showcase</a:t>
            </a:r>
          </a:p>
        </p:txBody>
      </p:sp>
      <p:graphicFrame>
        <p:nvGraphicFramePr>
          <p:cNvPr id="9" name="Diagram 8"/>
          <p:cNvGraphicFramePr/>
          <p:nvPr>
            <p:extLst>
              <p:ext uri="{D42A27DB-BD31-4B8C-83A1-F6EECF244321}">
                <p14:modId xmlns:p14="http://schemas.microsoft.com/office/powerpoint/2010/main" val="1119162363"/>
              </p:ext>
            </p:extLst>
          </p:nvPr>
        </p:nvGraphicFramePr>
        <p:xfrm>
          <a:off x="635265" y="2473692"/>
          <a:ext cx="10828422" cy="3455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539014" y="1205308"/>
            <a:ext cx="517839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programming languages: C++</a:t>
            </a:r>
          </a:p>
        </p:txBody>
      </p:sp>
    </p:spTree>
    <p:extLst>
      <p:ext uri="{BB962C8B-B14F-4D97-AF65-F5344CB8AC3E}">
        <p14:creationId xmlns:p14="http://schemas.microsoft.com/office/powerpoint/2010/main" val="368404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blip>
          <a:srcRect/>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3320742" y="0"/>
            <a:ext cx="4918229" cy="584775"/>
          </a:xfrm>
          <a:prstGeom prst="rect">
            <a:avLst/>
          </a:prstGeom>
        </p:spPr>
        <p:txBody>
          <a:bodyPr wrap="square">
            <a:spAutoFit/>
          </a:bodyPr>
          <a:lstStyle/>
          <a:p>
            <a:r>
              <a:rPr lang="en-US" sz="3200" b="1" dirty="0">
                <a:solidFill>
                  <a:srgbClr val="000000"/>
                </a:solidFill>
                <a:latin typeface="Lora"/>
              </a:rPr>
              <a:t>Hardware Requirements</a:t>
            </a:r>
            <a:endParaRPr lang="en-US" sz="3200" dirty="0"/>
          </a:p>
        </p:txBody>
      </p:sp>
      <p:sp>
        <p:nvSpPr>
          <p:cNvPr id="13" name="TextBox 12"/>
          <p:cNvSpPr txBox="1"/>
          <p:nvPr/>
        </p:nvSpPr>
        <p:spPr>
          <a:xfrm>
            <a:off x="3590223" y="4662378"/>
            <a:ext cx="4870383" cy="584775"/>
          </a:xfrm>
          <a:prstGeom prst="rect">
            <a:avLst/>
          </a:prstGeom>
          <a:noFill/>
        </p:spPr>
        <p:txBody>
          <a:bodyPr wrap="square" rtlCol="0">
            <a:spAutoFit/>
          </a:bodyPr>
          <a:lstStyle/>
          <a:p>
            <a:r>
              <a:rPr lang="en-US" sz="3200" b="1" dirty="0"/>
              <a:t>Software </a:t>
            </a:r>
            <a:r>
              <a:rPr lang="en-US" sz="3200" b="1" dirty="0">
                <a:latin typeface="Lora"/>
              </a:rPr>
              <a:t>Requirements</a:t>
            </a:r>
          </a:p>
        </p:txBody>
      </p:sp>
      <p:sp>
        <p:nvSpPr>
          <p:cNvPr id="2" name="TextBox 1"/>
          <p:cNvSpPr txBox="1"/>
          <p:nvPr/>
        </p:nvSpPr>
        <p:spPr>
          <a:xfrm>
            <a:off x="2814740" y="967289"/>
            <a:ext cx="5006206" cy="1569660"/>
          </a:xfrm>
          <a:prstGeom prst="rect">
            <a:avLst/>
          </a:prstGeom>
          <a:noFill/>
        </p:spPr>
        <p:txBody>
          <a:bodyPr wrap="square" rtlCol="0">
            <a:spAutoFit/>
          </a:bodyPr>
          <a:lstStyle/>
          <a:p>
            <a:r>
              <a:rPr lang="en-US" sz="2400" dirty="0"/>
              <a:t>Device: HP Elite Book 840 g3</a:t>
            </a:r>
          </a:p>
          <a:p>
            <a:r>
              <a:rPr lang="en-US" sz="2400" dirty="0"/>
              <a:t>Processor: intel® Core™ i5-6300U CPU</a:t>
            </a:r>
          </a:p>
          <a:p>
            <a:r>
              <a:rPr lang="en-US" sz="2400" dirty="0"/>
              <a:t>Ram: 8.00 GB</a:t>
            </a:r>
          </a:p>
          <a:p>
            <a:r>
              <a:rPr lang="en-US" sz="2400" dirty="0"/>
              <a:t>OS: Microsoft Windows 11 Pro N</a:t>
            </a:r>
          </a:p>
        </p:txBody>
      </p:sp>
      <p:sp>
        <p:nvSpPr>
          <p:cNvPr id="3" name="TextBox 2"/>
          <p:cNvSpPr txBox="1"/>
          <p:nvPr/>
        </p:nvSpPr>
        <p:spPr>
          <a:xfrm>
            <a:off x="3879114" y="5486400"/>
            <a:ext cx="4121886" cy="584775"/>
          </a:xfrm>
          <a:prstGeom prst="rect">
            <a:avLst/>
          </a:prstGeom>
          <a:noFill/>
        </p:spPr>
        <p:txBody>
          <a:bodyPr wrap="square" rtlCol="0">
            <a:spAutoFit/>
          </a:bodyPr>
          <a:lstStyle/>
          <a:p>
            <a:r>
              <a:rPr lang="en-US" sz="3200" dirty="0">
                <a:solidFill>
                  <a:srgbClr val="00B0F0"/>
                </a:solidFill>
              </a:rPr>
              <a:t>Visual Studio Code</a:t>
            </a:r>
          </a:p>
        </p:txBody>
      </p:sp>
    </p:spTree>
    <p:extLst>
      <p:ext uri="{BB962C8B-B14F-4D97-AF65-F5344CB8AC3E}">
        <p14:creationId xmlns:p14="http://schemas.microsoft.com/office/powerpoint/2010/main" val="380849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54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779646" y="1449760"/>
            <a:ext cx="3955984"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Future Purpose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755" y="2578785"/>
            <a:ext cx="3867412" cy="27728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711" y="1449760"/>
            <a:ext cx="2171428" cy="3733333"/>
          </a:xfrm>
          <a:prstGeom prst="rect">
            <a:avLst/>
          </a:prstGeom>
        </p:spPr>
      </p:pic>
      <p:sp>
        <p:nvSpPr>
          <p:cNvPr id="2" name="TextBox 1"/>
          <p:cNvSpPr txBox="1"/>
          <p:nvPr/>
        </p:nvSpPr>
        <p:spPr>
          <a:xfrm>
            <a:off x="673768" y="2157646"/>
            <a:ext cx="5485732"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Improved User Experience.</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Mobile App Development.</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Donor Reminders.</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AI and Predictive Analytics.</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Community Engagement.</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Healthcare Integration.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Quality Control and Compliance.</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Feedback Mechanism.</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Research and Analysis.</a:t>
            </a:r>
          </a:p>
        </p:txBody>
      </p:sp>
    </p:spTree>
    <p:extLst>
      <p:ext uri="{BB962C8B-B14F-4D97-AF65-F5344CB8AC3E}">
        <p14:creationId xmlns:p14="http://schemas.microsoft.com/office/powerpoint/2010/main" val="274736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150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654517" y="679739"/>
            <a:ext cx="3955984" cy="707886"/>
          </a:xfrm>
          <a:prstGeom prst="rect">
            <a:avLst/>
          </a:prstGeom>
          <a:noFill/>
        </p:spPr>
        <p:txBody>
          <a:bodyPr wrap="square" rtlCol="0">
            <a:spAutoFit/>
          </a:bodyPr>
          <a:lstStyle/>
          <a:p>
            <a:r>
              <a:rPr lang="en-US" sz="4000" b="1" u="sng" dirty="0">
                <a:latin typeface="Arial" panose="020B0604020202020204" pitchFamily="34" charset="0"/>
                <a:cs typeface="Arial" panose="020B0604020202020204" pitchFamily="34" charset="0"/>
              </a:rPr>
              <a:t>Conclusion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627" y="0"/>
            <a:ext cx="4170200" cy="3352841"/>
          </a:xfrm>
          <a:prstGeom prst="rect">
            <a:avLst/>
          </a:prstGeom>
        </p:spPr>
      </p:pic>
      <p:sp>
        <p:nvSpPr>
          <p:cNvPr id="4" name="TextBox 3"/>
          <p:cNvSpPr txBox="1"/>
          <p:nvPr/>
        </p:nvSpPr>
        <p:spPr>
          <a:xfrm>
            <a:off x="404261" y="2849077"/>
            <a:ext cx="6208295" cy="286232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In conclusion, the development of the Blood Bank Management System represents a significant achievement in the healthcare sector. This project aimed to streamline the operations of blood banks, making the process of blood donation, inventory management, and blood distribution more efficient, reliable, and secure. Through the development of this system, several important achievements and outcomes have been realized..</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012" y="1387625"/>
            <a:ext cx="6167712" cy="4625784"/>
          </a:xfrm>
          <a:prstGeom prst="rect">
            <a:avLst/>
          </a:prstGeom>
        </p:spPr>
      </p:pic>
    </p:spTree>
    <p:extLst>
      <p:ext uri="{BB962C8B-B14F-4D97-AF65-F5344CB8AC3E}">
        <p14:creationId xmlns:p14="http://schemas.microsoft.com/office/powerpoint/2010/main" val="196513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90" r="2284" b="6174"/>
          <a:stretch/>
        </p:blipFill>
        <p:spPr>
          <a:xfrm>
            <a:off x="1394209" y="855555"/>
            <a:ext cx="3322170" cy="4395486"/>
          </a:xfrm>
          <a:prstGeom prst="rect">
            <a:avLst/>
          </a:prstGeom>
        </p:spPr>
      </p:pic>
      <p:sp>
        <p:nvSpPr>
          <p:cNvPr id="5" name="TextBox 4"/>
          <p:cNvSpPr txBox="1"/>
          <p:nvPr/>
        </p:nvSpPr>
        <p:spPr>
          <a:xfrm>
            <a:off x="5313147" y="1184007"/>
            <a:ext cx="1780674" cy="1015663"/>
          </a:xfrm>
          <a:prstGeom prst="rect">
            <a:avLst/>
          </a:prstGeom>
          <a:noFill/>
        </p:spPr>
        <p:txBody>
          <a:bodyPr wrap="square" rtlCol="0">
            <a:spAutoFit/>
          </a:bodyPr>
          <a:lstStyle/>
          <a:p>
            <a:r>
              <a:rPr lang="en-US" sz="6000" b="1" dirty="0">
                <a:latin typeface="Algerian" panose="04020705040A02060702" pitchFamily="82" charset="0"/>
              </a:rPr>
              <a:t>AND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589" y="1691839"/>
            <a:ext cx="3990082" cy="3537426"/>
          </a:xfrm>
          <a:prstGeom prst="rect">
            <a:avLst/>
          </a:prstGeom>
        </p:spPr>
      </p:pic>
      <p:sp>
        <p:nvSpPr>
          <p:cNvPr id="2" name="TextBox 1"/>
          <p:cNvSpPr txBox="1"/>
          <p:nvPr/>
        </p:nvSpPr>
        <p:spPr>
          <a:xfrm>
            <a:off x="4305300" y="5251041"/>
            <a:ext cx="5511800" cy="1323439"/>
          </a:xfrm>
          <a:prstGeom prst="rect">
            <a:avLst/>
          </a:prstGeom>
          <a:noFill/>
        </p:spPr>
        <p:txBody>
          <a:bodyPr wrap="square" rtlCol="0">
            <a:spAutoFit/>
          </a:bodyPr>
          <a:lstStyle/>
          <a:p>
            <a:r>
              <a:rPr lang="en-US" sz="8000" u="sng" dirty="0">
                <a:latin typeface="Algerian" panose="04020705040A02060702" pitchFamily="82" charset="0"/>
              </a:rPr>
              <a:t>THE END</a:t>
            </a:r>
          </a:p>
        </p:txBody>
      </p:sp>
    </p:spTree>
    <p:extLst>
      <p:ext uri="{BB962C8B-B14F-4D97-AF65-F5344CB8AC3E}">
        <p14:creationId xmlns:p14="http://schemas.microsoft.com/office/powerpoint/2010/main" val="207493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21000000" scaled="0"/>
        </a:gra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145266" y="1023093"/>
            <a:ext cx="7461565" cy="3813600"/>
          </a:xfrm>
          <a:prstGeom prst="rect">
            <a:avLst/>
          </a:prstGeom>
          <a:noFill/>
          <a:ln>
            <a:noFill/>
          </a:ln>
        </p:spPr>
      </p:pic>
      <p:pic>
        <p:nvPicPr>
          <p:cNvPr id="135" name="Google Shape;135;p13"/>
          <p:cNvPicPr preferRelativeResize="0"/>
          <p:nvPr/>
        </p:nvPicPr>
        <p:blipFill>
          <a:blip r:embed="rId4">
            <a:alphaModFix/>
          </a:blip>
          <a:stretch>
            <a:fillRect/>
          </a:stretch>
        </p:blipFill>
        <p:spPr>
          <a:xfrm>
            <a:off x="7007534" y="-375266"/>
            <a:ext cx="5298767" cy="1893567"/>
          </a:xfrm>
          <a:prstGeom prst="rect">
            <a:avLst/>
          </a:prstGeom>
          <a:noFill/>
          <a:ln>
            <a:noFill/>
          </a:ln>
        </p:spPr>
      </p:pic>
      <p:sp>
        <p:nvSpPr>
          <p:cNvPr id="3" name="Rectangle 2"/>
          <p:cNvSpPr/>
          <p:nvPr/>
        </p:nvSpPr>
        <p:spPr>
          <a:xfrm>
            <a:off x="7927675" y="1682151"/>
            <a:ext cx="3278038" cy="655607"/>
          </a:xfrm>
          <a:prstGeom prst="rect">
            <a:avLst/>
          </a:prstGeom>
          <a:solidFill>
            <a:srgbClr val="00B050"/>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PRESENTED BY:</a:t>
            </a:r>
          </a:p>
        </p:txBody>
      </p:sp>
      <p:sp>
        <p:nvSpPr>
          <p:cNvPr id="4" name="TextBox 3"/>
          <p:cNvSpPr txBox="1"/>
          <p:nvPr/>
        </p:nvSpPr>
        <p:spPr>
          <a:xfrm>
            <a:off x="7300644" y="2613803"/>
            <a:ext cx="4891356" cy="1754326"/>
          </a:xfrm>
          <a:prstGeom prst="rect">
            <a:avLst/>
          </a:prstGeom>
          <a:noFill/>
        </p:spPr>
        <p:txBody>
          <a:bodyPr wrap="square" rtlCol="0">
            <a:spAutoFit/>
          </a:bodyPr>
          <a:lstStyle/>
          <a:p>
            <a:pPr marL="342900" indent="-342900">
              <a:buFont typeface="+mj-lt"/>
              <a:buAutoNum type="arabicPeriod"/>
            </a:pPr>
            <a:r>
              <a:rPr lang="en-US" dirty="0"/>
              <a:t>Md.Masudur Rahman Nirob - 22235103496</a:t>
            </a:r>
          </a:p>
          <a:p>
            <a:pPr marL="342900" indent="-342900">
              <a:buFont typeface="+mj-lt"/>
              <a:buAutoNum type="arabicPeriod"/>
            </a:pPr>
            <a:r>
              <a:rPr lang="en-US" dirty="0"/>
              <a:t>Humayra Nasrin                      - 22235103455</a:t>
            </a:r>
          </a:p>
          <a:p>
            <a:pPr marL="342900" indent="-342900">
              <a:buFont typeface="+mj-lt"/>
              <a:buAutoNum type="arabicPeriod"/>
            </a:pPr>
            <a:r>
              <a:rPr lang="en-US" dirty="0"/>
              <a:t>Humyra Jahan Tanha              - 22235103453</a:t>
            </a:r>
          </a:p>
          <a:p>
            <a:pPr marL="342900" indent="-342900">
              <a:buFont typeface="+mj-lt"/>
              <a:buAutoNum type="arabicPeriod"/>
            </a:pPr>
            <a:r>
              <a:rPr lang="en-US" dirty="0"/>
              <a:t>Umme Fawzia	                      - 22235103468</a:t>
            </a:r>
          </a:p>
          <a:p>
            <a:pPr marL="342900" indent="-342900">
              <a:buFont typeface="+mj-lt"/>
              <a:buAutoNum type="arabicPeriod"/>
            </a:pPr>
            <a:r>
              <a:rPr lang="en-US" dirty="0"/>
              <a:t>Neamul Hasan Bulbul             - 22235103457</a:t>
            </a:r>
          </a:p>
          <a:p>
            <a:pPr marL="342900" indent="-342900">
              <a:buFont typeface="+mj-lt"/>
              <a:buAutoNum type="arabicPeriod"/>
            </a:pPr>
            <a:endParaRPr lang="en-US" dirty="0"/>
          </a:p>
        </p:txBody>
      </p:sp>
      <p:sp>
        <p:nvSpPr>
          <p:cNvPr id="5" name="Rectangle 4"/>
          <p:cNvSpPr/>
          <p:nvPr/>
        </p:nvSpPr>
        <p:spPr>
          <a:xfrm>
            <a:off x="7927675" y="4261448"/>
            <a:ext cx="3278038" cy="7677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PRESENTED TO:</a:t>
            </a:r>
          </a:p>
        </p:txBody>
      </p:sp>
      <p:sp>
        <p:nvSpPr>
          <p:cNvPr id="6" name="TextBox 5"/>
          <p:cNvSpPr txBox="1"/>
          <p:nvPr/>
        </p:nvSpPr>
        <p:spPr>
          <a:xfrm>
            <a:off x="7927675" y="5098211"/>
            <a:ext cx="3217653" cy="923330"/>
          </a:xfrm>
          <a:prstGeom prst="rect">
            <a:avLst/>
          </a:prstGeom>
          <a:noFill/>
        </p:spPr>
        <p:txBody>
          <a:bodyPr wrap="square" rtlCol="0">
            <a:spAutoFit/>
          </a:bodyPr>
          <a:lstStyle/>
          <a:p>
            <a:r>
              <a:rPr lang="en-US" dirty="0"/>
              <a:t>Ahmed </a:t>
            </a:r>
            <a:r>
              <a:rPr lang="en-US" dirty="0" err="1"/>
              <a:t>shafkat</a:t>
            </a:r>
            <a:endParaRPr lang="en-US" dirty="0"/>
          </a:p>
          <a:p>
            <a:r>
              <a:rPr lang="en-US" dirty="0"/>
              <a:t>Lecturer , CSE</a:t>
            </a:r>
          </a:p>
          <a:p>
            <a:r>
              <a:rPr lang="en-US" dirty="0"/>
              <a:t>BUBT</a:t>
            </a:r>
          </a:p>
        </p:txBody>
      </p:sp>
    </p:spTree>
    <p:extLst>
      <p:ext uri="{BB962C8B-B14F-4D97-AF65-F5344CB8AC3E}">
        <p14:creationId xmlns:p14="http://schemas.microsoft.com/office/powerpoint/2010/main" val="48611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21000000" scaled="0"/>
        </a:gradFill>
        <a:effectLst/>
      </p:bgPr>
    </p:bg>
    <p:spTree>
      <p:nvGrpSpPr>
        <p:cNvPr id="1" name="Shape 13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617" y="2267908"/>
            <a:ext cx="4387712" cy="3316294"/>
          </a:xfrm>
          <a:prstGeom prst="rect">
            <a:avLst/>
          </a:prstGeom>
        </p:spPr>
      </p:pic>
      <p:sp>
        <p:nvSpPr>
          <p:cNvPr id="7" name="TextBox 6"/>
          <p:cNvSpPr txBox="1"/>
          <p:nvPr/>
        </p:nvSpPr>
        <p:spPr>
          <a:xfrm>
            <a:off x="625641" y="458358"/>
            <a:ext cx="2627697"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OUTLINE</a:t>
            </a:r>
          </a:p>
        </p:txBody>
      </p:sp>
      <p:sp>
        <p:nvSpPr>
          <p:cNvPr id="4" name="Content Placeholder 3">
            <a:extLst>
              <a:ext uri="{FF2B5EF4-FFF2-40B4-BE49-F238E27FC236}">
                <a16:creationId xmlns:a16="http://schemas.microsoft.com/office/drawing/2014/main" id="{EDC4144D-DDE3-40FD-B17E-198AA4BBEE13}"/>
              </a:ext>
            </a:extLst>
          </p:cNvPr>
          <p:cNvSpPr>
            <a:spLocks noGrp="1"/>
          </p:cNvSpPr>
          <p:nvPr>
            <p:ph sz="half" idx="1"/>
          </p:nvPr>
        </p:nvSpPr>
        <p:spPr>
          <a:xfrm>
            <a:off x="625641" y="1080177"/>
            <a:ext cx="5322771" cy="5691756"/>
          </a:xfrm>
        </p:spPr>
        <p:txBody>
          <a:bodyPr/>
          <a:lstStyle/>
          <a:p>
            <a:pPr marL="0" indent="0">
              <a:buNone/>
            </a:pPr>
            <a:r>
              <a:rPr lang="en-US" dirty="0"/>
              <a:t>1.Introduction</a:t>
            </a:r>
          </a:p>
          <a:p>
            <a:pPr marL="0" indent="0">
              <a:buNone/>
            </a:pPr>
            <a:r>
              <a:rPr lang="en-US" dirty="0"/>
              <a:t>2.Objective</a:t>
            </a:r>
          </a:p>
          <a:p>
            <a:pPr marL="0" indent="0">
              <a:buNone/>
            </a:pPr>
            <a:r>
              <a:rPr lang="en-US" dirty="0"/>
              <a:t>3.Motivation</a:t>
            </a:r>
          </a:p>
          <a:p>
            <a:pPr marL="0" indent="0">
              <a:buNone/>
            </a:pPr>
            <a:r>
              <a:rPr lang="en-US" dirty="0"/>
              <a:t>4.Requirements</a:t>
            </a:r>
          </a:p>
          <a:p>
            <a:pPr marL="0" indent="0">
              <a:buNone/>
            </a:pPr>
            <a:r>
              <a:rPr lang="en-US" dirty="0"/>
              <a:t>5.Working process</a:t>
            </a:r>
          </a:p>
          <a:p>
            <a:pPr marL="0" indent="0">
              <a:buNone/>
            </a:pPr>
            <a:r>
              <a:rPr lang="en-US" dirty="0"/>
              <a:t>6.Diagrams</a:t>
            </a:r>
          </a:p>
          <a:p>
            <a:pPr marL="0" indent="0">
              <a:buNone/>
            </a:pPr>
            <a:r>
              <a:rPr lang="en-US" dirty="0"/>
              <a:t>7. Tools ,Technology and Project       Showcase</a:t>
            </a:r>
          </a:p>
          <a:p>
            <a:pPr marL="0" indent="0">
              <a:buNone/>
            </a:pPr>
            <a:r>
              <a:rPr lang="en-US" dirty="0"/>
              <a:t>8. Hardware Requirements</a:t>
            </a:r>
          </a:p>
          <a:p>
            <a:pPr marL="0" indent="0">
              <a:buNone/>
            </a:pPr>
            <a:r>
              <a:rPr lang="en-US" dirty="0"/>
              <a:t>9. Future Purpose</a:t>
            </a:r>
          </a:p>
          <a:p>
            <a:pPr marL="0" indent="0">
              <a:buNone/>
            </a:pPr>
            <a:r>
              <a:rPr lang="en-US" dirty="0"/>
              <a:t>10. Conclusion</a:t>
            </a:r>
          </a:p>
        </p:txBody>
      </p:sp>
    </p:spTree>
    <p:extLst>
      <p:ext uri="{BB962C8B-B14F-4D97-AF65-F5344CB8AC3E}">
        <p14:creationId xmlns:p14="http://schemas.microsoft.com/office/powerpoint/2010/main" val="15593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54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673768" y="1449760"/>
            <a:ext cx="3955984"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Introduction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841" y="2618071"/>
            <a:ext cx="3633431" cy="4023361"/>
          </a:xfrm>
          <a:prstGeom prst="rect">
            <a:avLst/>
          </a:prstGeom>
        </p:spPr>
      </p:pic>
      <p:sp>
        <p:nvSpPr>
          <p:cNvPr id="2" name="TextBox 1"/>
          <p:cNvSpPr txBox="1"/>
          <p:nvPr/>
        </p:nvSpPr>
        <p:spPr>
          <a:xfrm>
            <a:off x="741872" y="2475781"/>
            <a:ext cx="5046453" cy="2585323"/>
          </a:xfrm>
          <a:prstGeom prst="rect">
            <a:avLst/>
          </a:prstGeom>
          <a:noFill/>
        </p:spPr>
        <p:txBody>
          <a:bodyPr wrap="square" rtlCol="0">
            <a:spAutoFit/>
          </a:bodyPr>
          <a:lstStyle/>
          <a:p>
            <a:pPr algn="ctr"/>
            <a:r>
              <a:rPr lang="en-US" dirty="0"/>
              <a:t>Ladies and Gentlemen,</a:t>
            </a:r>
          </a:p>
          <a:p>
            <a:pPr algn="ctr"/>
            <a:r>
              <a:rPr lang="en-US" dirty="0"/>
              <a:t>In a world marked by constant change and progress, we often overlook the significance of simple yet vital services that impact lives in the most profound ways. Today, we introduce you to a project that embodies the spirit of giving, community, and technology. We present the "Blood Bank Management System."</a:t>
            </a:r>
          </a:p>
          <a:p>
            <a:pPr algn="ctr"/>
            <a:endParaRPr lang="en-US" dirty="0"/>
          </a:p>
        </p:txBody>
      </p:sp>
    </p:spTree>
    <p:extLst>
      <p:ext uri="{BB962C8B-B14F-4D97-AF65-F5344CB8AC3E}">
        <p14:creationId xmlns:p14="http://schemas.microsoft.com/office/powerpoint/2010/main" val="248592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rgbClr val="C00000"/>
            </a:gs>
            <a:gs pos="62000">
              <a:schemeClr val="accent2">
                <a:lumMod val="40000"/>
                <a:lumOff val="60000"/>
              </a:schemeClr>
            </a:gs>
            <a:gs pos="30000">
              <a:schemeClr val="bg1">
                <a:lumMod val="85000"/>
              </a:schemeClr>
            </a:gs>
          </a:gsLst>
          <a:lin ang="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C0A1-3286-4FDE-9256-DE1B747E1B1C}"/>
              </a:ext>
            </a:extLst>
          </p:cNvPr>
          <p:cNvSpPr>
            <a:spLocks noGrp="1"/>
          </p:cNvSpPr>
          <p:nvPr>
            <p:ph type="title"/>
          </p:nvPr>
        </p:nvSpPr>
        <p:spPr>
          <a:xfrm>
            <a:off x="4629752" y="365126"/>
            <a:ext cx="2300437" cy="751406"/>
          </a:xfrm>
          <a:ln>
            <a:noFill/>
          </a:ln>
        </p:spPr>
        <p:txBody>
          <a:bodyPr>
            <a:normAutofit/>
          </a:bodyPr>
          <a:lstStyle/>
          <a:p>
            <a:r>
              <a:rPr lang="en-US" sz="4000" dirty="0"/>
              <a:t>Objective</a:t>
            </a:r>
          </a:p>
        </p:txBody>
      </p:sp>
      <p:sp>
        <p:nvSpPr>
          <p:cNvPr id="9" name="Content Placeholder 8">
            <a:extLst>
              <a:ext uri="{FF2B5EF4-FFF2-40B4-BE49-F238E27FC236}">
                <a16:creationId xmlns:a16="http://schemas.microsoft.com/office/drawing/2014/main" id="{8BF12D7C-4E7C-4228-9606-0064FFE19CFB}"/>
              </a:ext>
            </a:extLst>
          </p:cNvPr>
          <p:cNvSpPr>
            <a:spLocks noGrp="1"/>
          </p:cNvSpPr>
          <p:nvPr>
            <p:ph idx="1"/>
          </p:nvPr>
        </p:nvSpPr>
        <p:spPr>
          <a:xfrm>
            <a:off x="345440" y="1258772"/>
            <a:ext cx="9394257" cy="4494996"/>
          </a:xfrm>
          <a:ln>
            <a:noFill/>
          </a:ln>
        </p:spPr>
        <p:txBody>
          <a:bodyPr>
            <a:normAutofit lnSpcReduction="10000"/>
          </a:bodyPr>
          <a:lstStyle/>
          <a:p>
            <a:pPr marL="0" indent="0">
              <a:buNone/>
            </a:pPr>
            <a:r>
              <a:rPr lang="en-US" dirty="0"/>
              <a:t>The objectives of the Blood Bank Management System are as follows:</a:t>
            </a: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To allow the probable recipients to make search</a:t>
            </a:r>
          </a:p>
          <a:p>
            <a:pPr>
              <a:buFont typeface="Wingdings" panose="05000000000000000000" pitchFamily="2" charset="2"/>
              <a:buChar char="Ø"/>
            </a:pPr>
            <a:r>
              <a:rPr lang="en-US" sz="2000" dirty="0"/>
              <a:t>To provide an efficient donor and blood stock management functions</a:t>
            </a:r>
          </a:p>
          <a:p>
            <a:pPr>
              <a:buFont typeface="Wingdings" panose="05000000000000000000" pitchFamily="2" charset="2"/>
              <a:buChar char="Ø"/>
            </a:pPr>
            <a:r>
              <a:rPr lang="en-US" sz="2000" dirty="0"/>
              <a:t>To improve the efficiency of blood stock management</a:t>
            </a:r>
          </a:p>
          <a:p>
            <a:pPr>
              <a:buFont typeface="Wingdings" panose="05000000000000000000" pitchFamily="2" charset="2"/>
              <a:buChar char="Ø"/>
            </a:pPr>
            <a:r>
              <a:rPr lang="en-US" sz="2000" dirty="0"/>
              <a:t>To provide synchronized and centralized donor and blood stock database</a:t>
            </a:r>
          </a:p>
          <a:p>
            <a:pPr>
              <a:buFont typeface="Wingdings" panose="05000000000000000000" pitchFamily="2" charset="2"/>
              <a:buChar char="Ø"/>
            </a:pPr>
            <a:r>
              <a:rPr lang="en-US" sz="2000" dirty="0"/>
              <a:t>To help raise awareness in the community about blood donation </a:t>
            </a:r>
          </a:p>
          <a:p>
            <a:pPr marL="0" indent="0">
              <a:buNone/>
            </a:pPr>
            <a:endParaRPr lang="en-US" b="0" i="0" dirty="0">
              <a:effectLst/>
              <a:latin typeface="inherit"/>
            </a:endParaRPr>
          </a:p>
          <a:p>
            <a:pPr marL="0" indent="0">
              <a:buNone/>
            </a:pPr>
            <a:br>
              <a:rPr lang="en-US" b="0" i="0" dirty="0">
                <a:solidFill>
                  <a:schemeClr val="tx2">
                    <a:lumMod val="50000"/>
                  </a:schemeClr>
                </a:solidFill>
                <a:effectLst/>
                <a:latin typeface="inherit"/>
              </a:rPr>
            </a:br>
            <a:endParaRPr lang="en-US" dirty="0">
              <a:solidFill>
                <a:schemeClr val="tx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312" y="4686747"/>
            <a:ext cx="4469841" cy="1815873"/>
          </a:xfrm>
          <a:prstGeom prst="rect">
            <a:avLst/>
          </a:prstGeom>
        </p:spPr>
      </p:pic>
    </p:spTree>
    <p:extLst>
      <p:ext uri="{BB962C8B-B14F-4D97-AF65-F5344CB8AC3E}">
        <p14:creationId xmlns:p14="http://schemas.microsoft.com/office/powerpoint/2010/main" val="409042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bg1">
                <a:lumMod val="85000"/>
              </a:schemeClr>
            </a:gs>
            <a:gs pos="48000">
              <a:srgbClr val="C00000"/>
            </a:gs>
            <a:gs pos="82000">
              <a:schemeClr val="accent2">
                <a:lumMod val="40000"/>
                <a:lumOff val="60000"/>
              </a:schemeClr>
            </a:gs>
          </a:gsLst>
          <a:lin ang="3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4D53-28AE-43D5-80C1-ADF3C03D1149}"/>
              </a:ext>
            </a:extLst>
          </p:cNvPr>
          <p:cNvSpPr>
            <a:spLocks noGrp="1"/>
          </p:cNvSpPr>
          <p:nvPr>
            <p:ph type="title"/>
          </p:nvPr>
        </p:nvSpPr>
        <p:spPr>
          <a:xfrm>
            <a:off x="4968240" y="0"/>
            <a:ext cx="2580640" cy="925195"/>
          </a:xfrm>
        </p:spPr>
        <p:txBody>
          <a:bodyPr>
            <a:normAutofit/>
          </a:bodyPr>
          <a:lstStyle/>
          <a:p>
            <a:r>
              <a:rPr lang="en-US" sz="4000" dirty="0"/>
              <a:t>Motivation</a:t>
            </a:r>
          </a:p>
        </p:txBody>
      </p:sp>
      <p:graphicFrame>
        <p:nvGraphicFramePr>
          <p:cNvPr id="10" name="Content Placeholder 9">
            <a:extLst>
              <a:ext uri="{FF2B5EF4-FFF2-40B4-BE49-F238E27FC236}">
                <a16:creationId xmlns:a16="http://schemas.microsoft.com/office/drawing/2014/main" id="{5D1EB6D4-18DF-4C04-B859-A45960EE862C}"/>
              </a:ext>
            </a:extLst>
          </p:cNvPr>
          <p:cNvGraphicFramePr>
            <a:graphicFrameLocks noGrp="1"/>
          </p:cNvGraphicFramePr>
          <p:nvPr>
            <p:ph idx="1"/>
            <p:extLst>
              <p:ext uri="{D42A27DB-BD31-4B8C-83A1-F6EECF244321}">
                <p14:modId xmlns:p14="http://schemas.microsoft.com/office/powerpoint/2010/main" val="2924540043"/>
              </p:ext>
            </p:extLst>
          </p:nvPr>
        </p:nvGraphicFramePr>
        <p:xfrm>
          <a:off x="838200" y="731520"/>
          <a:ext cx="10683240" cy="612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6AEC098F-0A39-4DBF-BC5E-376709BCFC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3652" y="3230698"/>
            <a:ext cx="2809815" cy="127099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271" y="289392"/>
            <a:ext cx="3022222" cy="2679365"/>
          </a:xfrm>
          <a:prstGeom prst="rect">
            <a:avLst/>
          </a:prstGeom>
        </p:spPr>
      </p:pic>
    </p:spTree>
    <p:extLst>
      <p:ext uri="{BB962C8B-B14F-4D97-AF65-F5344CB8AC3E}">
        <p14:creationId xmlns:p14="http://schemas.microsoft.com/office/powerpoint/2010/main" val="231576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12" name="Rectangle 11"/>
          <p:cNvSpPr/>
          <p:nvPr/>
        </p:nvSpPr>
        <p:spPr>
          <a:xfrm>
            <a:off x="2483318" y="259882"/>
            <a:ext cx="7218947" cy="1179571"/>
          </a:xfrm>
          <a:prstGeom prst="rect">
            <a:avLst/>
          </a:prstGeom>
          <a:solidFill>
            <a:srgbClr val="D416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86450" y="382457"/>
            <a:ext cx="3801979" cy="467210"/>
          </a:xfrm>
        </p:spPr>
        <p:txBody>
          <a:bodyPr>
            <a:normAutofit fontScale="90000"/>
          </a:bodyPr>
          <a:lstStyle/>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29560" y="2912745"/>
            <a:ext cx="3469640" cy="3274696"/>
          </a:xfrm>
        </p:spPr>
        <p:txBody>
          <a:bodyPr>
            <a:normAutofit/>
          </a:bodyPr>
          <a:lstStyle/>
          <a:p>
            <a:r>
              <a:rPr lang="en-US" sz="2000" dirty="0"/>
              <a:t> User Registration. </a:t>
            </a:r>
          </a:p>
          <a:p>
            <a:r>
              <a:rPr lang="en-US" sz="2000" dirty="0"/>
              <a:t> Donor Information Storage. </a:t>
            </a:r>
          </a:p>
          <a:p>
            <a:r>
              <a:rPr lang="en-US" sz="2000" dirty="0"/>
              <a:t> Donor Search Functionality. </a:t>
            </a:r>
          </a:p>
          <a:p>
            <a:r>
              <a:rPr lang="en-US" sz="2000" dirty="0"/>
              <a:t> Donor Update and Deletion.</a:t>
            </a:r>
          </a:p>
          <a:p>
            <a:r>
              <a:rPr lang="en-US" sz="2000" dirty="0"/>
              <a:t> Displaying Donor List. </a:t>
            </a:r>
          </a:p>
          <a:p>
            <a:r>
              <a:rPr lang="en-US" sz="2000" dirty="0"/>
              <a:t> User Authentication. </a:t>
            </a:r>
          </a:p>
          <a:p>
            <a:r>
              <a:rPr lang="en-US" sz="2000" dirty="0"/>
              <a:t> Emergency Notifications.</a:t>
            </a:r>
          </a:p>
          <a:p>
            <a:r>
              <a:rPr lang="en-US" sz="2000" dirty="0"/>
              <a:t> Reporting and Analytics.</a:t>
            </a:r>
          </a:p>
        </p:txBody>
      </p:sp>
      <p:sp>
        <p:nvSpPr>
          <p:cNvPr id="5" name="Rectangle 4"/>
          <p:cNvSpPr/>
          <p:nvPr/>
        </p:nvSpPr>
        <p:spPr>
          <a:xfrm>
            <a:off x="6299200" y="3238847"/>
            <a:ext cx="3972560" cy="255454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Security.</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Scalability.</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Usability.</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Performance.</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Availability.</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Data Backup and Recovery.</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Compliance with Regulations.</a:t>
            </a:r>
          </a:p>
          <a:p>
            <a:pPr marL="285750" indent="-285750">
              <a:buFont typeface="Arial" panose="020B0604020202020204" pitchFamily="34" charset="0"/>
              <a:buChar char="•"/>
            </a:pPr>
            <a:r>
              <a:rPr lang="en-US" sz="2000" dirty="0">
                <a:solidFill>
                  <a:srgbClr val="050505"/>
                </a:solidFill>
                <a:latin typeface="Segoe UI Historic" panose="020B0502040204020203" pitchFamily="34" charset="0"/>
              </a:rPr>
              <a:t> Integration.</a:t>
            </a:r>
            <a:endParaRPr lang="en-US" sz="2000" dirty="0"/>
          </a:p>
        </p:txBody>
      </p:sp>
      <p:cxnSp>
        <p:nvCxnSpPr>
          <p:cNvPr id="7" name="Straight Connector 6"/>
          <p:cNvCxnSpPr/>
          <p:nvPr/>
        </p:nvCxnSpPr>
        <p:spPr>
          <a:xfrm>
            <a:off x="6187440" y="2397760"/>
            <a:ext cx="20320" cy="42367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501" y="1512562"/>
            <a:ext cx="3033958" cy="21203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828" y="1394186"/>
            <a:ext cx="2078812" cy="2078812"/>
          </a:xfrm>
          <a:prstGeom prst="rect">
            <a:avLst/>
          </a:prstGeom>
        </p:spPr>
      </p:pic>
    </p:spTree>
    <p:extLst>
      <p:ext uri="{BB962C8B-B14F-4D97-AF65-F5344CB8AC3E}">
        <p14:creationId xmlns:p14="http://schemas.microsoft.com/office/powerpoint/2010/main" val="361419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54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529389" y="1324631"/>
            <a:ext cx="4947385" cy="769441"/>
          </a:xfrm>
          <a:prstGeom prst="rect">
            <a:avLst/>
          </a:prstGeom>
          <a:noFill/>
        </p:spPr>
        <p:txBody>
          <a:bodyPr wrap="square" rtlCol="0">
            <a:spAutoFit/>
          </a:bodyPr>
          <a:lstStyle/>
          <a:p>
            <a:r>
              <a:rPr lang="en-US" sz="4400" b="1" dirty="0"/>
              <a:t>Working Process</a:t>
            </a:r>
            <a:endParaRPr lang="en-US" sz="4400" b="1" dirty="0">
              <a:latin typeface="Arial" panose="020B0604020202020204" pitchFamily="34" charset="0"/>
              <a:cs typeface="Arial" panose="020B0604020202020204" pitchFamily="34" charset="0"/>
            </a:endParaRPr>
          </a:p>
        </p:txBody>
      </p:sp>
      <p:sp>
        <p:nvSpPr>
          <p:cNvPr id="2" name="TextBox 1"/>
          <p:cNvSpPr txBox="1"/>
          <p:nvPr/>
        </p:nvSpPr>
        <p:spPr>
          <a:xfrm>
            <a:off x="750771" y="2858703"/>
            <a:ext cx="4928134" cy="2862322"/>
          </a:xfrm>
          <a:prstGeom prst="rect">
            <a:avLst/>
          </a:prstGeom>
          <a:noFill/>
        </p:spPr>
        <p:txBody>
          <a:bodyPr wrap="square" rtlCol="0">
            <a:spAutoFit/>
          </a:bodyPr>
          <a:lstStyle/>
          <a:p>
            <a:pPr marL="342900" indent="-342900">
              <a:buAutoNum type="arabicPeriod"/>
            </a:pPr>
            <a:r>
              <a:rPr lang="en-US" dirty="0"/>
              <a:t> Donor Registration.</a:t>
            </a:r>
          </a:p>
          <a:p>
            <a:pPr marL="342900" indent="-342900">
              <a:buAutoNum type="arabicPeriod"/>
            </a:pPr>
            <a:r>
              <a:rPr lang="en-US" dirty="0"/>
              <a:t> Data Storage.</a:t>
            </a:r>
          </a:p>
          <a:p>
            <a:pPr marL="342900" indent="-342900">
              <a:buAutoNum type="arabicPeriod"/>
            </a:pPr>
            <a:r>
              <a:rPr lang="en-US" dirty="0"/>
              <a:t> Adding Donors.</a:t>
            </a:r>
          </a:p>
          <a:p>
            <a:pPr marL="342900" indent="-342900">
              <a:buAutoNum type="arabicPeriod"/>
            </a:pPr>
            <a:r>
              <a:rPr lang="en-US" dirty="0"/>
              <a:t> Donor Search.</a:t>
            </a:r>
          </a:p>
          <a:p>
            <a:pPr marL="342900" indent="-342900">
              <a:buAutoNum type="arabicPeriod"/>
            </a:pPr>
            <a:r>
              <a:rPr lang="en-US" dirty="0"/>
              <a:t> Updating Donor Information.</a:t>
            </a:r>
          </a:p>
          <a:p>
            <a:pPr marL="342900" indent="-342900">
              <a:buAutoNum type="arabicPeriod"/>
            </a:pPr>
            <a:r>
              <a:rPr lang="en-US" dirty="0"/>
              <a:t> Deleting Donor Information.</a:t>
            </a:r>
          </a:p>
          <a:p>
            <a:pPr marL="342900" indent="-342900">
              <a:buAutoNum type="arabicPeriod"/>
            </a:pPr>
            <a:r>
              <a:rPr lang="en-US" dirty="0"/>
              <a:t> Displaying Donor List.</a:t>
            </a:r>
          </a:p>
          <a:p>
            <a:pPr marL="342900" indent="-342900">
              <a:buAutoNum type="arabicPeriod"/>
            </a:pPr>
            <a:r>
              <a:rPr lang="en-US" dirty="0"/>
              <a:t> Community Engagement.</a:t>
            </a:r>
          </a:p>
          <a:p>
            <a:pPr marL="342900" indent="-342900">
              <a:buAutoNum type="arabicPeriod"/>
            </a:pPr>
            <a:r>
              <a:rPr lang="en-US" dirty="0"/>
              <a:t> Accessibility and Efficiency.</a:t>
            </a:r>
          </a:p>
          <a:p>
            <a:pPr marL="342900" indent="-342900">
              <a:buAutoNum type="arabicPeriod"/>
            </a:pPr>
            <a:r>
              <a:rPr lang="en-US" dirty="0"/>
              <a:t> Future Expansion.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108" y="2094072"/>
            <a:ext cx="6631442" cy="3978865"/>
          </a:xfrm>
          <a:prstGeom prst="rect">
            <a:avLst/>
          </a:prstGeom>
        </p:spPr>
      </p:pic>
    </p:spTree>
    <p:extLst>
      <p:ext uri="{BB962C8B-B14F-4D97-AF65-F5344CB8AC3E}">
        <p14:creationId xmlns:p14="http://schemas.microsoft.com/office/powerpoint/2010/main" val="26095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8000">
              <a:schemeClr val="bg1">
                <a:lumMod val="85000"/>
              </a:schemeClr>
            </a:gs>
            <a:gs pos="13000">
              <a:srgbClr val="C00000"/>
            </a:gs>
            <a:gs pos="38000">
              <a:schemeClr val="accent2">
                <a:lumMod val="40000"/>
                <a:lumOff val="60000"/>
              </a:schemeClr>
            </a:gs>
          </a:gsLst>
          <a:lin ang="1800000" scaled="0"/>
        </a:gradFill>
        <a:effectLst/>
      </p:bgPr>
    </p:bg>
    <p:spTree>
      <p:nvGrpSpPr>
        <p:cNvPr id="1" name="Shape 133"/>
        <p:cNvGrpSpPr/>
        <p:nvPr/>
      </p:nvGrpSpPr>
      <p:grpSpPr>
        <a:xfrm>
          <a:off x="0" y="0"/>
          <a:ext cx="0" cy="0"/>
          <a:chOff x="0" y="0"/>
          <a:chExt cx="0" cy="0"/>
        </a:xfrm>
      </p:grpSpPr>
      <p:sp>
        <p:nvSpPr>
          <p:cNvPr id="7" name="TextBox 6"/>
          <p:cNvSpPr txBox="1"/>
          <p:nvPr/>
        </p:nvSpPr>
        <p:spPr>
          <a:xfrm>
            <a:off x="899772" y="426523"/>
            <a:ext cx="3955984"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Diagrams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0" y="1599659"/>
            <a:ext cx="10058400" cy="4701208"/>
          </a:xfrm>
          <a:prstGeom prst="rect">
            <a:avLst/>
          </a:prstGeom>
        </p:spPr>
      </p:pic>
      <p:grpSp>
        <p:nvGrpSpPr>
          <p:cNvPr id="4" name="Group 3"/>
          <p:cNvGrpSpPr/>
          <p:nvPr/>
        </p:nvGrpSpPr>
        <p:grpSpPr>
          <a:xfrm rot="2784143">
            <a:off x="7773443" y="1103758"/>
            <a:ext cx="6044660" cy="1291779"/>
            <a:chOff x="8918574" y="1296856"/>
            <a:chExt cx="3762376" cy="1291779"/>
          </a:xfrm>
          <a:solidFill>
            <a:srgbClr val="D41602"/>
          </a:solidFill>
        </p:grpSpPr>
        <p:sp>
          <p:nvSpPr>
            <p:cNvPr id="3" name="Rectangle 2"/>
            <p:cNvSpPr/>
            <p:nvPr/>
          </p:nvSpPr>
          <p:spPr>
            <a:xfrm>
              <a:off x="8943974" y="1296856"/>
              <a:ext cx="2857500" cy="3296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23450" y="1599659"/>
              <a:ext cx="2857500" cy="3296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18574" y="1929318"/>
              <a:ext cx="2857500" cy="3296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23450" y="2258976"/>
              <a:ext cx="2857500" cy="32965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rot="13507057">
            <a:off x="-1946217" y="5654978"/>
            <a:ext cx="6391816" cy="1291780"/>
            <a:chOff x="8918575" y="1296856"/>
            <a:chExt cx="3762375" cy="1291780"/>
          </a:xfrm>
        </p:grpSpPr>
        <p:sp>
          <p:nvSpPr>
            <p:cNvPr id="11" name="Rectangle 10"/>
            <p:cNvSpPr/>
            <p:nvPr/>
          </p:nvSpPr>
          <p:spPr>
            <a:xfrm>
              <a:off x="8943975" y="1296856"/>
              <a:ext cx="2857500" cy="3296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23450" y="1599659"/>
              <a:ext cx="2857500" cy="3296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18575" y="1929318"/>
              <a:ext cx="2857500" cy="3296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823450" y="2258977"/>
              <a:ext cx="2857500" cy="3296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225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1676</TotalTime>
  <Words>635</Words>
  <Application>Microsoft Office PowerPoint</Application>
  <PresentationFormat>Widescreen</PresentationFormat>
  <Paragraphs>108</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Arial Rounded MT Bold</vt:lpstr>
      <vt:lpstr>Calibri</vt:lpstr>
      <vt:lpstr>Calibri Light</vt:lpstr>
      <vt:lpstr>inherit</vt:lpstr>
      <vt:lpstr>Lora</vt:lpstr>
      <vt:lpstr>Segoe UI Historic</vt:lpstr>
      <vt:lpstr>Wingdings</vt:lpstr>
      <vt:lpstr>Office Theme</vt:lpstr>
      <vt:lpstr>PowerPoint Presentation</vt:lpstr>
      <vt:lpstr>PowerPoint Presentation</vt:lpstr>
      <vt:lpstr>PowerPoint Presentation</vt:lpstr>
      <vt:lpstr>PowerPoint Presentation</vt:lpstr>
      <vt:lpstr>Objective</vt:lpstr>
      <vt:lpstr>Motivation</vt:lpstr>
      <vt:lpstr>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Nirob</dc:creator>
  <cp:lastModifiedBy>Humyra Tanha</cp:lastModifiedBy>
  <cp:revision>55</cp:revision>
  <dcterms:created xsi:type="dcterms:W3CDTF">2023-11-01T11:44:09Z</dcterms:created>
  <dcterms:modified xsi:type="dcterms:W3CDTF">2023-11-06T19:38:14Z</dcterms:modified>
</cp:coreProperties>
</file>