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42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12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31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67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64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50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32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66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27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80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13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6EB6-9472-41D5-AD9C-75356895F7A9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75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検索エンジン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30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クラス構成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568740" y="5298993"/>
            <a:ext cx="2129160" cy="425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EventListener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607378" y="3456168"/>
            <a:ext cx="2060620" cy="425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Scanner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795156" y="3823036"/>
            <a:ext cx="2060620" cy="425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TextExtractor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030591" y="1853230"/>
            <a:ext cx="602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scan</a:t>
            </a:r>
            <a:endParaRPr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1583933" y="1195448"/>
            <a:ext cx="2060620" cy="425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Indexer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1354094" y="2722068"/>
            <a:ext cx="2528551" cy="132652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 err="1" smtClean="0"/>
              <a:t>LFSScanner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1354093" y="4564893"/>
            <a:ext cx="2528551" cy="132652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 err="1"/>
              <a:t>DocumentQueue</a:t>
            </a:r>
            <a:endParaRPr kumimoji="1" lang="ja-JP" altLang="en-US" dirty="0"/>
          </a:p>
        </p:txBody>
      </p:sp>
      <p:cxnSp>
        <p:nvCxnSpPr>
          <p:cNvPr id="29" name="カギ線コネクタ 28"/>
          <p:cNvCxnSpPr>
            <a:stCxn id="82" idx="1"/>
            <a:endCxn id="20" idx="3"/>
          </p:cNvCxnSpPr>
          <p:nvPr/>
        </p:nvCxnSpPr>
        <p:spPr>
          <a:xfrm rot="10800000" flipV="1">
            <a:off x="3882645" y="2203478"/>
            <a:ext cx="1620591" cy="30246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266243" y="4263747"/>
            <a:ext cx="737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found</a:t>
            </a:r>
            <a:endParaRPr lang="ja-JP" altLang="en-US" dirty="0"/>
          </a:p>
        </p:txBody>
      </p:sp>
      <p:cxnSp>
        <p:nvCxnSpPr>
          <p:cNvPr id="31" name="直線矢印コネクタ 30"/>
          <p:cNvCxnSpPr>
            <a:stCxn id="38" idx="2"/>
            <a:endCxn id="36" idx="0"/>
          </p:cNvCxnSpPr>
          <p:nvPr/>
        </p:nvCxnSpPr>
        <p:spPr>
          <a:xfrm>
            <a:off x="6786829" y="4494549"/>
            <a:ext cx="0" cy="55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5765105" y="5952348"/>
            <a:ext cx="2043448" cy="37831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SQLite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5765105" y="5049793"/>
            <a:ext cx="2043448" cy="37831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JapaneseTokenizer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5503235" y="3267792"/>
            <a:ext cx="2567188" cy="122675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 err="1" smtClean="0"/>
              <a:t>PlainTextExtractor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>
            <a:stCxn id="36" idx="2"/>
            <a:endCxn id="35" idx="0"/>
          </p:cNvCxnSpPr>
          <p:nvPr/>
        </p:nvCxnSpPr>
        <p:spPr>
          <a:xfrm>
            <a:off x="6786829" y="5428105"/>
            <a:ext cx="0" cy="52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8768366" y="966275"/>
            <a:ext cx="1032456" cy="25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9963617" y="936155"/>
            <a:ext cx="1017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interface</a:t>
            </a:r>
            <a:endParaRPr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8770512" y="1473991"/>
            <a:ext cx="1030310" cy="2751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9963617" y="1407950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class</a:t>
            </a:r>
            <a:endParaRPr lang="ja-JP" altLang="en-US" dirty="0"/>
          </a:p>
        </p:txBody>
      </p:sp>
      <p:cxnSp>
        <p:nvCxnSpPr>
          <p:cNvPr id="66" name="カギ線コネクタ 65"/>
          <p:cNvCxnSpPr>
            <a:stCxn id="19" idx="1"/>
            <a:endCxn id="3" idx="1"/>
          </p:cNvCxnSpPr>
          <p:nvPr/>
        </p:nvCxnSpPr>
        <p:spPr>
          <a:xfrm rot="10800000" flipH="1" flipV="1">
            <a:off x="1354094" y="3385331"/>
            <a:ext cx="214646" cy="2126164"/>
          </a:xfrm>
          <a:prstGeom prst="bentConnector3">
            <a:avLst>
              <a:gd name="adj1" fmla="val -1065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15" idx="2"/>
            <a:endCxn id="19" idx="0"/>
          </p:cNvCxnSpPr>
          <p:nvPr/>
        </p:nvCxnSpPr>
        <p:spPr>
          <a:xfrm>
            <a:off x="2614243" y="1620451"/>
            <a:ext cx="4127" cy="110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角丸四角形 81"/>
          <p:cNvSpPr/>
          <p:nvPr/>
        </p:nvSpPr>
        <p:spPr>
          <a:xfrm>
            <a:off x="5503235" y="1870962"/>
            <a:ext cx="2567188" cy="66503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DocIndexer</a:t>
            </a:r>
            <a:endParaRPr kumimoji="1" lang="ja-JP" altLang="en-US" dirty="0"/>
          </a:p>
        </p:txBody>
      </p:sp>
      <p:sp>
        <p:nvSpPr>
          <p:cNvPr id="88" name="角丸四角形 87"/>
          <p:cNvSpPr/>
          <p:nvPr/>
        </p:nvSpPr>
        <p:spPr>
          <a:xfrm>
            <a:off x="8899637" y="3267792"/>
            <a:ext cx="2567188" cy="53603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TextExtractorFactory</a:t>
            </a:r>
            <a:endParaRPr kumimoji="1" lang="ja-JP" altLang="en-US" dirty="0"/>
          </a:p>
        </p:txBody>
      </p:sp>
      <p:sp>
        <p:nvSpPr>
          <p:cNvPr id="92" name="正方形/長方形 91"/>
          <p:cNvSpPr/>
          <p:nvPr/>
        </p:nvSpPr>
        <p:spPr>
          <a:xfrm>
            <a:off x="4232856" y="5376005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poll</a:t>
            </a:r>
            <a:endParaRPr lang="ja-JP" altLang="en-US" dirty="0"/>
          </a:p>
        </p:txBody>
      </p:sp>
      <p:cxnSp>
        <p:nvCxnSpPr>
          <p:cNvPr id="93" name="直線矢印コネクタ 92"/>
          <p:cNvCxnSpPr>
            <a:stCxn id="82" idx="2"/>
            <a:endCxn id="38" idx="0"/>
          </p:cNvCxnSpPr>
          <p:nvPr/>
        </p:nvCxnSpPr>
        <p:spPr>
          <a:xfrm>
            <a:off x="6786829" y="2535996"/>
            <a:ext cx="0" cy="73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正方形/長方形 95"/>
          <p:cNvSpPr/>
          <p:nvPr/>
        </p:nvSpPr>
        <p:spPr>
          <a:xfrm>
            <a:off x="5458258" y="2763490"/>
            <a:ext cx="834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extract</a:t>
            </a:r>
            <a:endParaRPr lang="ja-JP" altLang="en-US" dirty="0"/>
          </a:p>
        </p:txBody>
      </p:sp>
      <p:sp>
        <p:nvSpPr>
          <p:cNvPr id="97" name="正方形/長方形 96"/>
          <p:cNvSpPr/>
          <p:nvPr/>
        </p:nvSpPr>
        <p:spPr>
          <a:xfrm>
            <a:off x="7480521" y="4618617"/>
            <a:ext cx="698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parse</a:t>
            </a:r>
            <a:endParaRPr lang="ja-JP" altLang="en-US" dirty="0"/>
          </a:p>
        </p:txBody>
      </p:sp>
      <p:sp>
        <p:nvSpPr>
          <p:cNvPr id="101" name="正方形/長方形 100"/>
          <p:cNvSpPr/>
          <p:nvPr/>
        </p:nvSpPr>
        <p:spPr>
          <a:xfrm>
            <a:off x="7480521" y="5616643"/>
            <a:ext cx="66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store</a:t>
            </a:r>
            <a:endParaRPr lang="ja-JP" altLang="en-US" dirty="0"/>
          </a:p>
        </p:txBody>
      </p:sp>
      <p:sp>
        <p:nvSpPr>
          <p:cNvPr id="102" name="角丸四角形 101"/>
          <p:cNvSpPr/>
          <p:nvPr/>
        </p:nvSpPr>
        <p:spPr>
          <a:xfrm>
            <a:off x="5007399" y="1558296"/>
            <a:ext cx="3600318" cy="504856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角丸四角形 102"/>
          <p:cNvSpPr/>
          <p:nvPr/>
        </p:nvSpPr>
        <p:spPr>
          <a:xfrm>
            <a:off x="8770512" y="2011454"/>
            <a:ext cx="1030310" cy="27518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4" name="正方形/長方形 103"/>
          <p:cNvSpPr/>
          <p:nvPr/>
        </p:nvSpPr>
        <p:spPr>
          <a:xfrm>
            <a:off x="9963617" y="1954486"/>
            <a:ext cx="808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thread</a:t>
            </a:r>
            <a:endParaRPr lang="ja-JP" altLang="en-US" dirty="0"/>
          </a:p>
        </p:txBody>
      </p:sp>
      <p:sp>
        <p:nvSpPr>
          <p:cNvPr id="105" name="角丸四角形 104"/>
          <p:cNvSpPr/>
          <p:nvPr/>
        </p:nvSpPr>
        <p:spPr>
          <a:xfrm>
            <a:off x="814084" y="2462071"/>
            <a:ext cx="3600318" cy="178596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6" name="角丸四角形 105"/>
          <p:cNvSpPr/>
          <p:nvPr/>
        </p:nvSpPr>
        <p:spPr>
          <a:xfrm>
            <a:off x="8899637" y="3963248"/>
            <a:ext cx="2567188" cy="53603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PlainTextExtractor</a:t>
            </a:r>
            <a:endParaRPr kumimoji="1" lang="ja-JP" altLang="en-US" dirty="0"/>
          </a:p>
        </p:txBody>
      </p:sp>
      <p:sp>
        <p:nvSpPr>
          <p:cNvPr id="107" name="角丸四角形 106"/>
          <p:cNvSpPr/>
          <p:nvPr/>
        </p:nvSpPr>
        <p:spPr>
          <a:xfrm>
            <a:off x="8899637" y="4682874"/>
            <a:ext cx="2567188" cy="53603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WordTextExtractor</a:t>
            </a:r>
            <a:endParaRPr kumimoji="1" lang="ja-JP" altLang="en-US" dirty="0"/>
          </a:p>
        </p:txBody>
      </p:sp>
      <p:sp>
        <p:nvSpPr>
          <p:cNvPr id="108" name="角丸四角形 107"/>
          <p:cNvSpPr/>
          <p:nvPr/>
        </p:nvSpPr>
        <p:spPr>
          <a:xfrm>
            <a:off x="8899637" y="5376005"/>
            <a:ext cx="2567188" cy="53603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PDFTextExtractor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29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27</Words>
  <Application>Microsoft Office PowerPoint</Application>
  <PresentationFormat>ワイド画面</PresentationFormat>
  <Paragraphs>25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検索エンジン</vt:lpstr>
      <vt:lpstr>クラス構成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検索エンジン</dc:title>
  <dc:creator>宇野昌明</dc:creator>
  <cp:lastModifiedBy>宇野昌明</cp:lastModifiedBy>
  <cp:revision>5</cp:revision>
  <dcterms:created xsi:type="dcterms:W3CDTF">2016-10-13T21:25:27Z</dcterms:created>
  <dcterms:modified xsi:type="dcterms:W3CDTF">2016-10-13T22:38:49Z</dcterms:modified>
</cp:coreProperties>
</file>