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1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1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1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64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5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2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pro.nikkeibp.co.jp/article/COLUMN/20051123/225074/?rt=nocn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%E3%83%87%E3%82%B6%E3%82%A4%E3%83%B3%E3%83%91%E3%82%BF%E3%83%BC%E3%83%B3_(%E3%82%BD%E3%83%95%E3%83%88%E3%82%A6%E3%82%A7%E3%82%A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カプセル化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ポリモーフィズム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多態性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あるオブジェクトへの走査が呼び出し元ではなく、受け手のオブジェクトによって決まる</a:t>
            </a:r>
            <a:endParaRPr lang="en-US" altLang="ja-JP" dirty="0" smtClean="0"/>
          </a:p>
          <a:p>
            <a:r>
              <a:rPr lang="ja-JP" altLang="en-US" dirty="0" smtClean="0"/>
              <a:t>継承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6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0956"/>
          </a:xfrm>
        </p:spPr>
        <p:txBody>
          <a:bodyPr/>
          <a:lstStyle/>
          <a:p>
            <a:r>
              <a:rPr lang="ja-JP" altLang="en-US" dirty="0" smtClean="0"/>
              <a:t>デザインパターン</a:t>
            </a:r>
            <a:endParaRPr lang="en-US" altLang="ja-JP" dirty="0" smtClean="0"/>
          </a:p>
          <a:p>
            <a:pPr lvl="1"/>
            <a:r>
              <a:rPr lang="mr-IN" altLang="ja-JP" b="1" dirty="0">
                <a:hlinkClick r:id="rId2"/>
              </a:rPr>
              <a:t>https://ja.wikipedia.org/wiki/%E3%83%87%E3%82%B6%E3%82%A4%E3%83%B3%E3%83%91%E3%82%BF%E3%83%BC%E3%83%B3_(%E3%82%BD%E3%83%95%E3%83%88%E3%82%A6%E3%82%A7%E3%82%A2</a:t>
            </a:r>
            <a:r>
              <a:rPr lang="mr-IN" altLang="ja-JP" b="1" dirty="0" smtClean="0"/>
              <a:t>)</a:t>
            </a:r>
            <a:endParaRPr lang="en-US" altLang="ja-JP" b="1" dirty="0" smtClean="0"/>
          </a:p>
          <a:p>
            <a:r>
              <a:rPr lang="ja-JP" altLang="en-US" b="1" dirty="0" smtClean="0"/>
              <a:t>矢沢久雄の早わかり</a:t>
            </a:r>
            <a:r>
              <a:rPr lang="en-US" altLang="ja-JP" b="1" dirty="0" err="1" smtClean="0"/>
              <a:t>GoF</a:t>
            </a:r>
            <a:r>
              <a:rPr lang="ja-JP" altLang="en-US" b="1" dirty="0" smtClean="0"/>
              <a:t>デザインパターン</a:t>
            </a:r>
            <a:r>
              <a:rPr lang="en-US" altLang="ja-JP" b="1" dirty="0" smtClean="0"/>
              <a:t>(1)</a:t>
            </a:r>
            <a:endParaRPr lang="en-US" altLang="ja-JP" b="1" dirty="0" smtClean="0"/>
          </a:p>
          <a:p>
            <a:pPr lvl="1"/>
            <a:r>
              <a:rPr lang="en-US" altLang="ja-JP" b="1" dirty="0">
                <a:hlinkClick r:id="rId3"/>
              </a:rPr>
              <a:t>http://itpro.nikkeibp.co.jp/article/COLUMN/20051123/225074/?rt=</a:t>
            </a:r>
            <a:r>
              <a:rPr lang="en-US" altLang="ja-JP" b="1" dirty="0" smtClean="0">
                <a:hlinkClick r:id="rId3"/>
              </a:rPr>
              <a:t>nocnt</a:t>
            </a:r>
            <a:endParaRPr lang="en-US" altLang="ja-JP" b="1" dirty="0"/>
          </a:p>
          <a:p>
            <a:pPr lvl="1"/>
            <a:endParaRPr lang="en-US" altLang="ja-JP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387" y="4855337"/>
            <a:ext cx="1325063" cy="18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から標準</a:t>
            </a:r>
            <a:endParaRPr lang="en-US" altLang="ja-JP" dirty="0"/>
          </a:p>
          <a:p>
            <a:r>
              <a:rPr kumimoji="1" lang="en-US" altLang="ja-JP" dirty="0" smtClean="0"/>
              <a:t>TDD(Test Driven Development)</a:t>
            </a:r>
          </a:p>
          <a:p>
            <a:pPr lvl="1"/>
            <a:r>
              <a:rPr lang="ja-JP" altLang="en-US" dirty="0" smtClean="0"/>
              <a:t>テスト駆動開発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6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</a:p>
          <a:p>
            <a:r>
              <a:rPr lang="en-US" altLang="ja-JP" dirty="0" smtClean="0"/>
              <a:t>IDE</a:t>
            </a:r>
          </a:p>
          <a:p>
            <a:pPr lvl="1"/>
            <a:r>
              <a:rPr lang="en-US" altLang="ja-JP" dirty="0" smtClean="0"/>
              <a:t>Eclipse</a:t>
            </a:r>
          </a:p>
          <a:p>
            <a:r>
              <a:rPr lang="ja-JP" altLang="en-US" dirty="0" smtClean="0"/>
              <a:t>ソース管理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43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例題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Indexer</a:t>
            </a:r>
          </a:p>
          <a:p>
            <a:pPr lvl="2"/>
            <a:r>
              <a:rPr kumimoji="1" lang="ja-JP" altLang="en-US" dirty="0" smtClean="0"/>
              <a:t>文書ごとに含まれるタームをデータベースに格納する</a:t>
            </a:r>
            <a:endParaRPr kumimoji="1" lang="en-US" altLang="ja-JP" dirty="0" smtClean="0"/>
          </a:p>
          <a:p>
            <a:pPr lvl="1"/>
            <a:r>
              <a:rPr lang="ja-JP" altLang="ja-JP" dirty="0" smtClean="0"/>
              <a:t>S</a:t>
            </a:r>
            <a:r>
              <a:rPr lang="en-US" altLang="ja-JP" dirty="0" err="1" smtClean="0"/>
              <a:t>earcher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クエリと文書の類似度を計算し、類似度の高い順に文書を並び替える。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4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クラス</a:t>
            </a:r>
            <a:r>
              <a:rPr kumimoji="1" lang="ja-JP" altLang="en-US" dirty="0" smtClean="0"/>
              <a:t>構成</a:t>
            </a:r>
            <a:r>
              <a:rPr kumimoji="1" lang="en-US" altLang="ja-JP" dirty="0" smtClean="0"/>
              <a:t>(Indexer)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568740" y="5298993"/>
            <a:ext cx="212916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EventListener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7378" y="3456168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Scanner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95156" y="3823036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TextExtractor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30591" y="1853230"/>
            <a:ext cx="60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scan</a:t>
            </a:r>
            <a:endParaRPr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83933" y="1195448"/>
            <a:ext cx="2060620" cy="425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1354094" y="2722068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LFSScanner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354093" y="4564893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/>
              <a:t>DocumentQueue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82" idx="1"/>
            <a:endCxn id="20" idx="3"/>
          </p:cNvCxnSpPr>
          <p:nvPr/>
        </p:nvCxnSpPr>
        <p:spPr>
          <a:xfrm rot="10800000" flipV="1">
            <a:off x="3882645" y="2203478"/>
            <a:ext cx="1620591" cy="3024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6243" y="4263747"/>
            <a:ext cx="73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found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8" idx="2"/>
            <a:endCxn id="36" idx="0"/>
          </p:cNvCxnSpPr>
          <p:nvPr/>
        </p:nvCxnSpPr>
        <p:spPr>
          <a:xfrm>
            <a:off x="6786829" y="4494549"/>
            <a:ext cx="0" cy="55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5765105" y="5952348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765105" y="5049793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JapaneseTokenizer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503235" y="3267792"/>
            <a:ext cx="2567188" cy="122675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36" idx="2"/>
            <a:endCxn id="35" idx="0"/>
          </p:cNvCxnSpPr>
          <p:nvPr/>
        </p:nvCxnSpPr>
        <p:spPr>
          <a:xfrm>
            <a:off x="6786829" y="5428105"/>
            <a:ext cx="0" cy="52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8768366" y="966275"/>
            <a:ext cx="1032456" cy="2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963617" y="936155"/>
            <a:ext cx="101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interface</a:t>
            </a:r>
            <a:endParaRPr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8770512" y="1473991"/>
            <a:ext cx="1030310" cy="27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9963617" y="140795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class</a:t>
            </a:r>
            <a:endParaRPr lang="ja-JP" altLang="en-US" dirty="0"/>
          </a:p>
        </p:txBody>
      </p:sp>
      <p:cxnSp>
        <p:nvCxnSpPr>
          <p:cNvPr id="66" name="カギ線コネクタ 65"/>
          <p:cNvCxnSpPr>
            <a:stCxn id="19" idx="1"/>
            <a:endCxn id="3" idx="1"/>
          </p:cNvCxnSpPr>
          <p:nvPr/>
        </p:nvCxnSpPr>
        <p:spPr>
          <a:xfrm rot="10800000" flipH="1" flipV="1">
            <a:off x="1354094" y="3385331"/>
            <a:ext cx="214646" cy="2126164"/>
          </a:xfrm>
          <a:prstGeom prst="bentConnector3">
            <a:avLst>
              <a:gd name="adj1" fmla="val -1065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5" idx="2"/>
            <a:endCxn id="19" idx="0"/>
          </p:cNvCxnSpPr>
          <p:nvPr/>
        </p:nvCxnSpPr>
        <p:spPr>
          <a:xfrm>
            <a:off x="2614243" y="1620451"/>
            <a:ext cx="4127" cy="110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5503235" y="1870962"/>
            <a:ext cx="2567188" cy="6650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DocIndexer</a:t>
            </a:r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9058382" y="3479469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TextExtractorFactory</a:t>
            </a:r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4232856" y="537600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poll</a:t>
            </a:r>
            <a:endParaRPr lang="ja-JP" altLang="en-US" dirty="0"/>
          </a:p>
        </p:txBody>
      </p:sp>
      <p:cxnSp>
        <p:nvCxnSpPr>
          <p:cNvPr id="93" name="直線矢印コネクタ 92"/>
          <p:cNvCxnSpPr>
            <a:stCxn id="82" idx="2"/>
            <a:endCxn id="38" idx="0"/>
          </p:cNvCxnSpPr>
          <p:nvPr/>
        </p:nvCxnSpPr>
        <p:spPr>
          <a:xfrm>
            <a:off x="6786829" y="2535996"/>
            <a:ext cx="0" cy="73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458258" y="2763490"/>
            <a:ext cx="83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extract</a:t>
            </a:r>
            <a:endParaRPr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7480521" y="4618617"/>
            <a:ext cx="69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parse</a:t>
            </a:r>
            <a:endParaRPr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7480521" y="5616643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store</a:t>
            </a:r>
            <a:endParaRPr lang="ja-JP" altLang="en-US" dirty="0"/>
          </a:p>
        </p:txBody>
      </p:sp>
      <p:sp>
        <p:nvSpPr>
          <p:cNvPr id="102" name="角丸四角形 101"/>
          <p:cNvSpPr/>
          <p:nvPr/>
        </p:nvSpPr>
        <p:spPr>
          <a:xfrm>
            <a:off x="5007399" y="1558296"/>
            <a:ext cx="3600318" cy="50485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角丸四角形 102"/>
          <p:cNvSpPr/>
          <p:nvPr/>
        </p:nvSpPr>
        <p:spPr>
          <a:xfrm>
            <a:off x="8770512" y="2011454"/>
            <a:ext cx="1030310" cy="2751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8630973" y="2761840"/>
            <a:ext cx="34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ドキュメントの種類に応じて</a:t>
            </a:r>
            <a:endParaRPr lang="en-US" altLang="ja-JP" dirty="0" smtClean="0"/>
          </a:p>
          <a:p>
            <a:r>
              <a:rPr lang="ja-JP" altLang="en-US" dirty="0" smtClean="0"/>
              <a:t>テキスト抽出器を作成する</a:t>
            </a:r>
            <a:r>
              <a:rPr lang="en-US" altLang="ja-JP" dirty="0" smtClean="0"/>
              <a:t>Factory</a:t>
            </a:r>
            <a:endParaRPr lang="ja-JP" altLang="en-US" dirty="0"/>
          </a:p>
        </p:txBody>
      </p:sp>
      <p:sp>
        <p:nvSpPr>
          <p:cNvPr id="105" name="角丸四角形 104"/>
          <p:cNvSpPr/>
          <p:nvPr/>
        </p:nvSpPr>
        <p:spPr>
          <a:xfrm>
            <a:off x="814084" y="2462071"/>
            <a:ext cx="3600318" cy="17859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角丸四角形 105"/>
          <p:cNvSpPr/>
          <p:nvPr/>
        </p:nvSpPr>
        <p:spPr>
          <a:xfrm>
            <a:off x="9428788" y="4174925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sp>
        <p:nvSpPr>
          <p:cNvPr id="107" name="角丸四角形 106"/>
          <p:cNvSpPr/>
          <p:nvPr/>
        </p:nvSpPr>
        <p:spPr>
          <a:xfrm>
            <a:off x="9428788" y="4894551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WordTextExtractor</a:t>
            </a:r>
            <a:endParaRPr kumimoji="1" lang="ja-JP" altLang="en-US" dirty="0"/>
          </a:p>
        </p:txBody>
      </p:sp>
      <p:sp>
        <p:nvSpPr>
          <p:cNvPr id="108" name="角丸四角形 107"/>
          <p:cNvSpPr/>
          <p:nvPr/>
        </p:nvSpPr>
        <p:spPr>
          <a:xfrm>
            <a:off x="9428788" y="5587682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PDFTextExtractor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9957271" y="1957244"/>
            <a:ext cx="81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thread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95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254</Words>
  <Application>Microsoft Macintosh PowerPoint</Application>
  <PresentationFormat>ユーザー設定</PresentationFormat>
  <Paragraphs>57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検索エンジン</vt:lpstr>
      <vt:lpstr>オブジェクト指向</vt:lpstr>
      <vt:lpstr>デザインパターン</vt:lpstr>
      <vt:lpstr>テスト</vt:lpstr>
      <vt:lpstr>開発環境</vt:lpstr>
      <vt:lpstr>例題)検索エンジン</vt:lpstr>
      <vt:lpstr>クラス構成(Indexer)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検索エンジン</dc:title>
  <dc:creator>宇野昌明</dc:creator>
  <cp:lastModifiedBy>Masaaki Uno</cp:lastModifiedBy>
  <cp:revision>21</cp:revision>
  <dcterms:created xsi:type="dcterms:W3CDTF">2016-10-13T21:25:27Z</dcterms:created>
  <dcterms:modified xsi:type="dcterms:W3CDTF">2016-10-14T23:01:57Z</dcterms:modified>
</cp:coreProperties>
</file>