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7836BF1-71CA-4467-928B-FD48923CF4BC}" type="datetimeFigureOut">
              <a:rPr lang="ru-RU" smtClean="0"/>
              <a:t>28.02.2021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481EE0B-9DF0-4B5B-94FF-C1EC9B0BFF19}"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836BF1-71CA-4467-928B-FD48923CF4BC}" type="datetimeFigureOut">
              <a:rPr lang="ru-RU" smtClean="0"/>
              <a:t>28.02.2021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481EE0B-9DF0-4B5B-94FF-C1EC9B0BFF1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836BF1-71CA-4467-928B-FD48923CF4BC}" type="datetimeFigureOut">
              <a:rPr lang="ru-RU" smtClean="0"/>
              <a:t>28.02.2021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481EE0B-9DF0-4B5B-94FF-C1EC9B0BFF19}"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836BF1-71CA-4467-928B-FD48923CF4BC}" type="datetimeFigureOut">
              <a:rPr lang="ru-RU" smtClean="0"/>
              <a:t>28.02.2021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481EE0B-9DF0-4B5B-94FF-C1EC9B0BFF19}"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7836BF1-71CA-4467-928B-FD48923CF4BC}" type="datetimeFigureOut">
              <a:rPr lang="ru-RU" smtClean="0"/>
              <a:t>28.02.2021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481EE0B-9DF0-4B5B-94FF-C1EC9B0BFF19}"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7836BF1-71CA-4467-928B-FD48923CF4BC}" type="datetimeFigureOut">
              <a:rPr lang="ru-RU" smtClean="0"/>
              <a:t>28.02.2021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481EE0B-9DF0-4B5B-94FF-C1EC9B0BFF19}"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7836BF1-71CA-4467-928B-FD48923CF4BC}" type="datetimeFigureOut">
              <a:rPr lang="ru-RU" smtClean="0"/>
              <a:t>28.02.2021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481EE0B-9DF0-4B5B-94FF-C1EC9B0BFF19}"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7836BF1-71CA-4467-928B-FD48923CF4BC}" type="datetimeFigureOut">
              <a:rPr lang="ru-RU" smtClean="0"/>
              <a:t>28.02.2021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481EE0B-9DF0-4B5B-94FF-C1EC9B0BFF1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7836BF1-71CA-4467-928B-FD48923CF4BC}" type="datetimeFigureOut">
              <a:rPr lang="ru-RU" smtClean="0"/>
              <a:t>28.02.2021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481EE0B-9DF0-4B5B-94FF-C1EC9B0BFF1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7836BF1-71CA-4467-928B-FD48923CF4BC}" type="datetimeFigureOut">
              <a:rPr lang="ru-RU" smtClean="0"/>
              <a:t>28.02.2021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481EE0B-9DF0-4B5B-94FF-C1EC9B0BFF19}"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7836BF1-71CA-4467-928B-FD48923CF4BC}" type="datetimeFigureOut">
              <a:rPr lang="ru-RU" smtClean="0"/>
              <a:t>28.02.2021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481EE0B-9DF0-4B5B-94FF-C1EC9B0BFF19}"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36BF1-71CA-4467-928B-FD48923CF4BC}" type="datetimeFigureOut">
              <a:rPr lang="ru-RU" smtClean="0"/>
              <a:t>28.02.2021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1EE0B-9DF0-4B5B-94FF-C1EC9B0BFF19}"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Игра Кибер2078</a:t>
            </a:r>
            <a:endParaRPr lang="ru-RU" dirty="0"/>
          </a:p>
        </p:txBody>
      </p:sp>
      <p:sp>
        <p:nvSpPr>
          <p:cNvPr id="3" name="Подзаголовок 2"/>
          <p:cNvSpPr>
            <a:spLocks noGrp="1"/>
          </p:cNvSpPr>
          <p:nvPr>
            <p:ph type="subTitle" idx="1"/>
          </p:nvPr>
        </p:nvSpPr>
        <p:spPr/>
        <p:txBody>
          <a:bodyPr/>
          <a:lstStyle/>
          <a:p>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Правила игры</a:t>
            </a:r>
            <a:endParaRPr lang="ru-RU" dirty="0"/>
          </a:p>
        </p:txBody>
      </p:sp>
      <p:sp>
        <p:nvSpPr>
          <p:cNvPr id="3" name="Содержимое 2"/>
          <p:cNvSpPr>
            <a:spLocks noGrp="1"/>
          </p:cNvSpPr>
          <p:nvPr>
            <p:ph idx="1"/>
          </p:nvPr>
        </p:nvSpPr>
        <p:spPr/>
        <p:txBody>
          <a:bodyPr>
            <a:normAutofit fontScale="55000" lnSpcReduction="20000"/>
          </a:bodyPr>
          <a:lstStyle/>
          <a:p>
            <a:r>
              <a:rPr lang="ru-RU" dirty="0"/>
              <a:t>В каждом раунде появляется плитка номинала «2» (с </a:t>
            </a:r>
            <a:r>
              <a:rPr lang="ru-RU" dirty="0" smtClean="0"/>
              <a:t>вероятностью</a:t>
            </a:r>
            <a:r>
              <a:rPr lang="ru-RU" dirty="0"/>
              <a:t> 90 %) или «4» (с вероятностью 10 </a:t>
            </a:r>
            <a:r>
              <a:rPr lang="ru-RU" dirty="0" smtClean="0"/>
              <a:t>%)</a:t>
            </a:r>
            <a:endParaRPr lang="ru-RU" dirty="0"/>
          </a:p>
          <a:p>
            <a:r>
              <a:rPr lang="ru-RU" dirty="0"/>
              <a:t>Нажатием стрелки </a:t>
            </a:r>
            <a:r>
              <a:rPr lang="ru-RU" dirty="0" smtClean="0"/>
              <a:t>игрок может </a:t>
            </a:r>
            <a:r>
              <a:rPr lang="ru-RU" dirty="0"/>
              <a:t>скинуть все плитки игрового поля в одну из 4 сторон. Если при сбрасывании две плитки одного номинала «налетают» одна на другую, то они превращаются в одну, номинал которой равен сумме соединившихся плиток. После каждого хода на свободной секции поля появляется новая плитка номиналом «2» или «4». Если при нажатии кнопки местоположение плиток или их номинал не изменится, то ход не совершается.</a:t>
            </a:r>
          </a:p>
          <a:p>
            <a:r>
              <a:rPr lang="ru-RU" dirty="0"/>
              <a:t>Если в одной строчке или в одном столбце находится более двух плиток одного номинала, то при сбрасывании они начинают соединяться с той стороны, в которую были направлены. Например, находящиеся в одной строке плитки (4, 4, 4) после хода влево превратятся в (8, 4), а после хода вправо — в (4, 8). Данная обработка неоднозначности позволяет более точно формировать стратегию игры.</a:t>
            </a:r>
          </a:p>
          <a:p>
            <a:r>
              <a:rPr lang="ru-RU" dirty="0"/>
              <a:t>За каждое соединение игровые очки увеличиваются на номинал получившейся плитки.</a:t>
            </a:r>
          </a:p>
          <a:p>
            <a:r>
              <a:rPr lang="ru-RU" dirty="0"/>
              <a:t>Игра заканчивается поражением, если после очередного хода невозможно совершить действие.</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r>
              <a:rPr lang="ru-RU" dirty="0" smtClean="0"/>
              <a:t>Цель нашего проекта – это создать рабочую игру на </a:t>
            </a:r>
            <a:r>
              <a:rPr lang="en-US" dirty="0" err="1" smtClean="0"/>
              <a:t>pygame</a:t>
            </a:r>
            <a:r>
              <a:rPr lang="ru-RU" dirty="0" smtClean="0"/>
              <a:t> по принципу знаменитой 2048</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Скриншоты</a:t>
            </a:r>
            <a:r>
              <a:rPr lang="ru-RU" dirty="0" smtClean="0"/>
              <a:t> нашей игры</a:t>
            </a:r>
            <a:endParaRPr lang="ru-RU" dirty="0"/>
          </a:p>
        </p:txBody>
      </p:sp>
      <p:pic>
        <p:nvPicPr>
          <p:cNvPr id="1026" name="Picture 2"/>
          <p:cNvPicPr>
            <a:picLocks noGrp="1" noChangeAspect="1" noChangeArrowheads="1"/>
          </p:cNvPicPr>
          <p:nvPr>
            <p:ph idx="1"/>
          </p:nvPr>
        </p:nvPicPr>
        <p:blipFill>
          <a:blip r:embed="rId2"/>
          <a:srcRect/>
          <a:stretch>
            <a:fillRect/>
          </a:stretch>
        </p:blipFill>
        <p:spPr bwMode="auto">
          <a:xfrm>
            <a:off x="597097" y="1600200"/>
            <a:ext cx="7949806"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2050" name="Picture 2"/>
          <p:cNvPicPr>
            <a:picLocks noGrp="1" noChangeAspect="1" noChangeArrowheads="1"/>
          </p:cNvPicPr>
          <p:nvPr>
            <p:ph idx="1"/>
          </p:nvPr>
        </p:nvPicPr>
        <p:blipFill>
          <a:blip r:embed="rId2"/>
          <a:srcRect/>
          <a:stretch>
            <a:fillRect/>
          </a:stretch>
        </p:blipFill>
        <p:spPr bwMode="auto">
          <a:xfrm>
            <a:off x="551747" y="1600200"/>
            <a:ext cx="8040506"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3074" name="Picture 2"/>
          <p:cNvPicPr>
            <a:picLocks noGrp="1" noChangeAspect="1" noChangeArrowheads="1"/>
          </p:cNvPicPr>
          <p:nvPr>
            <p:ph idx="1"/>
          </p:nvPr>
        </p:nvPicPr>
        <p:blipFill>
          <a:blip r:embed="rId2"/>
          <a:srcRect/>
          <a:stretch>
            <a:fillRect/>
          </a:stretch>
        </p:blipFill>
        <p:spPr bwMode="auto">
          <a:xfrm>
            <a:off x="556760" y="1600200"/>
            <a:ext cx="8030480"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32</Words>
  <Application>Microsoft Office PowerPoint</Application>
  <PresentationFormat>Экран (4:3)</PresentationFormat>
  <Paragraphs>9</Paragraphs>
  <Slides>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Тема Office</vt:lpstr>
      <vt:lpstr>Игра Кибер2078</vt:lpstr>
      <vt:lpstr>Правила игры</vt:lpstr>
      <vt:lpstr>Слайд 3</vt:lpstr>
      <vt:lpstr>Скриншоты нашей игры</vt:lpstr>
      <vt:lpstr>Слайд 5</vt:lpstr>
      <vt:lpstr>Слайд 6</vt:lpstr>
    </vt:vector>
  </TitlesOfParts>
  <Company>Krokoz™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Игра 2048</dc:title>
  <dc:creator>user</dc:creator>
  <cp:lastModifiedBy>user</cp:lastModifiedBy>
  <cp:revision>2</cp:revision>
  <dcterms:created xsi:type="dcterms:W3CDTF">2021-02-28T09:01:14Z</dcterms:created>
  <dcterms:modified xsi:type="dcterms:W3CDTF">2021-02-28T09:13:54Z</dcterms:modified>
</cp:coreProperties>
</file>