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5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04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99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60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35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8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199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83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07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2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0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16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1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1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1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4AD8DD-6A3D-4853-9FB5-25018D0DE36B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9DF461-636C-42CC-8687-EC8DC52A0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58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27112" y="279399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  <a:latin typeface="BN Machine" panose="02000500000000000000" pitchFamily="2" charset="-79"/>
                <a:cs typeface="BN Machine" panose="02000500000000000000" pitchFamily="2" charset="-79"/>
              </a:rPr>
              <a:t>Final project</a:t>
            </a:r>
            <a:br>
              <a:rPr lang="en-US" sz="7200" dirty="0" smtClean="0">
                <a:solidFill>
                  <a:schemeClr val="bg2">
                    <a:lumMod val="50000"/>
                  </a:schemeClr>
                </a:solidFill>
                <a:latin typeface="BN Machine" panose="02000500000000000000" pitchFamily="2" charset="-79"/>
                <a:cs typeface="BN Machine" panose="02000500000000000000" pitchFamily="2" charset="-79"/>
              </a:rPr>
            </a:br>
            <a:r>
              <a:rPr lang="he-IL" sz="7200" dirty="0" smtClean="0">
                <a:solidFill>
                  <a:schemeClr val="bg2">
                    <a:lumMod val="50000"/>
                  </a:schemeClr>
                </a:solidFill>
                <a:latin typeface="BN Machine" panose="02000500000000000000" pitchFamily="2" charset="-79"/>
                <a:cs typeface="BN Machine" panose="02000500000000000000" pitchFamily="2" charset="-79"/>
              </a:rPr>
              <a:t>"</a:t>
            </a:r>
            <a:r>
              <a:rPr lang="en-US" sz="7200" dirty="0" err="1" smtClean="0">
                <a:solidFill>
                  <a:schemeClr val="bg2">
                    <a:lumMod val="50000"/>
                  </a:schemeClr>
                </a:solidFill>
                <a:latin typeface="BN Machine" panose="02000500000000000000" pitchFamily="2" charset="-79"/>
                <a:cs typeface="BN Machine" panose="02000500000000000000" pitchFamily="2" charset="-79"/>
              </a:rPr>
              <a:t>triPlan</a:t>
            </a:r>
            <a:r>
              <a:rPr lang="he-IL" sz="7200" dirty="0" smtClean="0">
                <a:solidFill>
                  <a:schemeClr val="bg2">
                    <a:lumMod val="50000"/>
                  </a:schemeClr>
                </a:solidFill>
                <a:latin typeface="BN Machine" panose="02000500000000000000" pitchFamily="2" charset="-79"/>
                <a:cs typeface="BN Machine" panose="02000500000000000000" pitchFamily="2" charset="-79"/>
              </a:rPr>
              <a:t>"</a:t>
            </a:r>
            <a:endParaRPr lang="he-IL" sz="7200" dirty="0">
              <a:solidFill>
                <a:schemeClr val="bg2">
                  <a:lumMod val="50000"/>
                </a:schemeClr>
              </a:solidFill>
              <a:latin typeface="BN Machine" panose="02000500000000000000" pitchFamily="2" charset="-79"/>
              <a:cs typeface="BN Machine" panose="02000500000000000000" pitchFamily="2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73112" y="4161367"/>
            <a:ext cx="6400800" cy="1947333"/>
          </a:xfrm>
        </p:spPr>
        <p:txBody>
          <a:bodyPr/>
          <a:lstStyle/>
          <a:p>
            <a:r>
              <a:rPr lang="en-US" dirty="0"/>
              <a:t>The Supervisor's name: Dr. </a:t>
            </a:r>
            <a:r>
              <a:rPr lang="en-US" dirty="0" err="1"/>
              <a:t>Kfir</a:t>
            </a:r>
            <a:r>
              <a:rPr lang="en-US" dirty="0"/>
              <a:t> Bar</a:t>
            </a:r>
          </a:p>
          <a:p>
            <a:r>
              <a:rPr lang="en-US" dirty="0"/>
              <a:t>	</a:t>
            </a:r>
            <a:r>
              <a:rPr lang="en-US" dirty="0"/>
              <a:t> The students' </a:t>
            </a:r>
            <a:r>
              <a:rPr lang="en-US" dirty="0" err="1" smtClean="0"/>
              <a:t>names:Nir</a:t>
            </a:r>
            <a:r>
              <a:rPr lang="en-US" dirty="0" smtClean="0"/>
              <a:t> </a:t>
            </a:r>
            <a:r>
              <a:rPr lang="en-US" dirty="0" err="1"/>
              <a:t>Haviv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Batel</a:t>
            </a:r>
            <a:r>
              <a:rPr lang="en-US" dirty="0"/>
              <a:t> </a:t>
            </a:r>
            <a:r>
              <a:rPr lang="en-US" dirty="0" err="1" smtClean="0"/>
              <a:t>Sasson</a:t>
            </a:r>
            <a:r>
              <a:rPr lang="en-US" dirty="0" smtClean="0"/>
              <a:t>, </a:t>
            </a:r>
            <a:r>
              <a:rPr lang="en-US" dirty="0" err="1" smtClean="0"/>
              <a:t>Naor</a:t>
            </a:r>
            <a:r>
              <a:rPr lang="en-US" dirty="0" smtClean="0"/>
              <a:t> Twig and </a:t>
            </a:r>
            <a:r>
              <a:rPr lang="en-US" dirty="0" err="1" smtClean="0"/>
              <a:t>Tamir</a:t>
            </a:r>
            <a:r>
              <a:rPr lang="en-US" dirty="0" smtClean="0"/>
              <a:t> </a:t>
            </a:r>
            <a:r>
              <a:rPr lang="en-US" dirty="0" err="1" smtClean="0"/>
              <a:t>Yardeni</a:t>
            </a:r>
            <a:r>
              <a:rPr lang="en-US" dirty="0" smtClean="0"/>
              <a:t>,.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478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512" y="5257799"/>
            <a:ext cx="8534400" cy="1507067"/>
          </a:xfrm>
        </p:spPr>
        <p:txBody>
          <a:bodyPr/>
          <a:lstStyle/>
          <a:p>
            <a:r>
              <a:rPr lang="en-US" smtClean="0"/>
              <a:t>specific trip from results</a:t>
            </a:r>
            <a:endParaRPr lang="he-IL"/>
          </a:p>
        </p:txBody>
      </p:sp>
      <p:pic>
        <p:nvPicPr>
          <p:cNvPr id="4" name="Picture 3" descr="C:\Users\tamir\AppData\Local\Microsoft\Windows\INetCache\Content.Word\Tri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190500"/>
            <a:ext cx="9615488" cy="539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37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1312" y="4957232"/>
            <a:ext cx="8534400" cy="1507067"/>
          </a:xfrm>
        </p:spPr>
        <p:txBody>
          <a:bodyPr/>
          <a:lstStyle/>
          <a:p>
            <a:r>
              <a:rPr lang="en-US" smtClean="0"/>
              <a:t>Add Your trip</a:t>
            </a:r>
            <a:endParaRPr lang="he-IL"/>
          </a:p>
        </p:txBody>
      </p:sp>
      <p:pic>
        <p:nvPicPr>
          <p:cNvPr id="4" name="Picture 6" descr="C:\Users\tamir\AppData\Local\Microsoft\Windows\INetCache\Content.Word\Ad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419100"/>
            <a:ext cx="9945688" cy="4940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88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2101" y="5084232"/>
            <a:ext cx="8534400" cy="1507067"/>
          </a:xfrm>
        </p:spPr>
        <p:txBody>
          <a:bodyPr/>
          <a:lstStyle/>
          <a:p>
            <a:r>
              <a:rPr lang="en-US" smtClean="0"/>
              <a:t>Search some trips by text only</a:t>
            </a:r>
            <a:endParaRPr lang="he-IL"/>
          </a:p>
        </p:txBody>
      </p:sp>
      <p:pic>
        <p:nvPicPr>
          <p:cNvPr id="4" name="Picture 5" descr="C:\Users\tamir\AppData\Local\Microsoft\Windows\INetCache\Content.Word\searc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254000"/>
            <a:ext cx="9664699" cy="49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43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88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00112" y="4487332"/>
            <a:ext cx="8534400" cy="1507067"/>
          </a:xfrm>
        </p:spPr>
        <p:txBody>
          <a:bodyPr/>
          <a:lstStyle/>
          <a:p>
            <a:r>
              <a:rPr lang="en-US"/>
              <a:t>Introduction</a:t>
            </a:r>
            <a:br>
              <a:rPr lang="en-US"/>
            </a:b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0112" y="872065"/>
            <a:ext cx="8534400" cy="3615267"/>
          </a:xfrm>
        </p:spPr>
        <p:txBody>
          <a:bodyPr/>
          <a:lstStyle/>
          <a:p>
            <a:pPr algn="l" rtl="0"/>
            <a:r>
              <a:rPr lang="en-US" dirty="0"/>
              <a:t>There are a lot of sites and blogs for sharing your experience and itinerary of a trip you have planned. Some people write a long story about what they have done and others can just write shortly some recommendations. In addition, some travel agencies publish their planning.</a:t>
            </a:r>
          </a:p>
          <a:p>
            <a:pPr algn="l" rtl="0"/>
            <a:r>
              <a:rPr lang="en-US" dirty="0"/>
              <a:t>The data is not </a:t>
            </a:r>
            <a:r>
              <a:rPr lang="en-US" dirty="0" err="1"/>
              <a:t>centralized,various</a:t>
            </a:r>
            <a:r>
              <a:rPr lang="en-US" dirty="0"/>
              <a:t> and you have a lot of resources you can learn and read </a:t>
            </a:r>
            <a:r>
              <a:rPr lang="en-US" dirty="0" smtClean="0"/>
              <a:t>from.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393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</a:t>
            </a:r>
            <a:br>
              <a:rPr lang="en-US"/>
            </a:b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/>
              <a:t>In order to plan a trip, most people should read a lot of written data such as stories, recommendations, itineraries  and choose what is right for them .In Addition,They probably open a map and calculate distances between sites and actually try to get the best trip you can achieve by the time you have. </a:t>
            </a:r>
            <a:r>
              <a:rPr lang="en-US" dirty="0"/>
              <a:t>Some people also looking for best flights and hotels according their needs. To conclude – you need to work hard and spend a lot of time on planning a trip. </a:t>
            </a:r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07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</a:t>
            </a:r>
            <a:br>
              <a:rPr lang="en-US"/>
            </a:b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/>
              <a:t>The idea is to create an engine that will </a:t>
            </a:r>
            <a:r>
              <a:rPr lang="en-US"/>
              <a:t>analyze </a:t>
            </a:r>
            <a:r>
              <a:rPr lang="en-US" smtClean="0"/>
              <a:t>a lot </a:t>
            </a:r>
            <a:r>
              <a:rPr lang="en-US"/>
              <a:t>of texts about trips every day using a live streamer and with machine learning algorithm.</a:t>
            </a:r>
          </a:p>
          <a:p>
            <a:pPr algn="l" rtl="0"/>
            <a:r>
              <a:rPr lang="en-US" dirty="0"/>
              <a:t>The algorithm will extract places from the text and will create structured data that presents shortly the itinerary of a trip.</a:t>
            </a:r>
          </a:p>
          <a:p>
            <a:pPr algn="l" rtl="0"/>
            <a:r>
              <a:rPr lang="en-US" dirty="0"/>
              <a:t>We will let the user to choose by some parameters which kind of trip he is interested and offer him optional </a:t>
            </a:r>
            <a:r>
              <a:rPr lang="en-US" dirty="0" smtClean="0"/>
              <a:t>itineraries </a:t>
            </a:r>
            <a:r>
              <a:rPr lang="en-US" dirty="0"/>
              <a:t>and display them on map 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algn="l" rtl="0"/>
            <a:r>
              <a:rPr lang="en-US" dirty="0"/>
              <a:t>By creating this engine we will achieve our goal of simplify the trip planning process by automate the reading phase which will be visualized in a comfortable map. A long text will be summarized to way points on map so we actually save a lot of time to our users.</a:t>
            </a:r>
          </a:p>
          <a:p>
            <a:pPr algn="l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0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Academic Justification</a:t>
            </a:r>
            <a:br>
              <a:rPr lang="en-US"/>
            </a:b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main feature of the app is build structured itineraries from a long text. </a:t>
            </a:r>
            <a:endParaRPr lang="en-US" dirty="0" smtClean="0"/>
          </a:p>
          <a:p>
            <a:pPr algn="l" rtl="0"/>
            <a:r>
              <a:rPr lang="en-US" dirty="0" smtClean="0"/>
              <a:t>In </a:t>
            </a:r>
            <a:r>
              <a:rPr lang="en-US" dirty="0"/>
              <a:t>order to do so, we must implement our knowledge in NLP and machine learning. We will need to collect huge amount of various data </a:t>
            </a:r>
            <a:r>
              <a:rPr lang="en-US"/>
              <a:t>to </a:t>
            </a:r>
            <a:r>
              <a:rPr lang="en-US" smtClean="0"/>
              <a:t>train on</a:t>
            </a:r>
            <a:r>
              <a:rPr lang="en-US" dirty="0"/>
              <a:t>, extract the information, use linguistics combined with machine learning in order to get better understanding of the words and sentences the writers use to describe their trip.</a:t>
            </a:r>
          </a:p>
          <a:p>
            <a:pPr algn="l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825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4012" y="5240865"/>
            <a:ext cx="8534400" cy="1507067"/>
          </a:xfrm>
        </p:spPr>
        <p:txBody>
          <a:bodyPr/>
          <a:lstStyle/>
          <a:p>
            <a:r>
              <a:rPr lang="en-US" smtClean="0"/>
              <a:t>Architecture</a:t>
            </a:r>
            <a:endParaRPr lang="he-IL"/>
          </a:p>
        </p:txBody>
      </p:sp>
      <p:pic>
        <p:nvPicPr>
          <p:cNvPr id="1026" name="Picture 2" descr="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414369"/>
            <a:ext cx="9224288" cy="51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2412" y="5262033"/>
            <a:ext cx="8534400" cy="1507067"/>
          </a:xfrm>
        </p:spPr>
        <p:txBody>
          <a:bodyPr/>
          <a:lstStyle/>
          <a:p>
            <a:r>
              <a:rPr lang="en-US" smtClean="0"/>
              <a:t>Main screen</a:t>
            </a:r>
            <a:endParaRPr lang="he-IL"/>
          </a:p>
        </p:txBody>
      </p:sp>
      <p:pic>
        <p:nvPicPr>
          <p:cNvPr id="4" name="Picture 1" descr="C:\Users\tamir\AppData\Local\Microsoft\Windows\INetCache\Content.Word\mainPag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372532"/>
            <a:ext cx="9539288" cy="5151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2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8612" y="5109632"/>
            <a:ext cx="8534400" cy="1507067"/>
          </a:xfrm>
        </p:spPr>
        <p:txBody>
          <a:bodyPr/>
          <a:lstStyle/>
          <a:p>
            <a:r>
              <a:rPr lang="en-US" smtClean="0"/>
              <a:t>Find a trip screen</a:t>
            </a:r>
            <a:endParaRPr lang="he-IL"/>
          </a:p>
        </p:txBody>
      </p:sp>
      <p:pic>
        <p:nvPicPr>
          <p:cNvPr id="4" name="Picture 2" descr="C:\Users\tamir\AppData\Local\Microsoft\Windows\INetCache\Content.Word\Find a tri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355600"/>
            <a:ext cx="9667875" cy="486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10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9100" y="5080000"/>
            <a:ext cx="8534400" cy="1507067"/>
          </a:xfrm>
        </p:spPr>
        <p:txBody>
          <a:bodyPr/>
          <a:lstStyle/>
          <a:p>
            <a:r>
              <a:rPr lang="en-US" smtClean="0"/>
              <a:t>Results </a:t>
            </a:r>
            <a:endParaRPr lang="he-IL"/>
          </a:p>
        </p:txBody>
      </p:sp>
      <p:pic>
        <p:nvPicPr>
          <p:cNvPr id="4" name="Picture 4" descr="C:\Users\tamir\AppData\Local\Microsoft\Windows\INetCache\Content.Word\Result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44500"/>
            <a:ext cx="9525000" cy="500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6148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ות">
  <a:themeElements>
    <a:clrScheme name="פרוסות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ות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ות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355</Words>
  <Application>Microsoft Office PowerPoint</Application>
  <PresentationFormat>מסך רחב</PresentationFormat>
  <Paragraphs>24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BN Machine</vt:lpstr>
      <vt:lpstr>Century Gothic</vt:lpstr>
      <vt:lpstr>Gisha</vt:lpstr>
      <vt:lpstr>Wingdings 3</vt:lpstr>
      <vt:lpstr>פרוסות</vt:lpstr>
      <vt:lpstr>Final project "triPlan"</vt:lpstr>
      <vt:lpstr>Introduction </vt:lpstr>
      <vt:lpstr>The Need </vt:lpstr>
      <vt:lpstr>The Solution </vt:lpstr>
      <vt:lpstr>The Academic Justification </vt:lpstr>
      <vt:lpstr>Architecture</vt:lpstr>
      <vt:lpstr>Main screen</vt:lpstr>
      <vt:lpstr>Find a trip screen</vt:lpstr>
      <vt:lpstr>Results </vt:lpstr>
      <vt:lpstr>specific trip from results</vt:lpstr>
      <vt:lpstr>Add Your trip</vt:lpstr>
      <vt:lpstr>Search some trips by text only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"triPlan"</dc:title>
  <dc:creator>Batel Sassson</dc:creator>
  <cp:lastModifiedBy>Batel Sassson</cp:lastModifiedBy>
  <cp:revision>5</cp:revision>
  <dcterms:created xsi:type="dcterms:W3CDTF">2018-01-07T18:07:51Z</dcterms:created>
  <dcterms:modified xsi:type="dcterms:W3CDTF">2018-01-07T19:55:08Z</dcterms:modified>
</cp:coreProperties>
</file>