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jpg" /></Relationships>
</file>

<file path=ppt/slides/_rels/slide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5.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0143"/>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84384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IN" sz="2000" b="1" dirty="0">
                <a:latin typeface="Calibri" panose="020F0502020204030204" pitchFamily="34" charset="0"/>
                <a:ea typeface="Calibri" panose="020F0502020204030204" pitchFamily="34" charset="0"/>
                <a:cs typeface="Calibri" panose="020F0502020204030204" pitchFamily="34" charset="0"/>
              </a:rPr>
              <a:t>NIROSHINI R</a:t>
            </a:r>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au6130211040</a:t>
            </a:r>
            <a:r>
              <a:rPr lang="en-IN" sz="2000" b="1">
                <a:latin typeface="Calibri" panose="020F0502020204030204" pitchFamily="34" charset="0"/>
                <a:ea typeface="Calibri" panose="020F0502020204030204" pitchFamily="34" charset="0"/>
                <a:cs typeface="Calibri" panose="020F0502020204030204" pitchFamily="34" charset="0"/>
              </a:rPr>
              <a:t>61</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TotalTime>
  <Words>719</Words>
  <Application>Microsoft Office PowerPoint</Application>
  <PresentationFormat>Widescreen</PresentationFormat>
  <Paragraphs>69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Jayashree SenthilKumar</cp:lastModifiedBy>
  <cp:revision>32</cp:revision>
  <dcterms:created xsi:type="dcterms:W3CDTF">2024-04-08T08:29:47Z</dcterms:created>
  <dcterms:modified xsi:type="dcterms:W3CDTF">2024-04-10T05:19:52Z</dcterms:modified>
</cp:coreProperties>
</file>