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62" r:id="rId6"/>
    <p:sldId id="364" r:id="rId7"/>
    <p:sldId id="367" r:id="rId8"/>
    <p:sldId id="363" r:id="rId9"/>
    <p:sldId id="368" r:id="rId10"/>
    <p:sldId id="369" r:id="rId11"/>
    <p:sldId id="370" r:id="rId12"/>
    <p:sldId id="371" r:id="rId13"/>
    <p:sldId id="355" r:id="rId14"/>
    <p:sldId id="366" r:id="rId15"/>
    <p:sldId id="361" r:id="rId16"/>
    <p:sldId id="343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D53D3-0B70-460F-82FC-3178C4EF9131}" v="127" dt="2025-03-13T14:34:56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Finch" userId="c02e14ae-a4d4-468f-9789-acd99343c196" providerId="ADAL" clId="{D31D53D3-0B70-460F-82FC-3178C4EF9131}"/>
    <pc:docChg chg="undo custSel addSld delSld modSld sldOrd">
      <pc:chgData name="Emma Finch" userId="c02e14ae-a4d4-468f-9789-acd99343c196" providerId="ADAL" clId="{D31D53D3-0B70-460F-82FC-3178C4EF9131}" dt="2025-03-13T15:04:37.602" v="1202" actId="20577"/>
      <pc:docMkLst>
        <pc:docMk/>
      </pc:docMkLst>
      <pc:sldChg chg="del">
        <pc:chgData name="Emma Finch" userId="c02e14ae-a4d4-468f-9789-acd99343c196" providerId="ADAL" clId="{D31D53D3-0B70-460F-82FC-3178C4EF9131}" dt="2025-03-13T14:34:47.386" v="1178" actId="47"/>
        <pc:sldMkLst>
          <pc:docMk/>
          <pc:sldMk cId="2105465797" sldId="334"/>
        </pc:sldMkLst>
      </pc:sldChg>
      <pc:sldChg chg="addSp delSp modSp mod">
        <pc:chgData name="Emma Finch" userId="c02e14ae-a4d4-468f-9789-acd99343c196" providerId="ADAL" clId="{D31D53D3-0B70-460F-82FC-3178C4EF9131}" dt="2025-03-13T13:50:22.296" v="407" actId="1076"/>
        <pc:sldMkLst>
          <pc:docMk/>
          <pc:sldMk cId="2336677316" sldId="343"/>
        </pc:sldMkLst>
        <pc:spChg chg="add mod">
          <ac:chgData name="Emma Finch" userId="c02e14ae-a4d4-468f-9789-acd99343c196" providerId="ADAL" clId="{D31D53D3-0B70-460F-82FC-3178C4EF9131}" dt="2025-03-13T13:48:25.685" v="391" actId="478"/>
          <ac:spMkLst>
            <pc:docMk/>
            <pc:sldMk cId="2336677316" sldId="343"/>
            <ac:spMk id="8" creationId="{DA0287D6-0824-288F-4377-53739D0A1B97}"/>
          </ac:spMkLst>
        </pc:spChg>
        <pc:picChg chg="add mod modCrop">
          <ac:chgData name="Emma Finch" userId="c02e14ae-a4d4-468f-9789-acd99343c196" providerId="ADAL" clId="{D31D53D3-0B70-460F-82FC-3178C4EF9131}" dt="2025-03-13T13:48:38.976" v="394" actId="14100"/>
          <ac:picMkLst>
            <pc:docMk/>
            <pc:sldMk cId="2336677316" sldId="343"/>
            <ac:picMk id="10" creationId="{648E79DF-5F04-4E6F-2AA5-0FA20649DC1F}"/>
          </ac:picMkLst>
        </pc:picChg>
        <pc:picChg chg="add mod">
          <ac:chgData name="Emma Finch" userId="c02e14ae-a4d4-468f-9789-acd99343c196" providerId="ADAL" clId="{D31D53D3-0B70-460F-82FC-3178C4EF9131}" dt="2025-03-13T13:50:22.296" v="407" actId="1076"/>
          <ac:picMkLst>
            <pc:docMk/>
            <pc:sldMk cId="2336677316" sldId="343"/>
            <ac:picMk id="12" creationId="{C0899E86-B3EE-56F6-DBFD-F031759AB4F5}"/>
          </ac:picMkLst>
        </pc:picChg>
        <pc:picChg chg="del">
          <ac:chgData name="Emma Finch" userId="c02e14ae-a4d4-468f-9789-acd99343c196" providerId="ADAL" clId="{D31D53D3-0B70-460F-82FC-3178C4EF9131}" dt="2025-03-13T13:48:25.685" v="391" actId="478"/>
          <ac:picMkLst>
            <pc:docMk/>
            <pc:sldMk cId="2336677316" sldId="343"/>
            <ac:picMk id="13" creationId="{EC944911-7CDD-41CC-A7F0-5B0CF85D545C}"/>
          </ac:picMkLst>
        </pc:picChg>
      </pc:sldChg>
      <pc:sldChg chg="addSp delSp modSp mod">
        <pc:chgData name="Emma Finch" userId="c02e14ae-a4d4-468f-9789-acd99343c196" providerId="ADAL" clId="{D31D53D3-0B70-460F-82FC-3178C4EF9131}" dt="2025-03-13T15:00:33.880" v="1188" actId="1076"/>
        <pc:sldMkLst>
          <pc:docMk/>
          <pc:sldMk cId="2960950710" sldId="350"/>
        </pc:sldMkLst>
        <pc:spChg chg="add del mod">
          <ac:chgData name="Emma Finch" userId="c02e14ae-a4d4-468f-9789-acd99343c196" providerId="ADAL" clId="{D31D53D3-0B70-460F-82FC-3178C4EF9131}" dt="2025-03-13T13:49:19.083" v="399" actId="478"/>
          <ac:spMkLst>
            <pc:docMk/>
            <pc:sldMk cId="2960950710" sldId="350"/>
            <ac:spMk id="6" creationId="{25C49EEC-0D1D-F268-06E9-2EBBF7AA7D7B}"/>
          </ac:spMkLst>
        </pc:spChg>
        <pc:picChg chg="add mod">
          <ac:chgData name="Emma Finch" userId="c02e14ae-a4d4-468f-9789-acd99343c196" providerId="ADAL" clId="{D31D53D3-0B70-460F-82FC-3178C4EF9131}" dt="2025-03-13T15:00:33.880" v="1188" actId="1076"/>
          <ac:picMkLst>
            <pc:docMk/>
            <pc:sldMk cId="2960950710" sldId="350"/>
            <ac:picMk id="8" creationId="{E5CDE6A2-3C7A-4928-6A4B-F3F2C88C81E5}"/>
          </ac:picMkLst>
        </pc:picChg>
        <pc:picChg chg="add del">
          <ac:chgData name="Emma Finch" userId="c02e14ae-a4d4-468f-9789-acd99343c196" providerId="ADAL" clId="{D31D53D3-0B70-460F-82FC-3178C4EF9131}" dt="2025-03-13T13:57:35.857" v="409" actId="22"/>
          <ac:picMkLst>
            <pc:docMk/>
            <pc:sldMk cId="2960950710" sldId="350"/>
            <ac:picMk id="10" creationId="{AD19DCC1-3CD5-BF9E-E58A-B9BF7F2CE2DA}"/>
          </ac:picMkLst>
        </pc:picChg>
      </pc:sldChg>
      <pc:sldChg chg="addSp delSp modSp del mod ord">
        <pc:chgData name="Emma Finch" userId="c02e14ae-a4d4-468f-9789-acd99343c196" providerId="ADAL" clId="{D31D53D3-0B70-460F-82FC-3178C4EF9131}" dt="2025-03-13T14:17:29.654" v="864" actId="47"/>
        <pc:sldMkLst>
          <pc:docMk/>
          <pc:sldMk cId="289860937" sldId="352"/>
        </pc:sldMkLst>
        <pc:spChg chg="mod">
          <ac:chgData name="Emma Finch" userId="c02e14ae-a4d4-468f-9789-acd99343c196" providerId="ADAL" clId="{D31D53D3-0B70-460F-82FC-3178C4EF9131}" dt="2025-03-13T14:10:27.745" v="674" actId="207"/>
          <ac:spMkLst>
            <pc:docMk/>
            <pc:sldMk cId="289860937" sldId="352"/>
            <ac:spMk id="2" creationId="{2DD54756-A790-C845-A85F-35391529E591}"/>
          </ac:spMkLst>
        </pc:spChg>
        <pc:spChg chg="mod">
          <ac:chgData name="Emma Finch" userId="c02e14ae-a4d4-468f-9789-acd99343c196" providerId="ADAL" clId="{D31D53D3-0B70-460F-82FC-3178C4EF9131}" dt="2025-03-13T14:12:23.598" v="784" actId="2711"/>
          <ac:spMkLst>
            <pc:docMk/>
            <pc:sldMk cId="289860937" sldId="352"/>
            <ac:spMk id="3" creationId="{91AA5D8C-0134-F046-A548-3465F817747C}"/>
          </ac:spMkLst>
        </pc:spChg>
        <pc:spChg chg="del mod">
          <ac:chgData name="Emma Finch" userId="c02e14ae-a4d4-468f-9789-acd99343c196" providerId="ADAL" clId="{D31D53D3-0B70-460F-82FC-3178C4EF9131}" dt="2025-03-13T14:11:16.029" v="778" actId="478"/>
          <ac:spMkLst>
            <pc:docMk/>
            <pc:sldMk cId="289860937" sldId="352"/>
            <ac:spMk id="7" creationId="{3E1C152D-1AA6-9242-B5C9-B06EEE4F9661}"/>
          </ac:spMkLst>
        </pc:spChg>
        <pc:spChg chg="mod">
          <ac:chgData name="Emma Finch" userId="c02e14ae-a4d4-468f-9789-acd99343c196" providerId="ADAL" clId="{D31D53D3-0B70-460F-82FC-3178C4EF9131}" dt="2025-03-13T14:10:27.745" v="674" actId="207"/>
          <ac:spMkLst>
            <pc:docMk/>
            <pc:sldMk cId="289860937" sldId="352"/>
            <ac:spMk id="8" creationId="{B32B0C1D-C221-7C47-B7D6-77E7BDB41749}"/>
          </ac:spMkLst>
        </pc:spChg>
        <pc:spChg chg="del">
          <ac:chgData name="Emma Finch" userId="c02e14ae-a4d4-468f-9789-acd99343c196" providerId="ADAL" clId="{D31D53D3-0B70-460F-82FC-3178C4EF9131}" dt="2025-03-13T14:07:40.835" v="629" actId="478"/>
          <ac:spMkLst>
            <pc:docMk/>
            <pc:sldMk cId="289860937" sldId="352"/>
            <ac:spMk id="9" creationId="{38FB4732-AB07-C54D-AF44-F8ADB6D2B8B6}"/>
          </ac:spMkLst>
        </pc:spChg>
        <pc:spChg chg="del">
          <ac:chgData name="Emma Finch" userId="c02e14ae-a4d4-468f-9789-acd99343c196" providerId="ADAL" clId="{D31D53D3-0B70-460F-82FC-3178C4EF9131}" dt="2025-03-13T14:07:31.222" v="623" actId="478"/>
          <ac:spMkLst>
            <pc:docMk/>
            <pc:sldMk cId="289860937" sldId="352"/>
            <ac:spMk id="10" creationId="{69BD3932-D1D0-1045-BD96-8B26F11B8515}"/>
          </ac:spMkLst>
        </pc:spChg>
        <pc:spChg chg="del">
          <ac:chgData name="Emma Finch" userId="c02e14ae-a4d4-468f-9789-acd99343c196" providerId="ADAL" clId="{D31D53D3-0B70-460F-82FC-3178C4EF9131}" dt="2025-03-13T14:07:36.484" v="627" actId="478"/>
          <ac:spMkLst>
            <pc:docMk/>
            <pc:sldMk cId="289860937" sldId="352"/>
            <ac:spMk id="11" creationId="{7F247A08-A350-EF44-9F10-FC72B5466602}"/>
          </ac:spMkLst>
        </pc:spChg>
        <pc:spChg chg="del">
          <ac:chgData name="Emma Finch" userId="c02e14ae-a4d4-468f-9789-acd99343c196" providerId="ADAL" clId="{D31D53D3-0B70-460F-82FC-3178C4EF9131}" dt="2025-03-13T14:07:32.390" v="624" actId="478"/>
          <ac:spMkLst>
            <pc:docMk/>
            <pc:sldMk cId="289860937" sldId="352"/>
            <ac:spMk id="12" creationId="{B115086E-2AC3-4F4D-8F85-104CFA64FECF}"/>
          </ac:spMkLst>
        </pc:spChg>
        <pc:spChg chg="del">
          <ac:chgData name="Emma Finch" userId="c02e14ae-a4d4-468f-9789-acd99343c196" providerId="ADAL" clId="{D31D53D3-0B70-460F-82FC-3178C4EF9131}" dt="2025-03-13T14:09:58.133" v="667" actId="478"/>
          <ac:spMkLst>
            <pc:docMk/>
            <pc:sldMk cId="289860937" sldId="352"/>
            <ac:spMk id="13" creationId="{2D9626DF-C81E-004B-9A70-7EF103792475}"/>
          </ac:spMkLst>
        </pc:spChg>
        <pc:spChg chg="del">
          <ac:chgData name="Emma Finch" userId="c02e14ae-a4d4-468f-9789-acd99343c196" providerId="ADAL" clId="{D31D53D3-0B70-460F-82FC-3178C4EF9131}" dt="2025-03-13T14:09:59.640" v="668" actId="478"/>
          <ac:spMkLst>
            <pc:docMk/>
            <pc:sldMk cId="289860937" sldId="352"/>
            <ac:spMk id="14" creationId="{C0BAE34D-BF83-084B-A10C-EB85694B9ACF}"/>
          </ac:spMkLst>
        </pc:spChg>
        <pc:spChg chg="del">
          <ac:chgData name="Emma Finch" userId="c02e14ae-a4d4-468f-9789-acd99343c196" providerId="ADAL" clId="{D31D53D3-0B70-460F-82FC-3178C4EF9131}" dt="2025-03-13T14:10:02.045" v="669" actId="478"/>
          <ac:spMkLst>
            <pc:docMk/>
            <pc:sldMk cId="289860937" sldId="352"/>
            <ac:spMk id="15" creationId="{329469AE-B59A-AA41-9085-106D011808F5}"/>
          </ac:spMkLst>
        </pc:spChg>
        <pc:spChg chg="mod">
          <ac:chgData name="Emma Finch" userId="c02e14ae-a4d4-468f-9789-acd99343c196" providerId="ADAL" clId="{D31D53D3-0B70-460F-82FC-3178C4EF9131}" dt="2025-03-13T14:10:27.745" v="674" actId="207"/>
          <ac:spMkLst>
            <pc:docMk/>
            <pc:sldMk cId="289860937" sldId="352"/>
            <ac:spMk id="17" creationId="{EFC6C351-F457-8873-DE7A-8B16CE2E47A9}"/>
          </ac:spMkLst>
        </pc:spChg>
        <pc:spChg chg="add del mod">
          <ac:chgData name="Emma Finch" userId="c02e14ae-a4d4-468f-9789-acd99343c196" providerId="ADAL" clId="{D31D53D3-0B70-460F-82FC-3178C4EF9131}" dt="2025-03-13T14:07:35.211" v="626" actId="478"/>
          <ac:spMkLst>
            <pc:docMk/>
            <pc:sldMk cId="289860937" sldId="352"/>
            <ac:spMk id="23" creationId="{FC4ADB97-D8EC-1C80-4C85-2B62A559DC48}"/>
          </ac:spMkLst>
        </pc:spChg>
        <pc:spChg chg="add del mod">
          <ac:chgData name="Emma Finch" userId="c02e14ae-a4d4-468f-9789-acd99343c196" providerId="ADAL" clId="{D31D53D3-0B70-460F-82FC-3178C4EF9131}" dt="2025-03-13T14:07:34.114" v="625" actId="478"/>
          <ac:spMkLst>
            <pc:docMk/>
            <pc:sldMk cId="289860937" sldId="352"/>
            <ac:spMk id="25" creationId="{02E8D546-3DB8-91EC-054F-59E715CB6C08}"/>
          </ac:spMkLst>
        </pc:spChg>
        <pc:spChg chg="add del mod">
          <ac:chgData name="Emma Finch" userId="c02e14ae-a4d4-468f-9789-acd99343c196" providerId="ADAL" clId="{D31D53D3-0B70-460F-82FC-3178C4EF9131}" dt="2025-03-13T14:07:37.939" v="628" actId="478"/>
          <ac:spMkLst>
            <pc:docMk/>
            <pc:sldMk cId="289860937" sldId="352"/>
            <ac:spMk id="27" creationId="{8DC62492-42BD-157C-81FA-B8024F10745D}"/>
          </ac:spMkLst>
        </pc:spChg>
        <pc:spChg chg="add del mod">
          <ac:chgData name="Emma Finch" userId="c02e14ae-a4d4-468f-9789-acd99343c196" providerId="ADAL" clId="{D31D53D3-0B70-460F-82FC-3178C4EF9131}" dt="2025-03-13T14:07:46.523" v="631" actId="478"/>
          <ac:spMkLst>
            <pc:docMk/>
            <pc:sldMk cId="289860937" sldId="352"/>
            <ac:spMk id="29" creationId="{9BAE2CF8-63B1-59EC-A06F-C4548B3B29D1}"/>
          </ac:spMkLst>
        </pc:spChg>
        <pc:spChg chg="add del mod">
          <ac:chgData name="Emma Finch" userId="c02e14ae-a4d4-468f-9789-acd99343c196" providerId="ADAL" clId="{D31D53D3-0B70-460F-82FC-3178C4EF9131}" dt="2025-03-13T14:11:03.221" v="775"/>
          <ac:spMkLst>
            <pc:docMk/>
            <pc:sldMk cId="289860937" sldId="352"/>
            <ac:spMk id="30" creationId="{993AC73A-2FCD-F272-D09A-5D8384D8A709}"/>
          </ac:spMkLst>
        </pc:spChg>
        <pc:spChg chg="add mod">
          <ac:chgData name="Emma Finch" userId="c02e14ae-a4d4-468f-9789-acd99343c196" providerId="ADAL" clId="{D31D53D3-0B70-460F-82FC-3178C4EF9131}" dt="2025-03-13T14:10:29.807" v="675" actId="207"/>
          <ac:spMkLst>
            <pc:docMk/>
            <pc:sldMk cId="289860937" sldId="352"/>
            <ac:spMk id="31" creationId="{D497EB13-BD95-D856-BD78-7F77382A1AB6}"/>
          </ac:spMkLst>
        </pc:spChg>
        <pc:spChg chg="add del mod">
          <ac:chgData name="Emma Finch" userId="c02e14ae-a4d4-468f-9789-acd99343c196" providerId="ADAL" clId="{D31D53D3-0B70-460F-82FC-3178C4EF9131}" dt="2025-03-13T14:10:49.716" v="685" actId="478"/>
          <ac:spMkLst>
            <pc:docMk/>
            <pc:sldMk cId="289860937" sldId="352"/>
            <ac:spMk id="32" creationId="{A4CFDB16-7475-BB0D-99FD-DDC1B652A6E5}"/>
          </ac:spMkLst>
        </pc:spChg>
        <pc:spChg chg="add mod">
          <ac:chgData name="Emma Finch" userId="c02e14ae-a4d4-468f-9789-acd99343c196" providerId="ADAL" clId="{D31D53D3-0B70-460F-82FC-3178C4EF9131}" dt="2025-03-13T14:10:29.807" v="675" actId="207"/>
          <ac:spMkLst>
            <pc:docMk/>
            <pc:sldMk cId="289860937" sldId="352"/>
            <ac:spMk id="33" creationId="{7913B05D-7592-B366-0866-4DC2103D3C51}"/>
          </ac:spMkLst>
        </pc:spChg>
        <pc:spChg chg="add del mod">
          <ac:chgData name="Emma Finch" userId="c02e14ae-a4d4-468f-9789-acd99343c196" providerId="ADAL" clId="{D31D53D3-0B70-460F-82FC-3178C4EF9131}" dt="2025-03-13T14:10:45.463" v="681" actId="478"/>
          <ac:spMkLst>
            <pc:docMk/>
            <pc:sldMk cId="289860937" sldId="352"/>
            <ac:spMk id="34" creationId="{71F21464-39B3-4BA0-D295-D59D198CBD1C}"/>
          </ac:spMkLst>
        </pc:spChg>
        <pc:spChg chg="add mod">
          <ac:chgData name="Emma Finch" userId="c02e14ae-a4d4-468f-9789-acd99343c196" providerId="ADAL" clId="{D31D53D3-0B70-460F-82FC-3178C4EF9131}" dt="2025-03-13T14:10:29.807" v="675" actId="207"/>
          <ac:spMkLst>
            <pc:docMk/>
            <pc:sldMk cId="289860937" sldId="352"/>
            <ac:spMk id="35" creationId="{A3D2EFE4-BEFB-D22A-B8AB-BFCACF35D14A}"/>
          </ac:spMkLst>
        </pc:spChg>
        <pc:spChg chg="add del mod">
          <ac:chgData name="Emma Finch" userId="c02e14ae-a4d4-468f-9789-acd99343c196" providerId="ADAL" clId="{D31D53D3-0B70-460F-82FC-3178C4EF9131}" dt="2025-03-13T14:10:40.676" v="678" actId="478"/>
          <ac:spMkLst>
            <pc:docMk/>
            <pc:sldMk cId="289860937" sldId="352"/>
            <ac:spMk id="36" creationId="{D65A94F5-66F5-D677-CF4F-E81E9818DAFE}"/>
          </ac:spMkLst>
        </pc:spChg>
        <pc:spChg chg="add del mod">
          <ac:chgData name="Emma Finch" userId="c02e14ae-a4d4-468f-9789-acd99343c196" providerId="ADAL" clId="{D31D53D3-0B70-460F-82FC-3178C4EF9131}" dt="2025-03-13T14:10:34.021" v="676" actId="478"/>
          <ac:spMkLst>
            <pc:docMk/>
            <pc:sldMk cId="289860937" sldId="352"/>
            <ac:spMk id="37" creationId="{2D98B9A1-657A-1019-DBEF-FEB3B8144C9D}"/>
          </ac:spMkLst>
        </pc:spChg>
        <pc:spChg chg="add del mod">
          <ac:chgData name="Emma Finch" userId="c02e14ae-a4d4-468f-9789-acd99343c196" providerId="ADAL" clId="{D31D53D3-0B70-460F-82FC-3178C4EF9131}" dt="2025-03-13T14:11:16.029" v="778" actId="478"/>
          <ac:spMkLst>
            <pc:docMk/>
            <pc:sldMk cId="289860937" sldId="352"/>
            <ac:spMk id="38" creationId="{C09C7425-7B7D-AAD4-1672-12662E5D7F82}"/>
          </ac:spMkLst>
        </pc:spChg>
        <pc:spChg chg="add del mod">
          <ac:chgData name="Emma Finch" userId="c02e14ae-a4d4-468f-9789-acd99343c196" providerId="ADAL" clId="{D31D53D3-0B70-460F-82FC-3178C4EF9131}" dt="2025-03-13T14:11:16.029" v="778" actId="478"/>
          <ac:spMkLst>
            <pc:docMk/>
            <pc:sldMk cId="289860937" sldId="352"/>
            <ac:spMk id="39" creationId="{F58F5570-0F48-26EB-4353-C6EA1E6B585B}"/>
          </ac:spMkLst>
        </pc:spChg>
        <pc:spChg chg="add mod">
          <ac:chgData name="Emma Finch" userId="c02e14ae-a4d4-468f-9789-acd99343c196" providerId="ADAL" clId="{D31D53D3-0B70-460F-82FC-3178C4EF9131}" dt="2025-03-13T14:12:42.453" v="790" actId="1076"/>
          <ac:spMkLst>
            <pc:docMk/>
            <pc:sldMk cId="289860937" sldId="352"/>
            <ac:spMk id="40" creationId="{E7F1D5DC-2F81-5F2B-EFA9-1FA40BB2A03D}"/>
          </ac:spMkLst>
        </pc:spChg>
      </pc:sldChg>
      <pc:sldChg chg="del">
        <pc:chgData name="Emma Finch" userId="c02e14ae-a4d4-468f-9789-acd99343c196" providerId="ADAL" clId="{D31D53D3-0B70-460F-82FC-3178C4EF9131}" dt="2025-03-13T14:34:47.386" v="1178" actId="47"/>
        <pc:sldMkLst>
          <pc:docMk/>
          <pc:sldMk cId="2521537536" sldId="353"/>
        </pc:sldMkLst>
      </pc:sldChg>
      <pc:sldChg chg="del">
        <pc:chgData name="Emma Finch" userId="c02e14ae-a4d4-468f-9789-acd99343c196" providerId="ADAL" clId="{D31D53D3-0B70-460F-82FC-3178C4EF9131}" dt="2025-03-13T14:34:47.386" v="1178" actId="47"/>
        <pc:sldMkLst>
          <pc:docMk/>
          <pc:sldMk cId="1556310685" sldId="354"/>
        </pc:sldMkLst>
      </pc:sldChg>
      <pc:sldChg chg="modSp mod ord">
        <pc:chgData name="Emma Finch" userId="c02e14ae-a4d4-468f-9789-acd99343c196" providerId="ADAL" clId="{D31D53D3-0B70-460F-82FC-3178C4EF9131}" dt="2025-03-13T14:25:04.134" v="1019" actId="113"/>
        <pc:sldMkLst>
          <pc:docMk/>
          <pc:sldMk cId="4206035864" sldId="355"/>
        </pc:sldMkLst>
        <pc:spChg chg="mod">
          <ac:chgData name="Emma Finch" userId="c02e14ae-a4d4-468f-9789-acd99343c196" providerId="ADAL" clId="{D31D53D3-0B70-460F-82FC-3178C4EF9131}" dt="2025-03-13T14:25:04.134" v="1019" actId="113"/>
          <ac:spMkLst>
            <pc:docMk/>
            <pc:sldMk cId="4206035864" sldId="355"/>
            <ac:spMk id="2" creationId="{737728DC-195E-4A4E-AEBA-5E0D1DB03B76}"/>
          </ac:spMkLst>
        </pc:spChg>
      </pc:sldChg>
      <pc:sldChg chg="del">
        <pc:chgData name="Emma Finch" userId="c02e14ae-a4d4-468f-9789-acd99343c196" providerId="ADAL" clId="{D31D53D3-0B70-460F-82FC-3178C4EF9131}" dt="2025-03-13T14:34:47.386" v="1178" actId="47"/>
        <pc:sldMkLst>
          <pc:docMk/>
          <pc:sldMk cId="188845726" sldId="356"/>
        </pc:sldMkLst>
      </pc:sldChg>
      <pc:sldChg chg="del">
        <pc:chgData name="Emma Finch" userId="c02e14ae-a4d4-468f-9789-acd99343c196" providerId="ADAL" clId="{D31D53D3-0B70-460F-82FC-3178C4EF9131}" dt="2025-03-13T14:34:47.386" v="1178" actId="47"/>
        <pc:sldMkLst>
          <pc:docMk/>
          <pc:sldMk cId="2509101887" sldId="357"/>
        </pc:sldMkLst>
      </pc:sldChg>
      <pc:sldChg chg="modSp mod ord">
        <pc:chgData name="Emma Finch" userId="c02e14ae-a4d4-468f-9789-acd99343c196" providerId="ADAL" clId="{D31D53D3-0B70-460F-82FC-3178C4EF9131}" dt="2025-03-13T14:13:51.405" v="800" actId="2711"/>
        <pc:sldMkLst>
          <pc:docMk/>
          <pc:sldMk cId="391246093" sldId="361"/>
        </pc:sldMkLst>
        <pc:spChg chg="mod">
          <ac:chgData name="Emma Finch" userId="c02e14ae-a4d4-468f-9789-acd99343c196" providerId="ADAL" clId="{D31D53D3-0B70-460F-82FC-3178C4EF9131}" dt="2025-03-13T13:29:42.968" v="39" actId="20577"/>
          <ac:spMkLst>
            <pc:docMk/>
            <pc:sldMk cId="391246093" sldId="361"/>
            <ac:spMk id="3" creationId="{1353F689-2E51-BF4F-AE47-7CEB7CC4C52A}"/>
          </ac:spMkLst>
        </pc:spChg>
        <pc:spChg chg="mod">
          <ac:chgData name="Emma Finch" userId="c02e14ae-a4d4-468f-9789-acd99343c196" providerId="ADAL" clId="{D31D53D3-0B70-460F-82FC-3178C4EF9131}" dt="2025-03-13T14:13:51.405" v="800" actId="2711"/>
          <ac:spMkLst>
            <pc:docMk/>
            <pc:sldMk cId="391246093" sldId="361"/>
            <ac:spMk id="4" creationId="{A17F80A9-6337-524E-AC61-32C5AFEE8E6D}"/>
          </ac:spMkLst>
        </pc:spChg>
      </pc:sldChg>
      <pc:sldChg chg="addSp delSp modSp mod">
        <pc:chgData name="Emma Finch" userId="c02e14ae-a4d4-468f-9789-acd99343c196" providerId="ADAL" clId="{D31D53D3-0B70-460F-82FC-3178C4EF9131}" dt="2025-03-13T14:12:15.259" v="783" actId="2711"/>
        <pc:sldMkLst>
          <pc:docMk/>
          <pc:sldMk cId="767675903" sldId="362"/>
        </pc:sldMkLst>
        <pc:spChg chg="mod">
          <ac:chgData name="Emma Finch" userId="c02e14ae-a4d4-468f-9789-acd99343c196" providerId="ADAL" clId="{D31D53D3-0B70-460F-82FC-3178C4EF9131}" dt="2025-03-13T13:58:10.881" v="464" actId="6549"/>
          <ac:spMkLst>
            <pc:docMk/>
            <pc:sldMk cId="767675903" sldId="362"/>
            <ac:spMk id="4" creationId="{6AF03CC0-7DA0-ED4F-B612-580E138D588A}"/>
          </ac:spMkLst>
        </pc:spChg>
        <pc:spChg chg="mod">
          <ac:chgData name="Emma Finch" userId="c02e14ae-a4d4-468f-9789-acd99343c196" providerId="ADAL" clId="{D31D53D3-0B70-460F-82FC-3178C4EF9131}" dt="2025-03-13T14:12:07.458" v="782" actId="2711"/>
          <ac:spMkLst>
            <pc:docMk/>
            <pc:sldMk cId="767675903" sldId="362"/>
            <ac:spMk id="5" creationId="{0B4B9306-DDC0-AD4F-A9C2-739C6AEB0172}"/>
          </ac:spMkLst>
        </pc:spChg>
        <pc:spChg chg="mod">
          <ac:chgData name="Emma Finch" userId="c02e14ae-a4d4-468f-9789-acd99343c196" providerId="ADAL" clId="{D31D53D3-0B70-460F-82FC-3178C4EF9131}" dt="2025-03-13T14:12:15.259" v="783" actId="2711"/>
          <ac:spMkLst>
            <pc:docMk/>
            <pc:sldMk cId="767675903" sldId="362"/>
            <ac:spMk id="6" creationId="{B7D8EEE0-6E1C-9F47-936F-25FCC2FC368C}"/>
          </ac:spMkLst>
        </pc:spChg>
        <pc:spChg chg="add del mod">
          <ac:chgData name="Emma Finch" userId="c02e14ae-a4d4-468f-9789-acd99343c196" providerId="ADAL" clId="{D31D53D3-0B70-460F-82FC-3178C4EF9131}" dt="2025-03-13T13:43:23.283" v="390" actId="478"/>
          <ac:spMkLst>
            <pc:docMk/>
            <pc:sldMk cId="767675903" sldId="362"/>
            <ac:spMk id="10" creationId="{57FDDCDD-F26D-03D4-14B9-C4B83B246026}"/>
          </ac:spMkLst>
        </pc:spChg>
      </pc:sldChg>
      <pc:sldChg chg="modSp mod ord">
        <pc:chgData name="Emma Finch" userId="c02e14ae-a4d4-468f-9789-acd99343c196" providerId="ADAL" clId="{D31D53D3-0B70-460F-82FC-3178C4EF9131}" dt="2025-03-13T14:13:34.709" v="799" actId="2711"/>
        <pc:sldMkLst>
          <pc:docMk/>
          <pc:sldMk cId="495483412" sldId="363"/>
        </pc:sldMkLst>
        <pc:spChg chg="mod">
          <ac:chgData name="Emma Finch" userId="c02e14ae-a4d4-468f-9789-acd99343c196" providerId="ADAL" clId="{D31D53D3-0B70-460F-82FC-3178C4EF9131}" dt="2025-03-13T14:00:15.974" v="518" actId="14100"/>
          <ac:spMkLst>
            <pc:docMk/>
            <pc:sldMk cId="495483412" sldId="363"/>
            <ac:spMk id="2" creationId="{C18026B5-2F88-BA48-A996-4A13FDFAA43A}"/>
          </ac:spMkLst>
        </pc:spChg>
        <pc:spChg chg="mod">
          <ac:chgData name="Emma Finch" userId="c02e14ae-a4d4-468f-9789-acd99343c196" providerId="ADAL" clId="{D31D53D3-0B70-460F-82FC-3178C4EF9131}" dt="2025-03-13T14:00:48.993" v="523" actId="20577"/>
          <ac:spMkLst>
            <pc:docMk/>
            <pc:sldMk cId="495483412" sldId="363"/>
            <ac:spMk id="3" creationId="{A5ABDF8F-0AD5-5C43-9EF3-8679B9897E01}"/>
          </ac:spMkLst>
        </pc:spChg>
        <pc:spChg chg="mod">
          <ac:chgData name="Emma Finch" userId="c02e14ae-a4d4-468f-9789-acd99343c196" providerId="ADAL" clId="{D31D53D3-0B70-460F-82FC-3178C4EF9131}" dt="2025-03-13T14:13:34.709" v="799" actId="2711"/>
          <ac:spMkLst>
            <pc:docMk/>
            <pc:sldMk cId="495483412" sldId="363"/>
            <ac:spMk id="4" creationId="{7782A119-28D1-B54D-A879-A0DDEC296674}"/>
          </ac:spMkLst>
        </pc:spChg>
        <pc:spChg chg="mod">
          <ac:chgData name="Emma Finch" userId="c02e14ae-a4d4-468f-9789-acd99343c196" providerId="ADAL" clId="{D31D53D3-0B70-460F-82FC-3178C4EF9131}" dt="2025-03-13T14:00:52.530" v="534" actId="20577"/>
          <ac:spMkLst>
            <pc:docMk/>
            <pc:sldMk cId="495483412" sldId="363"/>
            <ac:spMk id="5" creationId="{B55E5840-ED0D-0349-88F3-4E90A0094985}"/>
          </ac:spMkLst>
        </pc:spChg>
        <pc:spChg chg="mod">
          <ac:chgData name="Emma Finch" userId="c02e14ae-a4d4-468f-9789-acd99343c196" providerId="ADAL" clId="{D31D53D3-0B70-460F-82FC-3178C4EF9131}" dt="2025-03-13T14:13:22.756" v="797" actId="2711"/>
          <ac:spMkLst>
            <pc:docMk/>
            <pc:sldMk cId="495483412" sldId="363"/>
            <ac:spMk id="6" creationId="{34801285-85FB-FD43-9631-322998389AF0}"/>
          </ac:spMkLst>
        </pc:spChg>
        <pc:spChg chg="mod">
          <ac:chgData name="Emma Finch" userId="c02e14ae-a4d4-468f-9789-acd99343c196" providerId="ADAL" clId="{D31D53D3-0B70-460F-82FC-3178C4EF9131}" dt="2025-03-13T14:01:01.305" v="542" actId="20577"/>
          <ac:spMkLst>
            <pc:docMk/>
            <pc:sldMk cId="495483412" sldId="363"/>
            <ac:spMk id="7" creationId="{8820E658-15B8-6C4B-A736-3D894774670E}"/>
          </ac:spMkLst>
        </pc:spChg>
        <pc:spChg chg="mod">
          <ac:chgData name="Emma Finch" userId="c02e14ae-a4d4-468f-9789-acd99343c196" providerId="ADAL" clId="{D31D53D3-0B70-460F-82FC-3178C4EF9131}" dt="2025-03-13T14:13:31.101" v="798" actId="2711"/>
          <ac:spMkLst>
            <pc:docMk/>
            <pc:sldMk cId="495483412" sldId="363"/>
            <ac:spMk id="8" creationId="{7F52F621-1B1F-5E49-939F-12BD1A0FD522}"/>
          </ac:spMkLst>
        </pc:spChg>
      </pc:sldChg>
      <pc:sldChg chg="addSp delSp modSp mod ord">
        <pc:chgData name="Emma Finch" userId="c02e14ae-a4d4-468f-9789-acd99343c196" providerId="ADAL" clId="{D31D53D3-0B70-460F-82FC-3178C4EF9131}" dt="2025-03-13T15:01:04.170" v="1190" actId="179"/>
        <pc:sldMkLst>
          <pc:docMk/>
          <pc:sldMk cId="643842168" sldId="364"/>
        </pc:sldMkLst>
        <pc:spChg chg="mod">
          <ac:chgData name="Emma Finch" userId="c02e14ae-a4d4-468f-9789-acd99343c196" providerId="ADAL" clId="{D31D53D3-0B70-460F-82FC-3178C4EF9131}" dt="2025-03-13T14:17:46.247" v="897" actId="14100"/>
          <ac:spMkLst>
            <pc:docMk/>
            <pc:sldMk cId="643842168" sldId="364"/>
            <ac:spMk id="2" creationId="{8C122DF8-59D4-D94D-8ED9-F2F319899DBF}"/>
          </ac:spMkLst>
        </pc:spChg>
        <pc:spChg chg="del mod">
          <ac:chgData name="Emma Finch" userId="c02e14ae-a4d4-468f-9789-acd99343c196" providerId="ADAL" clId="{D31D53D3-0B70-460F-82FC-3178C4EF9131}" dt="2025-03-13T14:17:06.689" v="859" actId="478"/>
          <ac:spMkLst>
            <pc:docMk/>
            <pc:sldMk cId="643842168" sldId="364"/>
            <ac:spMk id="3" creationId="{4D5B7634-ADBA-124F-B8CA-431F07F18D44}"/>
          </ac:spMkLst>
        </pc:spChg>
        <pc:spChg chg="del">
          <ac:chgData name="Emma Finch" userId="c02e14ae-a4d4-468f-9789-acd99343c196" providerId="ADAL" clId="{D31D53D3-0B70-460F-82FC-3178C4EF9131}" dt="2025-03-13T14:17:05.089" v="857" actId="478"/>
          <ac:spMkLst>
            <pc:docMk/>
            <pc:sldMk cId="643842168" sldId="364"/>
            <ac:spMk id="4" creationId="{529E91F3-E1A0-DB4A-8CD8-D9D1AB0FFB40}"/>
          </ac:spMkLst>
        </pc:spChg>
        <pc:spChg chg="del">
          <ac:chgData name="Emma Finch" userId="c02e14ae-a4d4-468f-9789-acd99343c196" providerId="ADAL" clId="{D31D53D3-0B70-460F-82FC-3178C4EF9131}" dt="2025-03-13T14:17:02.393" v="855" actId="478"/>
          <ac:spMkLst>
            <pc:docMk/>
            <pc:sldMk cId="643842168" sldId="364"/>
            <ac:spMk id="5" creationId="{AB744071-0CE2-7746-9315-22EC28A0F462}"/>
          </ac:spMkLst>
        </pc:spChg>
        <pc:spChg chg="del">
          <ac:chgData name="Emma Finch" userId="c02e14ae-a4d4-468f-9789-acd99343c196" providerId="ADAL" clId="{D31D53D3-0B70-460F-82FC-3178C4EF9131}" dt="2025-03-13T14:16:23.697" v="819" actId="478"/>
          <ac:spMkLst>
            <pc:docMk/>
            <pc:sldMk cId="643842168" sldId="364"/>
            <ac:spMk id="7" creationId="{CFD0FA47-4A74-B662-7F13-6A67E8EF2E38}"/>
          </ac:spMkLst>
        </pc:spChg>
        <pc:spChg chg="add mod">
          <ac:chgData name="Emma Finch" userId="c02e14ae-a4d4-468f-9789-acd99343c196" providerId="ADAL" clId="{D31D53D3-0B70-460F-82FC-3178C4EF9131}" dt="2025-03-13T14:17:14.231" v="861" actId="1076"/>
          <ac:spMkLst>
            <pc:docMk/>
            <pc:sldMk cId="643842168" sldId="364"/>
            <ac:spMk id="8" creationId="{5B0C7608-F65E-C4B7-E079-623C2F71D395}"/>
          </ac:spMkLst>
        </pc:spChg>
        <pc:spChg chg="add mod">
          <ac:chgData name="Emma Finch" userId="c02e14ae-a4d4-468f-9789-acd99343c196" providerId="ADAL" clId="{D31D53D3-0B70-460F-82FC-3178C4EF9131}" dt="2025-03-13T15:01:04.170" v="1190" actId="179"/>
          <ac:spMkLst>
            <pc:docMk/>
            <pc:sldMk cId="643842168" sldId="364"/>
            <ac:spMk id="9" creationId="{CCC045C3-E7EB-8DA2-1BEB-E2A938D8420F}"/>
          </ac:spMkLst>
        </pc:spChg>
        <pc:spChg chg="add del mod">
          <ac:chgData name="Emma Finch" userId="c02e14ae-a4d4-468f-9789-acd99343c196" providerId="ADAL" clId="{D31D53D3-0B70-460F-82FC-3178C4EF9131}" dt="2025-03-13T14:16:25.281" v="820" actId="478"/>
          <ac:spMkLst>
            <pc:docMk/>
            <pc:sldMk cId="643842168" sldId="364"/>
            <ac:spMk id="11" creationId="{3EC19FF6-916B-584B-B6E5-6FD1C0CC372C}"/>
          </ac:spMkLst>
        </pc:spChg>
        <pc:spChg chg="add del mod">
          <ac:chgData name="Emma Finch" userId="c02e14ae-a4d4-468f-9789-acd99343c196" providerId="ADAL" clId="{D31D53D3-0B70-460F-82FC-3178C4EF9131}" dt="2025-03-13T14:16:54.050" v="850" actId="478"/>
          <ac:spMkLst>
            <pc:docMk/>
            <pc:sldMk cId="643842168" sldId="364"/>
            <ac:spMk id="13" creationId="{2591A48D-FF58-E859-C5B6-0B0D4D7904B4}"/>
          </ac:spMkLst>
        </pc:spChg>
        <pc:spChg chg="add del mod">
          <ac:chgData name="Emma Finch" userId="c02e14ae-a4d4-468f-9789-acd99343c196" providerId="ADAL" clId="{D31D53D3-0B70-460F-82FC-3178C4EF9131}" dt="2025-03-13T14:16:38.068" v="825" actId="478"/>
          <ac:spMkLst>
            <pc:docMk/>
            <pc:sldMk cId="643842168" sldId="364"/>
            <ac:spMk id="15" creationId="{1000AFAC-59E8-EAA5-47BD-FC6E8E392C06}"/>
          </ac:spMkLst>
        </pc:spChg>
        <pc:spChg chg="add del mod">
          <ac:chgData name="Emma Finch" userId="c02e14ae-a4d4-468f-9789-acd99343c196" providerId="ADAL" clId="{D31D53D3-0B70-460F-82FC-3178C4EF9131}" dt="2025-03-13T14:16:51.234" v="848" actId="478"/>
          <ac:spMkLst>
            <pc:docMk/>
            <pc:sldMk cId="643842168" sldId="364"/>
            <ac:spMk id="17" creationId="{CD8BC5C2-7F43-6BB3-B3DA-A10151622CDE}"/>
          </ac:spMkLst>
        </pc:spChg>
        <pc:spChg chg="add del mod">
          <ac:chgData name="Emma Finch" userId="c02e14ae-a4d4-468f-9789-acd99343c196" providerId="ADAL" clId="{D31D53D3-0B70-460F-82FC-3178C4EF9131}" dt="2025-03-13T14:16:52.601" v="849" actId="478"/>
          <ac:spMkLst>
            <pc:docMk/>
            <pc:sldMk cId="643842168" sldId="364"/>
            <ac:spMk id="19" creationId="{486B75F1-DE1B-1F8B-49F8-78A0FDD72F83}"/>
          </ac:spMkLst>
        </pc:spChg>
        <pc:spChg chg="add del mod">
          <ac:chgData name="Emma Finch" userId="c02e14ae-a4d4-468f-9789-acd99343c196" providerId="ADAL" clId="{D31D53D3-0B70-460F-82FC-3178C4EF9131}" dt="2025-03-13T14:16:59.465" v="853" actId="478"/>
          <ac:spMkLst>
            <pc:docMk/>
            <pc:sldMk cId="643842168" sldId="364"/>
            <ac:spMk id="21" creationId="{9F604B3E-87BA-CC5D-894E-18ACD6B7896C}"/>
          </ac:spMkLst>
        </pc:spChg>
        <pc:spChg chg="add del mod">
          <ac:chgData name="Emma Finch" userId="c02e14ae-a4d4-468f-9789-acd99343c196" providerId="ADAL" clId="{D31D53D3-0B70-460F-82FC-3178C4EF9131}" dt="2025-03-13T14:17:03.595" v="856" actId="478"/>
          <ac:spMkLst>
            <pc:docMk/>
            <pc:sldMk cId="643842168" sldId="364"/>
            <ac:spMk id="23" creationId="{C44EEEBE-62FB-E49F-3621-DEA185FED8B0}"/>
          </ac:spMkLst>
        </pc:spChg>
        <pc:spChg chg="del">
          <ac:chgData name="Emma Finch" userId="c02e14ae-a4d4-468f-9789-acd99343c196" providerId="ADAL" clId="{D31D53D3-0B70-460F-82FC-3178C4EF9131}" dt="2025-03-13T14:16:49.067" v="846" actId="478"/>
          <ac:spMkLst>
            <pc:docMk/>
            <pc:sldMk cId="643842168" sldId="364"/>
            <ac:spMk id="44" creationId="{906E4DF9-127F-4650-8BAA-2521A37885B0}"/>
          </ac:spMkLst>
        </pc:spChg>
        <pc:spChg chg="mod">
          <ac:chgData name="Emma Finch" userId="c02e14ae-a4d4-468f-9789-acd99343c196" providerId="ADAL" clId="{D31D53D3-0B70-460F-82FC-3178C4EF9131}" dt="2025-03-13T14:16:43.029" v="835" actId="20577"/>
          <ac:spMkLst>
            <pc:docMk/>
            <pc:sldMk cId="643842168" sldId="364"/>
            <ac:spMk id="45" creationId="{803A1E73-C790-447A-974F-B3ADB50149F7}"/>
          </ac:spMkLst>
        </pc:spChg>
        <pc:spChg chg="del">
          <ac:chgData name="Emma Finch" userId="c02e14ae-a4d4-468f-9789-acd99343c196" providerId="ADAL" clId="{D31D53D3-0B70-460F-82FC-3178C4EF9131}" dt="2025-03-13T14:16:50.195" v="847" actId="478"/>
          <ac:spMkLst>
            <pc:docMk/>
            <pc:sldMk cId="643842168" sldId="364"/>
            <ac:spMk id="46" creationId="{A09D80D2-95FB-43C6-96F8-7EF7737C28BA}"/>
          </ac:spMkLst>
        </pc:spChg>
        <pc:spChg chg="mod">
          <ac:chgData name="Emma Finch" userId="c02e14ae-a4d4-468f-9789-acd99343c196" providerId="ADAL" clId="{D31D53D3-0B70-460F-82FC-3178C4EF9131}" dt="2025-03-13T14:17:18.647" v="862" actId="1076"/>
          <ac:spMkLst>
            <pc:docMk/>
            <pc:sldMk cId="643842168" sldId="364"/>
            <ac:spMk id="47" creationId="{DDA232CE-EB44-41DD-920C-AEDD5C33D2A5}"/>
          </ac:spMkLst>
        </pc:spChg>
        <pc:spChg chg="del">
          <ac:chgData name="Emma Finch" userId="c02e14ae-a4d4-468f-9789-acd99343c196" providerId="ADAL" clId="{D31D53D3-0B70-460F-82FC-3178C4EF9131}" dt="2025-03-13T14:17:01.050" v="854" actId="478"/>
          <ac:spMkLst>
            <pc:docMk/>
            <pc:sldMk cId="643842168" sldId="364"/>
            <ac:spMk id="48" creationId="{CEBFC0C0-C506-47F0-AE21-8A46DB86644A}"/>
          </ac:spMkLst>
        </pc:spChg>
        <pc:spChg chg="del">
          <ac:chgData name="Emma Finch" userId="c02e14ae-a4d4-468f-9789-acd99343c196" providerId="ADAL" clId="{D31D53D3-0B70-460F-82FC-3178C4EF9131}" dt="2025-03-13T14:16:57.276" v="852" actId="478"/>
          <ac:spMkLst>
            <pc:docMk/>
            <pc:sldMk cId="643842168" sldId="364"/>
            <ac:spMk id="49" creationId="{ED796758-F31D-4250-A439-D6DE9523C88B}"/>
          </ac:spMkLst>
        </pc:spChg>
        <pc:spChg chg="del mod">
          <ac:chgData name="Emma Finch" userId="c02e14ae-a4d4-468f-9789-acd99343c196" providerId="ADAL" clId="{D31D53D3-0B70-460F-82FC-3178C4EF9131}" dt="2025-03-13T14:16:21.835" v="818" actId="478"/>
          <ac:spMkLst>
            <pc:docMk/>
            <pc:sldMk cId="643842168" sldId="364"/>
            <ac:spMk id="50" creationId="{C60A09F8-DA84-487F-81AC-337BE4A9F35B}"/>
          </ac:spMkLst>
        </pc:spChg>
        <pc:spChg chg="del">
          <ac:chgData name="Emma Finch" userId="c02e14ae-a4d4-468f-9789-acd99343c196" providerId="ADAL" clId="{D31D53D3-0B70-460F-82FC-3178C4EF9131}" dt="2025-03-13T14:16:34.469" v="824" actId="478"/>
          <ac:spMkLst>
            <pc:docMk/>
            <pc:sldMk cId="643842168" sldId="364"/>
            <ac:spMk id="51" creationId="{D582AC9C-B267-4C04-9E50-051DE433538C}"/>
          </ac:spMkLst>
        </pc:spChg>
        <pc:spChg chg="del">
          <ac:chgData name="Emma Finch" userId="c02e14ae-a4d4-468f-9789-acd99343c196" providerId="ADAL" clId="{D31D53D3-0B70-460F-82FC-3178C4EF9131}" dt="2025-03-13T14:16:30.495" v="822" actId="478"/>
          <ac:spMkLst>
            <pc:docMk/>
            <pc:sldMk cId="643842168" sldId="364"/>
            <ac:spMk id="52" creationId="{1E84004F-53E7-47E5-A493-1980475C42D4}"/>
          </ac:spMkLst>
        </pc:spChg>
      </pc:sldChg>
      <pc:sldChg chg="addSp modSp del mod ord">
        <pc:chgData name="Emma Finch" userId="c02e14ae-a4d4-468f-9789-acd99343c196" providerId="ADAL" clId="{D31D53D3-0B70-460F-82FC-3178C4EF9131}" dt="2025-03-13T14:17:31.814" v="865" actId="47"/>
        <pc:sldMkLst>
          <pc:docMk/>
          <pc:sldMk cId="797923135" sldId="365"/>
        </pc:sldMkLst>
        <pc:spChg chg="add mod">
          <ac:chgData name="Emma Finch" userId="c02e14ae-a4d4-468f-9789-acd99343c196" providerId="ADAL" clId="{D31D53D3-0B70-460F-82FC-3178C4EF9131}" dt="2025-03-13T14:15:08.256" v="808" actId="1076"/>
          <ac:spMkLst>
            <pc:docMk/>
            <pc:sldMk cId="797923135" sldId="365"/>
            <ac:spMk id="2" creationId="{C983F5CF-4B07-C90B-E06A-752AEE52AF9A}"/>
          </ac:spMkLst>
        </pc:spChg>
        <pc:spChg chg="mod">
          <ac:chgData name="Emma Finch" userId="c02e14ae-a4d4-468f-9789-acd99343c196" providerId="ADAL" clId="{D31D53D3-0B70-460F-82FC-3178C4EF9131}" dt="2025-03-13T14:14:31.941" v="803"/>
          <ac:spMkLst>
            <pc:docMk/>
            <pc:sldMk cId="797923135" sldId="365"/>
            <ac:spMk id="3" creationId="{1353F689-2E51-BF4F-AE47-7CEB7CC4C52A}"/>
          </ac:spMkLst>
        </pc:spChg>
        <pc:spChg chg="mod">
          <ac:chgData name="Emma Finch" userId="c02e14ae-a4d4-468f-9789-acd99343c196" providerId="ADAL" clId="{D31D53D3-0B70-460F-82FC-3178C4EF9131}" dt="2025-03-13T14:14:51.431" v="806" actId="255"/>
          <ac:spMkLst>
            <pc:docMk/>
            <pc:sldMk cId="797923135" sldId="365"/>
            <ac:spMk id="4" creationId="{A17F80A9-6337-524E-AC61-32C5AFEE8E6D}"/>
          </ac:spMkLst>
        </pc:spChg>
        <pc:spChg chg="add mod">
          <ac:chgData name="Emma Finch" userId="c02e14ae-a4d4-468f-9789-acd99343c196" providerId="ADAL" clId="{D31D53D3-0B70-460F-82FC-3178C4EF9131}" dt="2025-03-13T14:15:15.504" v="809"/>
          <ac:spMkLst>
            <pc:docMk/>
            <pc:sldMk cId="797923135" sldId="365"/>
            <ac:spMk id="5" creationId="{5670AB6B-A35E-75FC-B6D3-390F5347BEC6}"/>
          </ac:spMkLst>
        </pc:spChg>
        <pc:spChg chg="add mod">
          <ac:chgData name="Emma Finch" userId="c02e14ae-a4d4-468f-9789-acd99343c196" providerId="ADAL" clId="{D31D53D3-0B70-460F-82FC-3178C4EF9131}" dt="2025-03-13T14:15:38.292" v="813"/>
          <ac:spMkLst>
            <pc:docMk/>
            <pc:sldMk cId="797923135" sldId="365"/>
            <ac:spMk id="6" creationId="{7251E059-A872-A347-91E2-87B71E12F53A}"/>
          </ac:spMkLst>
        </pc:spChg>
        <pc:spChg chg="add mod">
          <ac:chgData name="Emma Finch" userId="c02e14ae-a4d4-468f-9789-acd99343c196" providerId="ADAL" clId="{D31D53D3-0B70-460F-82FC-3178C4EF9131}" dt="2025-03-13T14:15:37.836" v="812"/>
          <ac:spMkLst>
            <pc:docMk/>
            <pc:sldMk cId="797923135" sldId="365"/>
            <ac:spMk id="7" creationId="{386E1A6F-3786-2BB3-A45B-C6729F2A8B78}"/>
          </ac:spMkLst>
        </pc:spChg>
      </pc:sldChg>
      <pc:sldChg chg="modSp mod">
        <pc:chgData name="Emma Finch" userId="c02e14ae-a4d4-468f-9789-acd99343c196" providerId="ADAL" clId="{D31D53D3-0B70-460F-82FC-3178C4EF9131}" dt="2025-03-13T14:03:23.865" v="570" actId="12"/>
        <pc:sldMkLst>
          <pc:docMk/>
          <pc:sldMk cId="4145647740" sldId="366"/>
        </pc:sldMkLst>
        <pc:spChg chg="mod">
          <ac:chgData name="Emma Finch" userId="c02e14ae-a4d4-468f-9789-acd99343c196" providerId="ADAL" clId="{D31D53D3-0B70-460F-82FC-3178C4EF9131}" dt="2025-03-13T14:03:20.380" v="569" actId="12"/>
          <ac:spMkLst>
            <pc:docMk/>
            <pc:sldMk cId="4145647740" sldId="366"/>
            <ac:spMk id="5" creationId="{0B4B9306-DDC0-AD4F-A9C2-739C6AEB0172}"/>
          </ac:spMkLst>
        </pc:spChg>
        <pc:spChg chg="mod">
          <ac:chgData name="Emma Finch" userId="c02e14ae-a4d4-468f-9789-acd99343c196" providerId="ADAL" clId="{D31D53D3-0B70-460F-82FC-3178C4EF9131}" dt="2025-03-13T14:03:23.865" v="570" actId="12"/>
          <ac:spMkLst>
            <pc:docMk/>
            <pc:sldMk cId="4145647740" sldId="366"/>
            <ac:spMk id="6" creationId="{B7D8EEE0-6E1C-9F47-936F-25FCC2FC368C}"/>
          </ac:spMkLst>
        </pc:spChg>
      </pc:sldChg>
      <pc:sldChg chg="modSp add mod">
        <pc:chgData name="Emma Finch" userId="c02e14ae-a4d4-468f-9789-acd99343c196" providerId="ADAL" clId="{D31D53D3-0B70-460F-82FC-3178C4EF9131}" dt="2025-03-13T15:01:47.930" v="1193" actId="108"/>
        <pc:sldMkLst>
          <pc:docMk/>
          <pc:sldMk cId="1387805609" sldId="367"/>
        </pc:sldMkLst>
        <pc:spChg chg="mod">
          <ac:chgData name="Emma Finch" userId="c02e14ae-a4d4-468f-9789-acd99343c196" providerId="ADAL" clId="{D31D53D3-0B70-460F-82FC-3178C4EF9131}" dt="2025-03-13T13:57:49.067" v="428" actId="20577"/>
          <ac:spMkLst>
            <pc:docMk/>
            <pc:sldMk cId="1387805609" sldId="367"/>
            <ac:spMk id="2" creationId="{68F0FA04-6227-9040-92A6-9514A59B8E7B}"/>
          </ac:spMkLst>
        </pc:spChg>
        <pc:spChg chg="mod">
          <ac:chgData name="Emma Finch" userId="c02e14ae-a4d4-468f-9789-acd99343c196" providerId="ADAL" clId="{D31D53D3-0B70-460F-82FC-3178C4EF9131}" dt="2025-03-13T13:57:59.362" v="439" actId="20577"/>
          <ac:spMkLst>
            <pc:docMk/>
            <pc:sldMk cId="1387805609" sldId="367"/>
            <ac:spMk id="3" creationId="{9CD657E5-4675-E84E-840E-4F6D4868C5A9}"/>
          </ac:spMkLst>
        </pc:spChg>
        <pc:spChg chg="mod">
          <ac:chgData name="Emma Finch" userId="c02e14ae-a4d4-468f-9789-acd99343c196" providerId="ADAL" clId="{D31D53D3-0B70-460F-82FC-3178C4EF9131}" dt="2025-03-13T13:58:07.705" v="463" actId="20577"/>
          <ac:spMkLst>
            <pc:docMk/>
            <pc:sldMk cId="1387805609" sldId="367"/>
            <ac:spMk id="4" creationId="{6AF03CC0-7DA0-ED4F-B612-580E138D588A}"/>
          </ac:spMkLst>
        </pc:spChg>
        <pc:spChg chg="mod">
          <ac:chgData name="Emma Finch" userId="c02e14ae-a4d4-468f-9789-acd99343c196" providerId="ADAL" clId="{D31D53D3-0B70-460F-82FC-3178C4EF9131}" dt="2025-03-13T15:01:47.930" v="1193" actId="108"/>
          <ac:spMkLst>
            <pc:docMk/>
            <pc:sldMk cId="1387805609" sldId="367"/>
            <ac:spMk id="5" creationId="{0B4B9306-DDC0-AD4F-A9C2-739C6AEB0172}"/>
          </ac:spMkLst>
        </pc:spChg>
        <pc:spChg chg="mod">
          <ac:chgData name="Emma Finch" userId="c02e14ae-a4d4-468f-9789-acd99343c196" providerId="ADAL" clId="{D31D53D3-0B70-460F-82FC-3178C4EF9131}" dt="2025-03-13T14:13:09.151" v="795" actId="27636"/>
          <ac:spMkLst>
            <pc:docMk/>
            <pc:sldMk cId="1387805609" sldId="367"/>
            <ac:spMk id="6" creationId="{B7D8EEE0-6E1C-9F47-936F-25FCC2FC368C}"/>
          </ac:spMkLst>
        </pc:spChg>
      </pc:sldChg>
      <pc:sldChg chg="addSp delSp modSp add mod">
        <pc:chgData name="Emma Finch" userId="c02e14ae-a4d4-468f-9789-acd99343c196" providerId="ADAL" clId="{D31D53D3-0B70-460F-82FC-3178C4EF9131}" dt="2025-03-13T15:02:22.669" v="1196" actId="12"/>
        <pc:sldMkLst>
          <pc:docMk/>
          <pc:sldMk cId="3370583486" sldId="368"/>
        </pc:sldMkLst>
        <pc:spChg chg="mod">
          <ac:chgData name="Emma Finch" userId="c02e14ae-a4d4-468f-9789-acd99343c196" providerId="ADAL" clId="{D31D53D3-0B70-460F-82FC-3178C4EF9131}" dt="2025-03-13T14:27:15.719" v="1063" actId="27636"/>
          <ac:spMkLst>
            <pc:docMk/>
            <pc:sldMk cId="3370583486" sldId="368"/>
            <ac:spMk id="2" creationId="{C18026B5-2F88-BA48-A996-4A13FDFAA43A}"/>
          </ac:spMkLst>
        </pc:spChg>
        <pc:spChg chg="mod">
          <ac:chgData name="Emma Finch" userId="c02e14ae-a4d4-468f-9789-acd99343c196" providerId="ADAL" clId="{D31D53D3-0B70-460F-82FC-3178C4EF9131}" dt="2025-03-13T14:27:24.713" v="1082" actId="20577"/>
          <ac:spMkLst>
            <pc:docMk/>
            <pc:sldMk cId="3370583486" sldId="368"/>
            <ac:spMk id="3" creationId="{A5ABDF8F-0AD5-5C43-9EF3-8679B9897E01}"/>
          </ac:spMkLst>
        </pc:spChg>
        <pc:spChg chg="mod">
          <ac:chgData name="Emma Finch" userId="c02e14ae-a4d4-468f-9789-acd99343c196" providerId="ADAL" clId="{D31D53D3-0B70-460F-82FC-3178C4EF9131}" dt="2025-03-13T15:02:18.844" v="1194" actId="12"/>
          <ac:spMkLst>
            <pc:docMk/>
            <pc:sldMk cId="3370583486" sldId="368"/>
            <ac:spMk id="4" creationId="{7782A119-28D1-B54D-A879-A0DDEC296674}"/>
          </ac:spMkLst>
        </pc:spChg>
        <pc:spChg chg="mod">
          <ac:chgData name="Emma Finch" userId="c02e14ae-a4d4-468f-9789-acd99343c196" providerId="ADAL" clId="{D31D53D3-0B70-460F-82FC-3178C4EF9131}" dt="2025-03-13T14:27:36.210" v="1111" actId="20577"/>
          <ac:spMkLst>
            <pc:docMk/>
            <pc:sldMk cId="3370583486" sldId="368"/>
            <ac:spMk id="5" creationId="{B55E5840-ED0D-0349-88F3-4E90A0094985}"/>
          </ac:spMkLst>
        </pc:spChg>
        <pc:spChg chg="mod">
          <ac:chgData name="Emma Finch" userId="c02e14ae-a4d4-468f-9789-acd99343c196" providerId="ADAL" clId="{D31D53D3-0B70-460F-82FC-3178C4EF9131}" dt="2025-03-13T15:02:20.509" v="1195" actId="12"/>
          <ac:spMkLst>
            <pc:docMk/>
            <pc:sldMk cId="3370583486" sldId="368"/>
            <ac:spMk id="6" creationId="{34801285-85FB-FD43-9631-322998389AF0}"/>
          </ac:spMkLst>
        </pc:spChg>
        <pc:spChg chg="mod">
          <ac:chgData name="Emma Finch" userId="c02e14ae-a4d4-468f-9789-acd99343c196" providerId="ADAL" clId="{D31D53D3-0B70-460F-82FC-3178C4EF9131}" dt="2025-03-13T14:27:39.841" v="1119" actId="20577"/>
          <ac:spMkLst>
            <pc:docMk/>
            <pc:sldMk cId="3370583486" sldId="368"/>
            <ac:spMk id="7" creationId="{8820E658-15B8-6C4B-A736-3D894774670E}"/>
          </ac:spMkLst>
        </pc:spChg>
        <pc:spChg chg="mod">
          <ac:chgData name="Emma Finch" userId="c02e14ae-a4d4-468f-9789-acd99343c196" providerId="ADAL" clId="{D31D53D3-0B70-460F-82FC-3178C4EF9131}" dt="2025-03-13T15:02:22.669" v="1196" actId="12"/>
          <ac:spMkLst>
            <pc:docMk/>
            <pc:sldMk cId="3370583486" sldId="368"/>
            <ac:spMk id="8" creationId="{7F52F621-1B1F-5E49-939F-12BD1A0FD522}"/>
          </ac:spMkLst>
        </pc:spChg>
        <pc:spChg chg="add del">
          <ac:chgData name="Emma Finch" userId="c02e14ae-a4d4-468f-9789-acd99343c196" providerId="ADAL" clId="{D31D53D3-0B70-460F-82FC-3178C4EF9131}" dt="2025-03-13T14:26:55.928" v="1024" actId="22"/>
          <ac:spMkLst>
            <pc:docMk/>
            <pc:sldMk cId="3370583486" sldId="368"/>
            <ac:spMk id="10" creationId="{901177F9-9CA9-099D-C50C-87AF77F499BD}"/>
          </ac:spMkLst>
        </pc:spChg>
      </pc:sldChg>
      <pc:sldChg chg="modSp add mod">
        <pc:chgData name="Emma Finch" userId="c02e14ae-a4d4-468f-9789-acd99343c196" providerId="ADAL" clId="{D31D53D3-0B70-460F-82FC-3178C4EF9131}" dt="2025-03-13T15:02:46.660" v="1199" actId="12"/>
        <pc:sldMkLst>
          <pc:docMk/>
          <pc:sldMk cId="2506489736" sldId="369"/>
        </pc:sldMkLst>
        <pc:spChg chg="mod">
          <ac:chgData name="Emma Finch" userId="c02e14ae-a4d4-468f-9789-acd99343c196" providerId="ADAL" clId="{D31D53D3-0B70-460F-82FC-3178C4EF9131}" dt="2025-03-13T15:02:43.299" v="1197" actId="12"/>
          <ac:spMkLst>
            <pc:docMk/>
            <pc:sldMk cId="2506489736" sldId="369"/>
            <ac:spMk id="4" creationId="{7782A119-28D1-B54D-A879-A0DDEC296674}"/>
          </ac:spMkLst>
        </pc:spChg>
        <pc:spChg chg="mod">
          <ac:chgData name="Emma Finch" userId="c02e14ae-a4d4-468f-9789-acd99343c196" providerId="ADAL" clId="{D31D53D3-0B70-460F-82FC-3178C4EF9131}" dt="2025-03-13T15:02:45" v="1198" actId="12"/>
          <ac:spMkLst>
            <pc:docMk/>
            <pc:sldMk cId="2506489736" sldId="369"/>
            <ac:spMk id="6" creationId="{34801285-85FB-FD43-9631-322998389AF0}"/>
          </ac:spMkLst>
        </pc:spChg>
        <pc:spChg chg="mod">
          <ac:chgData name="Emma Finch" userId="c02e14ae-a4d4-468f-9789-acd99343c196" providerId="ADAL" clId="{D31D53D3-0B70-460F-82FC-3178C4EF9131}" dt="2025-03-13T15:02:46.660" v="1199" actId="12"/>
          <ac:spMkLst>
            <pc:docMk/>
            <pc:sldMk cId="2506489736" sldId="369"/>
            <ac:spMk id="8" creationId="{7F52F621-1B1F-5E49-939F-12BD1A0FD522}"/>
          </ac:spMkLst>
        </pc:spChg>
      </pc:sldChg>
      <pc:sldChg chg="addSp delSp modSp add mod">
        <pc:chgData name="Emma Finch" userId="c02e14ae-a4d4-468f-9789-acd99343c196" providerId="ADAL" clId="{D31D53D3-0B70-460F-82FC-3178C4EF9131}" dt="2025-03-13T15:04:37.602" v="1202" actId="20577"/>
        <pc:sldMkLst>
          <pc:docMk/>
          <pc:sldMk cId="3709641703" sldId="370"/>
        </pc:sldMkLst>
        <pc:spChg chg="mod">
          <ac:chgData name="Emma Finch" userId="c02e14ae-a4d4-468f-9789-acd99343c196" providerId="ADAL" clId="{D31D53D3-0B70-460F-82FC-3178C4EF9131}" dt="2025-03-13T14:34:07.806" v="1169" actId="14100"/>
          <ac:spMkLst>
            <pc:docMk/>
            <pc:sldMk cId="3709641703" sldId="370"/>
            <ac:spMk id="2" creationId="{8C122DF8-59D4-D94D-8ED9-F2F319899DBF}"/>
          </ac:spMkLst>
        </pc:spChg>
        <pc:spChg chg="add del mod">
          <ac:chgData name="Emma Finch" userId="c02e14ae-a4d4-468f-9789-acd99343c196" providerId="ADAL" clId="{D31D53D3-0B70-460F-82FC-3178C4EF9131}" dt="2025-03-13T14:33:51.543" v="1129" actId="478"/>
          <ac:spMkLst>
            <pc:docMk/>
            <pc:sldMk cId="3709641703" sldId="370"/>
            <ac:spMk id="4" creationId="{7E28A7CC-9452-1D26-AD84-DAD66EA7E705}"/>
          </ac:spMkLst>
        </pc:spChg>
        <pc:spChg chg="add del mod">
          <ac:chgData name="Emma Finch" userId="c02e14ae-a4d4-468f-9789-acd99343c196" providerId="ADAL" clId="{D31D53D3-0B70-460F-82FC-3178C4EF9131}" dt="2025-03-13T14:33:50.105" v="1128" actId="478"/>
          <ac:spMkLst>
            <pc:docMk/>
            <pc:sldMk cId="3709641703" sldId="370"/>
            <ac:spMk id="6" creationId="{0E67DC4F-CC06-F98F-206F-09F8CB1D1766}"/>
          </ac:spMkLst>
        </pc:spChg>
        <pc:spChg chg="del">
          <ac:chgData name="Emma Finch" userId="c02e14ae-a4d4-468f-9789-acd99343c196" providerId="ADAL" clId="{D31D53D3-0B70-460F-82FC-3178C4EF9131}" dt="2025-03-13T14:33:45.394" v="1125" actId="478"/>
          <ac:spMkLst>
            <pc:docMk/>
            <pc:sldMk cId="3709641703" sldId="370"/>
            <ac:spMk id="8" creationId="{5B0C7608-F65E-C4B7-E079-623C2F71D395}"/>
          </ac:spMkLst>
        </pc:spChg>
        <pc:spChg chg="mod">
          <ac:chgData name="Emma Finch" userId="c02e14ae-a4d4-468f-9789-acd99343c196" providerId="ADAL" clId="{D31D53D3-0B70-460F-82FC-3178C4EF9131}" dt="2025-03-13T15:04:37.602" v="1202" actId="20577"/>
          <ac:spMkLst>
            <pc:docMk/>
            <pc:sldMk cId="3709641703" sldId="370"/>
            <ac:spMk id="9" creationId="{CCC045C3-E7EB-8DA2-1BEB-E2A938D8420F}"/>
          </ac:spMkLst>
        </pc:spChg>
        <pc:spChg chg="del">
          <ac:chgData name="Emma Finch" userId="c02e14ae-a4d4-468f-9789-acd99343c196" providerId="ADAL" clId="{D31D53D3-0B70-460F-82FC-3178C4EF9131}" dt="2025-03-13T14:33:46.964" v="1126" actId="478"/>
          <ac:spMkLst>
            <pc:docMk/>
            <pc:sldMk cId="3709641703" sldId="370"/>
            <ac:spMk id="45" creationId="{803A1E73-C790-447A-974F-B3ADB50149F7}"/>
          </ac:spMkLst>
        </pc:spChg>
        <pc:spChg chg="del">
          <ac:chgData name="Emma Finch" userId="c02e14ae-a4d4-468f-9789-acd99343c196" providerId="ADAL" clId="{D31D53D3-0B70-460F-82FC-3178C4EF9131}" dt="2025-03-13T14:33:48.131" v="1127" actId="478"/>
          <ac:spMkLst>
            <pc:docMk/>
            <pc:sldMk cId="3709641703" sldId="370"/>
            <ac:spMk id="47" creationId="{DDA232CE-EB44-41DD-920C-AEDD5C33D2A5}"/>
          </ac:spMkLst>
        </pc:spChg>
      </pc:sldChg>
      <pc:sldChg chg="addSp delSp modSp add mod">
        <pc:chgData name="Emma Finch" userId="c02e14ae-a4d4-468f-9789-acd99343c196" providerId="ADAL" clId="{D31D53D3-0B70-460F-82FC-3178C4EF9131}" dt="2025-03-13T14:35:17.262" v="1186" actId="1076"/>
        <pc:sldMkLst>
          <pc:docMk/>
          <pc:sldMk cId="2814276362" sldId="371"/>
        </pc:sldMkLst>
        <pc:spChg chg="del">
          <ac:chgData name="Emma Finch" userId="c02e14ae-a4d4-468f-9789-acd99343c196" providerId="ADAL" clId="{D31D53D3-0B70-460F-82FC-3178C4EF9131}" dt="2025-03-13T14:35:00.780" v="1180" actId="478"/>
          <ac:spMkLst>
            <pc:docMk/>
            <pc:sldMk cId="2814276362" sldId="371"/>
            <ac:spMk id="2" creationId="{737728DC-195E-4A4E-AEBA-5E0D1DB03B76}"/>
          </ac:spMkLst>
        </pc:spChg>
        <pc:spChg chg="add del mod">
          <ac:chgData name="Emma Finch" userId="c02e14ae-a4d4-468f-9789-acd99343c196" providerId="ADAL" clId="{D31D53D3-0B70-460F-82FC-3178C4EF9131}" dt="2025-03-13T14:35:02.409" v="1181" actId="478"/>
          <ac:spMkLst>
            <pc:docMk/>
            <pc:sldMk cId="2814276362" sldId="371"/>
            <ac:spMk id="4" creationId="{8F52968B-956A-1271-2B50-83CFDA63CBE6}"/>
          </ac:spMkLst>
        </pc:spChg>
        <pc:picChg chg="add mod">
          <ac:chgData name="Emma Finch" userId="c02e14ae-a4d4-468f-9789-acd99343c196" providerId="ADAL" clId="{D31D53D3-0B70-460F-82FC-3178C4EF9131}" dt="2025-03-13T14:35:17.262" v="1186" actId="1076"/>
          <ac:picMkLst>
            <pc:docMk/>
            <pc:sldMk cId="2814276362" sldId="371"/>
            <ac:picMk id="6" creationId="{1F9FD7ED-5089-D08B-1F81-D34F8425BA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13/03/2025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95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4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0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1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4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64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4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13 March,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13 March,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13 March,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13 March,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13 March,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13 March,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13 March,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13 March,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13 March,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13 March,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F220A-BB79-9A9C-C333-1E8543E45FB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3763" y="6703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600">
                <a:solidFill>
                  <a:srgbClr val="6264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GB" dirty="0"/>
              <a:t>Azure </a:t>
            </a:r>
            <a:r>
              <a:rPr lang="en-GB" dirty="0" err="1"/>
              <a:t>DataBricks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DE6A2-3C7A-4928-6A4B-F3F2C88C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482" y="1042768"/>
            <a:ext cx="1528072" cy="14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algn="ctr" rtl="0"/>
            <a:r>
              <a:rPr lang="en-GB" sz="6000" b="1" dirty="0"/>
              <a:t>AGILE PLAN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Expansion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Marketing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3340034"/>
          </a:xfrm>
        </p:spPr>
        <p:txBody>
          <a:bodyPr rtlCol="0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Customer segmentation </a:t>
            </a:r>
            <a:r>
              <a:rPr lang="en-GB" dirty="0"/>
              <a:t>–based on customer attributes to tailor marketing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Marketing Performance </a:t>
            </a:r>
            <a:r>
              <a:rPr lang="en-GB" dirty="0"/>
              <a:t>– analyse by integrating data from social media, email marketing and website analytics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Marketing effectiveness </a:t>
            </a:r>
            <a:r>
              <a:rPr lang="en-GB" dirty="0"/>
              <a:t>– if advertising online, can look at click-through rates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Churn risk </a:t>
            </a:r>
            <a:r>
              <a:rPr lang="en-GB" dirty="0"/>
              <a:t>–analyse behaviour and detect early signs of churn to develop retention strategies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 dirty="0"/>
              <a:t>Tours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5326380" cy="3327334"/>
          </a:xfrm>
        </p:spPr>
        <p:txBody>
          <a:bodyPr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Predictive analytics </a:t>
            </a:r>
            <a:r>
              <a:rPr lang="en-GB" dirty="0"/>
              <a:t>– predict customer behaviours and preferences to anticipate future trends and develop attractive tours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Online booking system </a:t>
            </a:r>
            <a:r>
              <a:rPr lang="en-GB" dirty="0"/>
              <a:t>– to streamline reservations and make it more convenient for the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Mobile App </a:t>
            </a:r>
            <a:r>
              <a:rPr lang="en-GB" dirty="0"/>
              <a:t>- to provide customers with easy access to tour information, bookings and real-time updates - improve customer engagement and satisfaction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64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2040" y="2289363"/>
            <a:ext cx="10591800" cy="3689574"/>
          </a:xfrm>
        </p:spPr>
        <p:txBody>
          <a:bodyPr rtlCol="0"/>
          <a:lstStyle/>
          <a:p>
            <a:pPr rtl="0"/>
            <a:r>
              <a:rPr lang="en-GB" b="1" i="0" dirty="0">
                <a:solidFill>
                  <a:srgbClr val="242424"/>
                </a:solidFill>
                <a:effectLst/>
              </a:rPr>
              <a:t>Azure Databricks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offers a comprehensive and flexible platform ideal for small start-ups looking to enhance their data analytics and machine learning capabilities. </a:t>
            </a:r>
            <a:endParaRPr lang="en-GB" b="1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42424"/>
                </a:solidFill>
                <a:effectLst/>
              </a:rPr>
              <a:t>All-Round Package </a:t>
            </a:r>
            <a:r>
              <a:rPr lang="en-GB" i="0" dirty="0">
                <a:solidFill>
                  <a:srgbClr val="242424"/>
                </a:solidFill>
                <a:effectLst/>
              </a:rPr>
              <a:t>-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unified environment for data engineering, data science and machine learning. </a:t>
            </a:r>
            <a:br>
              <a:rPr lang="en-GB" b="0" i="0" dirty="0">
                <a:solidFill>
                  <a:srgbClr val="242424"/>
                </a:solidFill>
                <a:effectLst/>
              </a:rPr>
            </a:br>
            <a:r>
              <a:rPr lang="en-GB" b="0" i="0" dirty="0">
                <a:solidFill>
                  <a:srgbClr val="242424"/>
                </a:solidFill>
                <a:effectLst/>
              </a:rPr>
              <a:t>Can handle everything from data ingestion and cleaning to advanced analytics and model deployment in one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42424"/>
                </a:solidFill>
              </a:rPr>
              <a:t>Great for small start-ups </a:t>
            </a:r>
            <a:r>
              <a:rPr lang="en-GB" dirty="0">
                <a:solidFill>
                  <a:srgbClr val="242424"/>
                </a:solidFill>
              </a:rPr>
              <a:t>-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designed to be user-friendly and scalable</a:t>
            </a:r>
            <a:br>
              <a:rPr lang="en-GB" b="0" i="0" dirty="0">
                <a:solidFill>
                  <a:srgbClr val="242424"/>
                </a:solidFill>
                <a:effectLst/>
              </a:rPr>
            </a:br>
            <a:r>
              <a:rPr lang="en-GB" b="0" i="0" dirty="0">
                <a:solidFill>
                  <a:srgbClr val="242424"/>
                </a:solidFill>
                <a:effectLst/>
              </a:rPr>
              <a:t>Don't need extensive infrastructure or large teams to get started</a:t>
            </a:r>
            <a:br>
              <a:rPr lang="en-GB" b="0" i="0" dirty="0">
                <a:solidFill>
                  <a:srgbClr val="242424"/>
                </a:solidFill>
                <a:effectLst/>
              </a:rPr>
            </a:br>
            <a:r>
              <a:rPr lang="en-GB" b="0" i="0" dirty="0">
                <a:solidFill>
                  <a:srgbClr val="242424"/>
                </a:solidFill>
                <a:effectLst/>
              </a:rPr>
              <a:t>Collaborative features also make it easy for small teams to work together efficiently</a:t>
            </a:r>
            <a:endParaRPr lang="en-GB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42424"/>
                </a:solidFill>
                <a:effectLst/>
              </a:rPr>
              <a:t>Flexible</a:t>
            </a:r>
            <a:r>
              <a:rPr lang="en-GB" dirty="0">
                <a:solidFill>
                  <a:srgbClr val="242424"/>
                </a:solidFill>
              </a:rPr>
              <a:t> -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 supports various data sources and integrates seamlessly with other Azure services</a:t>
            </a:r>
            <a:endParaRPr lang="en-GB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42424"/>
                </a:solidFill>
                <a:effectLst/>
              </a:rPr>
              <a:t>Worth the investment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- can lead to significant improvements in your data processing and analytics capabilities</a:t>
            </a:r>
            <a:br>
              <a:rPr lang="en-GB" b="0" i="0" dirty="0">
                <a:solidFill>
                  <a:srgbClr val="242424"/>
                </a:solidFill>
                <a:effectLst/>
              </a:rPr>
            </a:br>
            <a:r>
              <a:rPr lang="en-GB" b="0" i="0" dirty="0">
                <a:solidFill>
                  <a:srgbClr val="242424"/>
                </a:solidFill>
                <a:effectLst/>
              </a:rPr>
              <a:t>Gain valuable insights, optimise marketing efforts and make data-driven decisions that drive growth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0287D6-0824-288F-4377-53739D0A1B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Placeholder 19" descr="Seedling Black and white close up">
            <a:extLst>
              <a:ext uri="{FF2B5EF4-FFF2-40B4-BE49-F238E27FC236}">
                <a16:creationId xmlns:a16="http://schemas.microsoft.com/office/drawing/2014/main" id="{648E79DF-5F04-4E6F-2AA5-0FA20649DC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64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99E86-B3EE-56F6-DBFD-F031759A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85" y="3779520"/>
            <a:ext cx="1861723" cy="17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Software Product - Azure Databricks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</a:rPr>
              <a:t>Microsoft </a:t>
            </a:r>
            <a:r>
              <a:rPr lang="en-GB" dirty="0">
                <a:solidFill>
                  <a:srgbClr val="242424"/>
                </a:solidFill>
              </a:rPr>
              <a:t>Azure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424"/>
                </a:solidFill>
              </a:rPr>
              <a:t>Cloud-based platform – for international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424"/>
                </a:solidFill>
              </a:rPr>
              <a:t>Scalable – as the business grows from 30 to 100 employees in the next couple of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</a:rPr>
              <a:t>Machine learning – to support the IT team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 dirty="0"/>
              <a:t>Main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424"/>
                </a:solidFill>
                <a:effectLst/>
              </a:rPr>
              <a:t>Data Collection - Gather all your data in one place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424"/>
                </a:solidFill>
                <a:effectLst/>
              </a:rPr>
              <a:t>Data Cleaning - Databricks helps you clean and standardise the data from the forms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424"/>
                </a:solidFill>
                <a:effectLst/>
              </a:rPr>
              <a:t>Analysis - Support </a:t>
            </a:r>
            <a:r>
              <a:rPr lang="en-GB" b="0" i="0" dirty="0">
                <a:solidFill>
                  <a:srgbClr val="242424"/>
                </a:solidFill>
                <a:effectLst/>
              </a:rPr>
              <a:t>the IT team with their predictions</a:t>
            </a:r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799585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Strengths and Weaknesses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Strengths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4586472"/>
            <a:ext cx="4838700" cy="315915"/>
          </a:xfrm>
        </p:spPr>
        <p:txBody>
          <a:bodyPr rtlCol="0"/>
          <a:lstStyle/>
          <a:p>
            <a:pPr rtl="0"/>
            <a:r>
              <a:rPr lang="en-GB" dirty="0"/>
              <a:t>Weaknesses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B0C7608-F65E-C4B7-E079-623C2F71D395}"/>
              </a:ext>
            </a:extLst>
          </p:cNvPr>
          <p:cNvSpPr txBox="1">
            <a:spLocks/>
          </p:cNvSpPr>
          <p:nvPr/>
        </p:nvSpPr>
        <p:spPr>
          <a:xfrm>
            <a:off x="952500" y="2601915"/>
            <a:ext cx="8683870" cy="279523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000" dirty="0"/>
              <a:t>Databricks has the best of both worlds — a data warehouse and a data lake. Great for small start up then easily scaled</a:t>
            </a:r>
          </a:p>
          <a:p>
            <a:pPr marL="285750" indent="-285750"/>
            <a:r>
              <a:rPr lang="en-GB" sz="1000" dirty="0"/>
              <a:t>It works with structured and unstructured data, supports various workloads from Data Scientist, Engineer, Data Analyst or Machine Learning Engineer</a:t>
            </a:r>
          </a:p>
          <a:p>
            <a:pPr marL="285750" indent="-285750"/>
            <a:r>
              <a:rPr lang="en-GB" sz="1000" dirty="0"/>
              <a:t>Maintains a unified knowledge base, where users can search for answers or solutions regardless of their cloud provider</a:t>
            </a:r>
          </a:p>
          <a:p>
            <a:pPr marL="285750" indent="-285750"/>
            <a:r>
              <a:rPr lang="en-GB" sz="1000" dirty="0"/>
              <a:t>No upfront costs - pay as you go</a:t>
            </a:r>
          </a:p>
          <a:p>
            <a:pPr marL="285750" indent="-285750"/>
            <a:r>
              <a:rPr lang="en-GB" sz="1000" dirty="0"/>
              <a:t>In-build security features and compliance standards, reducing the burden of managing security and ensuring adherence to industry regulations</a:t>
            </a:r>
          </a:p>
          <a:p>
            <a:pPr marL="285750" indent="-285750"/>
            <a:r>
              <a:rPr lang="en-GB" sz="1000" dirty="0"/>
              <a:t>Creates a secure, private, compliant, and isolated analytics workspace across users and datasets to protect data</a:t>
            </a:r>
          </a:p>
          <a:p>
            <a:pPr marL="285750" indent="-285750"/>
            <a:r>
              <a:rPr lang="en-GB" sz="1000" dirty="0"/>
              <a:t>Interactive Workspaces - Enables seamless collaboration between Engineers, Analysts, and Data Scientists.</a:t>
            </a:r>
          </a:p>
          <a:p>
            <a:endParaRPr lang="en-GB" sz="1000" dirty="0"/>
          </a:p>
          <a:p>
            <a:endParaRPr lang="en-GB" sz="1000" dirty="0"/>
          </a:p>
        </p:txBody>
      </p:sp>
      <p:sp>
        <p:nvSpPr>
          <p:cNvPr id="9" name="Text Placeholder 39">
            <a:extLst>
              <a:ext uri="{FF2B5EF4-FFF2-40B4-BE49-F238E27FC236}">
                <a16:creationId xmlns:a16="http://schemas.microsoft.com/office/drawing/2014/main" id="{CCC045C3-E7EB-8DA2-1BEB-E2A938D8420F}"/>
              </a:ext>
            </a:extLst>
          </p:cNvPr>
          <p:cNvSpPr txBox="1">
            <a:spLocks/>
          </p:cNvSpPr>
          <p:nvPr/>
        </p:nvSpPr>
        <p:spPr>
          <a:xfrm>
            <a:off x="952500" y="5006553"/>
            <a:ext cx="9545171" cy="15025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/>
            <a:r>
              <a:rPr lang="en-GB" sz="1000" dirty="0"/>
              <a:t>Versioning Tool Integration - Azure Data bricks does not integrate with Git or any other versioning tool at the moment but works with Python.</a:t>
            </a:r>
          </a:p>
          <a:p>
            <a:pPr marL="273050" indent="-273050"/>
            <a:r>
              <a:rPr lang="en-GB" sz="1000" dirty="0"/>
              <a:t>Limited control over infrastructure - Azure Databricks is a managed service and hence user has little control over its infrastructure.</a:t>
            </a:r>
          </a:p>
          <a:p>
            <a:pPr marL="273050" indent="-273050"/>
            <a:r>
              <a:rPr lang="en-GB" sz="1000" dirty="0"/>
              <a:t>Costs - may be expensive when dealing with large-scale data processing or compute-intensive workloads.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Market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Competitors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Snowflake: Simple. More geared towards storage and warehousing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Big Query: Serverless warehouse, excellent for query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Best choice depends on specific requirements. Databricks is more an end-to-end solution whereas the others are tailored more specifically to warehousing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Lakehouse technology. Safe space for smaller companies to grow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</a:rPr>
              <a:t>Increased focus on AI in production and </a:t>
            </a:r>
            <a:r>
              <a:rPr lang="en-GB" sz="1400" dirty="0"/>
              <a:t>Databricks provides tools for the whole machine learning life-cycle</a:t>
            </a:r>
          </a:p>
          <a:p>
            <a:pPr rtl="0"/>
            <a:endParaRPr lang="en-GB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 dirty="0"/>
              <a:t>Migration 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</a:rPr>
              <a:t>Preparation work moving data from Excel to cloud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</a:rPr>
              <a:t>One-time or incremental, testing and validation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</a:rPr>
              <a:t>What features are going to be used. Machine learning?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</a:rPr>
              <a:t>Do we want a hybrid solution. Snowflake for warehouse and Databricks for processing?</a:t>
            </a:r>
            <a:br>
              <a:rPr lang="en-GB" sz="1400" b="0" dirty="0">
                <a:effectLst/>
              </a:rPr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780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535815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Simplicity vs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49855" cy="3568634"/>
          </a:xfrm>
        </p:spPr>
        <p:txBody>
          <a:bodyPr rtlCol="0"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Complex. Will have to prepare existing data and make more decisions 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 dirty="0"/>
              <a:t>Maintenance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5"/>
            <a:ext cx="3050628" cy="3179791"/>
          </a:xfrm>
        </p:spPr>
        <p:txBody>
          <a:bodyPr rtlCol="0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Pay-as-you-go. Cost is more complex to track but also provides a more tailored approach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Higher skill set to use/maintain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en-GB" dirty="0"/>
              <a:t>Future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More BI tools included for future projects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Big data processing opportunities as the company grows</a:t>
            </a: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936115" cy="6108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Core Features and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Collaboration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49855" cy="3568634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GB" b="0" i="0" dirty="0">
                <a:effectLst/>
                <a:latin typeface="Momentum"/>
              </a:rPr>
              <a:t>Azure Databricks offers collaborative notebooks that support interactive workflows and real-time collaboration. Data scientists and engineers can work together using notebooks that support Python, SQL, and other languages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 dirty="0"/>
              <a:t>Integration with Services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5"/>
            <a:ext cx="3050628" cy="317979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b="0" i="0" dirty="0">
                <a:effectLst/>
                <a:latin typeface="Momentum"/>
              </a:rPr>
              <a:t>Seamless integration with other Azure services like Azure Data Lake, Azure Blob Storage, Azure Synapse Analytics, and Azure Machine Learning enhances the flexibility and extensibility of Databricks workflows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en-GB" dirty="0"/>
              <a:t>Security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b="0" i="0" dirty="0">
                <a:effectLst/>
                <a:latin typeface="Momentum"/>
              </a:rPr>
              <a:t>Provides enterprise-grade security with Azure Active Directory integration, role-based access control (RBAC), and fine-grained data permissions, ensuring data and workflows remain secure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731569" cy="6108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Target Market and User 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Flexible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49855" cy="3568634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GB" b="0" i="0" dirty="0">
                <a:effectLst/>
                <a:latin typeface="Momentum"/>
              </a:rPr>
              <a:t>Databricks is great for growing companies requiring scalable and high-performance analytics and machine learning solutions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 dirty="0"/>
              <a:t>Business Analysts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5"/>
            <a:ext cx="3050628" cy="317979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b="0" i="0" dirty="0">
                <a:effectLst/>
                <a:latin typeface="Momentum"/>
              </a:rPr>
              <a:t>Use Databricks to extract insights and visualize data to drive business decisions.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en-GB" dirty="0"/>
              <a:t>Data Engineering Teams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b="0" i="0" dirty="0">
                <a:effectLst/>
                <a:latin typeface="Momentum"/>
              </a:rPr>
              <a:t>Responsible for creating and maintaining large-scale data pipelines, enabling data access and transformation for analytics</a:t>
            </a: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48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81534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Business Model and Revenue Generation</a:t>
            </a:r>
          </a:p>
        </p:txBody>
      </p:sp>
      <p:sp>
        <p:nvSpPr>
          <p:cNvPr id="9" name="Text Placeholder 39">
            <a:extLst>
              <a:ext uri="{FF2B5EF4-FFF2-40B4-BE49-F238E27FC236}">
                <a16:creationId xmlns:a16="http://schemas.microsoft.com/office/drawing/2014/main" id="{CCC045C3-E7EB-8DA2-1BEB-E2A938D8420F}"/>
              </a:ext>
            </a:extLst>
          </p:cNvPr>
          <p:cNvSpPr txBox="1">
            <a:spLocks/>
          </p:cNvSpPr>
          <p:nvPr/>
        </p:nvSpPr>
        <p:spPr>
          <a:xfrm>
            <a:off x="899747" y="2254561"/>
            <a:ext cx="9545171" cy="15025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GB" sz="1600" b="1" i="0" dirty="0">
                <a:effectLst/>
              </a:rPr>
              <a:t>Scalability</a:t>
            </a:r>
            <a:r>
              <a:rPr lang="en-GB" sz="1600" b="0" i="0" dirty="0">
                <a:effectLst/>
              </a:rPr>
              <a:t>: As the customer’s usage of cloud services grows, Azure </a:t>
            </a:r>
            <a:r>
              <a:rPr lang="en-GB" sz="1600" b="0" i="0">
                <a:effectLst/>
              </a:rPr>
              <a:t>Databricks scales </a:t>
            </a:r>
            <a:r>
              <a:rPr lang="en-GB" sz="1600" b="0" i="0" dirty="0">
                <a:effectLst/>
              </a:rPr>
              <a:t>with the customer.</a:t>
            </a:r>
          </a:p>
          <a:p>
            <a:pPr marL="171450" indent="-171450"/>
            <a:r>
              <a:rPr lang="en-GB" sz="1600" b="1" i="0" dirty="0">
                <a:effectLst/>
              </a:rPr>
              <a:t>Pay-As-You-Go</a:t>
            </a:r>
            <a:r>
              <a:rPr lang="en-GB" sz="1600" b="0" i="0" dirty="0">
                <a:effectLst/>
              </a:rPr>
              <a:t>: This flexible pricing structure allows growing companies of all sizes to start small and scale as their needs grow, making the platform accessible to a wide range of customers.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0964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9FD7ED-5089-D08B-1F81-D34F8425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9" y="633901"/>
            <a:ext cx="11285541" cy="55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63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{BF85E996-D957-4CAD-B01A-499559117EF7}tf78853419_win32</Template>
  <TotalTime>136</TotalTime>
  <Words>918</Words>
  <Application>Microsoft Office PowerPoint</Application>
  <PresentationFormat>Widescreen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Momentum</vt:lpstr>
      <vt:lpstr>Wingdings</vt:lpstr>
      <vt:lpstr>Theme1</vt:lpstr>
      <vt:lpstr>Azure DataBricks</vt:lpstr>
      <vt:lpstr>Introduction</vt:lpstr>
      <vt:lpstr>Strengths and Weaknesses</vt:lpstr>
      <vt:lpstr>Market Landscape</vt:lpstr>
      <vt:lpstr>Simplicity vs Functionality</vt:lpstr>
      <vt:lpstr>Core Features and Functionalities</vt:lpstr>
      <vt:lpstr>Target Market and User Base</vt:lpstr>
      <vt:lpstr>Business Model and Revenue Generation</vt:lpstr>
      <vt:lpstr>PowerPoint Presentation</vt:lpstr>
      <vt:lpstr>AGILE PLAN </vt:lpstr>
      <vt:lpstr>Expansion Projects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DataBricks</dc:title>
  <dc:creator>Emma Finch</dc:creator>
  <cp:lastModifiedBy>Emma Finch</cp:lastModifiedBy>
  <cp:revision>1</cp:revision>
  <dcterms:created xsi:type="dcterms:W3CDTF">2025-03-13T11:38:11Z</dcterms:created>
  <dcterms:modified xsi:type="dcterms:W3CDTF">2025-03-13T15:04:38Z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7443d00-af18-408c-9335-47b5de3ec9b9_Enabled">
    <vt:lpwstr>true</vt:lpwstr>
  </property>
  <property fmtid="{D5CDD505-2E9C-101B-9397-08002B2CF9AE}" pid="4" name="MSIP_Label_57443d00-af18-408c-9335-47b5de3ec9b9_SetDate">
    <vt:lpwstr>2025-03-13T12:48:00Z</vt:lpwstr>
  </property>
  <property fmtid="{D5CDD505-2E9C-101B-9397-08002B2CF9AE}" pid="5" name="MSIP_Label_57443d00-af18-408c-9335-47b5de3ec9b9_Method">
    <vt:lpwstr>Privileged</vt:lpwstr>
  </property>
  <property fmtid="{D5CDD505-2E9C-101B-9397-08002B2CF9AE}" pid="6" name="MSIP_Label_57443d00-af18-408c-9335-47b5de3ec9b9_Name">
    <vt:lpwstr>General v2</vt:lpwstr>
  </property>
  <property fmtid="{D5CDD505-2E9C-101B-9397-08002B2CF9AE}" pid="7" name="MSIP_Label_57443d00-af18-408c-9335-47b5de3ec9b9_SiteId">
    <vt:lpwstr>6e51e1ad-c54b-4b39-b598-0ffe9ae68fef</vt:lpwstr>
  </property>
  <property fmtid="{D5CDD505-2E9C-101B-9397-08002B2CF9AE}" pid="8" name="MSIP_Label_57443d00-af18-408c-9335-47b5de3ec9b9_ActionId">
    <vt:lpwstr>8c08f0d5-d207-4f4c-b914-c4f79e628fdf</vt:lpwstr>
  </property>
  <property fmtid="{D5CDD505-2E9C-101B-9397-08002B2CF9AE}" pid="9" name="MSIP_Label_57443d00-af18-408c-9335-47b5de3ec9b9_ContentBits">
    <vt:lpwstr>2</vt:lpwstr>
  </property>
  <property fmtid="{D5CDD505-2E9C-101B-9397-08002B2CF9AE}" pid="10" name="ClassificationContentMarkingFooterLocations">
    <vt:lpwstr>Theme1:4</vt:lpwstr>
  </property>
  <property fmtid="{D5CDD505-2E9C-101B-9397-08002B2CF9AE}" pid="11" name="ClassificationContentMarkingFooterText">
    <vt:lpwstr>General</vt:lpwstr>
  </property>
</Properties>
</file>