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160683-947F-48DC-A052-F98807CBE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80547-7E16-45E0-A11B-BE8B2E8046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C2A5-7204-464E-9F9E-271380AD2A46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3A315-C522-4A21-9CF5-7364959B4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6A85F-409D-4890-922F-E9BD01D7A2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7237-11E5-4A32-B7FA-DE9FE4CA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0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6E79-D0EE-429F-9B76-7FC16AC76973}" type="datetimeFigureOut">
              <a:rPr lang="en-US" smtClean="0"/>
              <a:t>08-Jun-18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FBA2-42CE-498C-B3E1-6D7EB50F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1E67-E127-4399-B543-D7E61112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2835-E2BE-49DE-A5DB-666F1283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712B-6D8B-4BA8-8DD6-33D30643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B63C-F19A-48CA-8803-8C991997197E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3B2F-B9D5-4433-9F7B-F87F38C4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6CB4-F733-4E23-8628-8D7F5483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6BF6-DE33-473A-8A44-03FE9E5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E088-3E82-47E5-B66E-E4CA7481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1356-4944-449D-92A5-6471D0CC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9D1-35C0-4FFB-91CD-B479C4A45DF8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DC63-2413-4F29-8BFA-58379DBE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145D-7472-4E24-BEFC-2C3C271A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DBCEC-38D5-4D23-9685-D8C7CE17F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911E-AAE7-4D2D-8E0C-B9653919D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2D64-DD26-4589-A552-0BAA1874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35F9-372D-4976-9438-2312A735DB4F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1C71-675B-4A5D-AFE4-791ECA4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6051-C01B-4BA1-A71E-5131EEDF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5C3C-B0BB-4EFD-9490-9B589ACB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7C57-197B-497C-88AE-8D2C4F10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A937-BE0A-45A9-B99B-F8275FACF5A2}" type="datetime1">
              <a:rPr lang="en-US" smtClean="0"/>
              <a:t>08-Jun-18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3F5F-AEA7-4DC3-8FD8-0DD7FC1C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1F43-562A-43D8-94C1-B485581C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43E15-47AD-4474-ACEF-B534A47E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2" descr="Image result for â«×ª××××â¬â">
            <a:extLst>
              <a:ext uri="{FF2B5EF4-FFF2-40B4-BE49-F238E27FC236}">
                <a16:creationId xmlns:a16="http://schemas.microsoft.com/office/drawing/2014/main" id="{F0159DDE-23F3-4C54-9BD2-39DCA82F7B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320"/>
            <a:ext cx="1717171" cy="17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8C4D-F816-47E5-83E1-4C317A5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8971-A590-41A5-A7DB-E8AA9E6D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FEA5-C846-4016-B194-68BBEF36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465AA-EB79-404A-9E8C-6EDD6639037E}" type="datetime1">
              <a:rPr lang="en-US" smtClean="0"/>
              <a:t>08-Jun-18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DD88-68BD-44FB-BB54-F7AAA885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DD2B-7BD8-4926-B311-D1979F81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7A4C-44A2-4384-AD29-623401BA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51B9-E597-4BCC-8ADD-0E382A9C5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7537B-4641-4270-819E-35B6E39E6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5739-05BE-47E8-8A92-E99CFA99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B623-088E-4B0C-83A3-BCDA4D77E2AA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DEF0-1A05-41A8-B6D5-497095C1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2F5A-9688-4E87-9724-3D53376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936A-97AB-41EB-A577-953BE49A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38916-6DD6-4DE8-B916-1F187A7D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32CB-019C-4F58-978B-DD37DA4C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B808-B0CB-4852-964F-3B99EBAB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A04D-09EB-482E-9E2A-0E2D98A6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69791-A561-4D3F-B5D1-86BFA034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E33C-5585-4784-B2AF-C4C3FCE962F6}" type="datetime1">
              <a:rPr lang="en-US" smtClean="0"/>
              <a:t>08-Jun-18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4CF1-791E-4C94-9BC5-9A633D13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7A57-816E-4A5F-83F9-6A0E0A4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F989-DD5E-485E-892C-33AB9F03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DC4E6-FCAE-4522-9366-383C71BE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E28-18ED-4424-A864-EB5F611ACF8B}" type="datetime1">
              <a:rPr lang="en-US" smtClean="0"/>
              <a:t>08-Jun-18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1ABC-48B8-4123-9861-2238DC56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CBC8-C73C-4EC9-BDD2-3EC6318A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8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D6AC2-E324-4621-B135-9D874719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2917-CF3E-4225-9D71-0FBF568A877D}" type="datetime1">
              <a:rPr lang="en-US" smtClean="0"/>
              <a:t>08-Jun-18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54524-A2FA-4BC8-A36E-5E24A74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E8F3-2894-42ED-B46C-23BF8180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D87533-5FA9-4361-904A-B98582AC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77"/>
            <a:ext cx="10515600" cy="55018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0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F19C-6AA5-4A8E-B294-49319D21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4E5-241D-4600-B2AB-B1EC228F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53B70-38C4-4EDB-BA42-69CC4A6B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A397E-A009-4600-892E-4B6166DE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59E-AB39-4CDC-9092-EC0CE1CC3A51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288A5-0653-4792-8696-BD6BAAC3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9B54-9730-4462-BA3B-F6EE079A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75EE-910D-47E8-9990-00A928DC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62A6-CB83-4DC6-B5E9-EAF7248C4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2B122-2040-4A38-BADF-76A7DEA8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BBB7-8769-49F9-B0A9-23E4985A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18D8-0EF3-44AC-995A-B5A00E6CD800}" type="datetime1">
              <a:rPr lang="en-US" smtClean="0"/>
              <a:t>08-Jun-18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D5FE-306C-42A0-A4E3-CB66D877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Van Den Oord et al. Wavenet: A generative model for raw audio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BABC-DD28-4BF1-96E2-A15ABF1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AFCC2-F990-438C-AA32-F9E3AF94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297A-4444-4CE5-8CFB-A059325F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8F56-94E4-4DB6-93BD-3AB6A9B8E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DA3614-9101-40C2-B78A-451078E50CEA}" type="datetime1">
              <a:rPr lang="en-US" smtClean="0"/>
              <a:t>08-Jun-18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C4EF-BC25-400D-AC42-77A64C70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 Van Den Oord et al. Wavenet: A generative model for raw audio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6BA1-32BF-4D43-80F4-1B371132D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2EB27A4-F4A3-44F2-8870-4E4EEFA37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6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NULL" TargetMode="Externa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microsoft.com/office/2007/relationships/media" Target="../media/media2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FB45AF-1BDA-40D6-87DD-F7F90000E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 Raviv	Roi </a:t>
            </a:r>
            <a:r>
              <a:rPr lang="en-US" dirty="0" err="1"/>
              <a:t>Tabach</a:t>
            </a:r>
            <a:r>
              <a:rPr lang="en-US" dirty="0"/>
              <a:t> 	Andrey </a:t>
            </a:r>
            <a:r>
              <a:rPr lang="en-US" dirty="0" err="1"/>
              <a:t>Leshenko</a:t>
            </a:r>
            <a:endParaRPr lang="en-US" dirty="0"/>
          </a:p>
          <a:p>
            <a:endParaRPr lang="he-IL" dirty="0"/>
          </a:p>
          <a:p>
            <a:r>
              <a:rPr lang="en-US" dirty="0"/>
              <a:t>Supervisor: Prof. Amir </a:t>
            </a:r>
            <a:r>
              <a:rPr lang="en-US" dirty="0" err="1"/>
              <a:t>Globerson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2493-0239-4230-809C-420B4AD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1</a:t>
            </a:fld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3AE8CD46-F9C5-478F-8C11-AA67A8F40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Singing Voice Generation</a:t>
            </a:r>
            <a:br>
              <a:rPr lang="en-US" b="1" dirty="0">
                <a:latin typeface="Copperplate Gothic Bold" panose="020E0705020206020404" pitchFamily="34" charset="0"/>
              </a:rPr>
            </a:br>
            <a:endParaRPr lang="en-US" sz="2000" dirty="0">
              <a:latin typeface="Copperplate Gothic Bold" panose="020E0705020206020404" pitchFamily="34" charset="0"/>
            </a:endParaRPr>
          </a:p>
        </p:txBody>
      </p:sp>
      <p:pic>
        <p:nvPicPr>
          <p:cNvPr id="1028" name="Picture 4" descr="Image result for â«×ª××××â¬â">
            <a:extLst>
              <a:ext uri="{FF2B5EF4-FFF2-40B4-BE49-F238E27FC236}">
                <a16:creationId xmlns:a16="http://schemas.microsoft.com/office/drawing/2014/main" id="{C6782457-7084-42ED-9675-56AEA154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1217">
            <a:off x="545023" y="7856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3"/>
          <a:stretch/>
        </p:blipFill>
        <p:spPr bwMode="auto">
          <a:xfrm>
            <a:off x="1234831" y="5025293"/>
            <a:ext cx="9772650" cy="13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72901" y="6408005"/>
            <a:ext cx="6549291" cy="365125"/>
          </a:xfrm>
        </p:spPr>
        <p:txBody>
          <a:bodyPr/>
          <a:lstStyle/>
          <a:p>
            <a:r>
              <a:rPr lang="en-US" dirty="0"/>
              <a:t>Image taken from: Van Den Oord et al. </a:t>
            </a:r>
            <a:r>
              <a:rPr lang="en-US" dirty="0" err="1"/>
              <a:t>Wavenet</a:t>
            </a:r>
            <a:r>
              <a:rPr lang="en-US" dirty="0"/>
              <a:t>: A generative model for raw audio</a:t>
            </a:r>
          </a:p>
        </p:txBody>
      </p:sp>
    </p:spTree>
    <p:extLst>
      <p:ext uri="{BB962C8B-B14F-4D97-AF65-F5344CB8AC3E}">
        <p14:creationId xmlns:p14="http://schemas.microsoft.com/office/powerpoint/2010/main" val="15151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00EAD-C24B-425F-A84A-C6BC9739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0940"/>
            <a:ext cx="5157787" cy="823912"/>
          </a:xfrm>
        </p:spPr>
        <p:txBody>
          <a:bodyPr>
            <a:normAutofit/>
          </a:bodyPr>
          <a:lstStyle/>
          <a:p>
            <a:r>
              <a:rPr lang="en-US" sz="1800" dirty="0" err="1"/>
              <a:t>WaveNet</a:t>
            </a:r>
            <a:r>
              <a:rPr lang="en-US" sz="1800" dirty="0"/>
              <a:t> (2016)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84EAD-7736-43E6-9B85-831CB2B2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4195"/>
            <a:ext cx="5157787" cy="440546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Was state-of-the-art methods in TTS and was followed by most of the TTS methods </a:t>
            </a:r>
          </a:p>
          <a:p>
            <a:pPr marL="285750" indent="-285750"/>
            <a:r>
              <a:rPr lang="en-US" sz="1800" dirty="0"/>
              <a:t>Good results in speaker recognition and music generation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C5C17-A280-4E78-BFA4-3416BF68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0940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NPSS (2017)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F0AA61-BE64-41E4-B669-BC43A22E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4195"/>
            <a:ext cx="5183188" cy="4405468"/>
          </a:xfrm>
        </p:spPr>
        <p:txBody>
          <a:bodyPr/>
          <a:lstStyle/>
          <a:p>
            <a:pPr marL="285750" indent="-285750"/>
            <a:r>
              <a:rPr lang="en-US" sz="1800" dirty="0"/>
              <a:t>State-of-the-art singing synthesizer</a:t>
            </a:r>
          </a:p>
          <a:p>
            <a:pPr marL="285750" indent="-285750"/>
            <a:r>
              <a:rPr lang="en-US" sz="1800" dirty="0"/>
              <a:t>A parametric output model Learned from text encoded as phonemes and notes.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86348-BEB9-4C1C-A88D-2BB5CE5C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3612" cy="365125"/>
          </a:xfrm>
        </p:spPr>
        <p:txBody>
          <a:bodyPr/>
          <a:lstStyle/>
          <a:p>
            <a:pPr algn="l"/>
            <a:r>
              <a:rPr lang="en-US" dirty="0"/>
              <a:t>1 Van Den Oord et al. </a:t>
            </a:r>
            <a:r>
              <a:rPr lang="en-US" b="1" dirty="0" err="1"/>
              <a:t>Wavenet</a:t>
            </a:r>
            <a:r>
              <a:rPr lang="en-US" b="1" dirty="0"/>
              <a:t>: A generative model for raw audio</a:t>
            </a:r>
          </a:p>
          <a:p>
            <a:pPr algn="l"/>
            <a:r>
              <a:rPr lang="en-US" dirty="0"/>
              <a:t>2 </a:t>
            </a:r>
            <a:r>
              <a:rPr lang="en-US" dirty="0" err="1"/>
              <a:t>Merlijin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b="1" dirty="0"/>
              <a:t>A neural parametric singing synthesizer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C691-8088-43A6-81EC-49EED88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0C50C11-1DA3-4DBB-9EE4-84416E22E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" b="18561"/>
          <a:stretch/>
        </p:blipFill>
        <p:spPr bwMode="auto">
          <a:xfrm>
            <a:off x="23580" y="3063509"/>
            <a:ext cx="6007047" cy="287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wavenet-2">
            <a:hlinkClick r:id="" action="ppaction://media"/>
            <a:extLst>
              <a:ext uri="{FF2B5EF4-FFF2-40B4-BE49-F238E27FC236}">
                <a16:creationId xmlns:a16="http://schemas.microsoft.com/office/drawing/2014/main" id="{C74A8173-36FA-47EF-90EE-E3534E94E4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11966" y="1375321"/>
            <a:ext cx="430276" cy="487106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9C1E4974-76B2-411B-9F43-0271EBE8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4"/>
          <a:stretch/>
        </p:blipFill>
        <p:spPr bwMode="auto">
          <a:xfrm>
            <a:off x="6096000" y="2645682"/>
            <a:ext cx="4631473" cy="407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f1_npss_locked_bgm_fx">
            <a:hlinkClick r:id="" action="ppaction://media"/>
            <a:extLst>
              <a:ext uri="{FF2B5EF4-FFF2-40B4-BE49-F238E27FC236}">
                <a16:creationId xmlns:a16="http://schemas.microsoft.com/office/drawing/2014/main" id="{39917BF3-4DA2-4429-B267-5267AFF15E1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7468.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05187" y="1375322"/>
            <a:ext cx="475683" cy="487106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72DC53-2421-41F2-B65D-25E9121F514A}"/>
              </a:ext>
            </a:extLst>
          </p:cNvPr>
          <p:cNvSpPr txBox="1">
            <a:spLocks/>
          </p:cNvSpPr>
          <p:nvPr/>
        </p:nvSpPr>
        <p:spPr>
          <a:xfrm>
            <a:off x="838200" y="803"/>
            <a:ext cx="10515600" cy="1412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u="sng" dirty="0"/>
              <a:t>The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Generate singing voices base on music notes and text as 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This method can help composers and music producers to be more creative.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/>
              <a:t>Related Work:</a:t>
            </a:r>
          </a:p>
        </p:txBody>
      </p:sp>
    </p:spTree>
    <p:extLst>
      <p:ext uri="{BB962C8B-B14F-4D97-AF65-F5344CB8AC3E}">
        <p14:creationId xmlns:p14="http://schemas.microsoft.com/office/powerpoint/2010/main" val="160736936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10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D98C1B-71D3-4E8F-9386-89689E6B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27A4-F4A3-44F2-8870-4E4EEFA37C67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763DA0-987B-40F9-9BC1-E28AE889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39"/>
            <a:ext cx="10515600" cy="5867184"/>
          </a:xfrm>
        </p:spPr>
        <p:txBody>
          <a:bodyPr>
            <a:normAutofit/>
          </a:bodyPr>
          <a:lstStyle/>
          <a:p>
            <a:r>
              <a:rPr lang="en-US" sz="2400" u="sng" dirty="0"/>
              <a:t>Proposed Method</a:t>
            </a:r>
          </a:p>
          <a:p>
            <a:pPr lvl="1"/>
            <a:r>
              <a:rPr lang="en-US" sz="2000" dirty="0"/>
              <a:t>Two steps system: TTS and singing generator based on state-of-the-art models.</a:t>
            </a:r>
          </a:p>
          <a:p>
            <a:pPr lvl="1"/>
            <a:r>
              <a:rPr lang="en-US" sz="2000" dirty="0"/>
              <a:t>Generic system: train over one language and test over other languages.</a:t>
            </a:r>
          </a:p>
          <a:p>
            <a:r>
              <a:rPr lang="en-US" sz="2400" u="sng" dirty="0"/>
              <a:t>Evaluation Method:</a:t>
            </a:r>
          </a:p>
          <a:p>
            <a:pPr lvl="1"/>
            <a:r>
              <a:rPr lang="en-US" sz="2000" dirty="0"/>
              <a:t>We will evaluate both TTS and Singing generator separately and combined using Mean Opinion Score (MOS) tests.</a:t>
            </a:r>
          </a:p>
          <a:p>
            <a:pPr lvl="1"/>
            <a:r>
              <a:rPr lang="en-US" sz="2000" dirty="0"/>
              <a:t>We will compare our final results to the state-of-the-art systems and to original songs.</a:t>
            </a:r>
          </a:p>
          <a:p>
            <a:pPr lvl="1"/>
            <a:r>
              <a:rPr lang="en-US" sz="2000" dirty="0"/>
              <a:t>For example: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2" name="AutoShape 5" descr="×ª××¦××ª ×ª××× × ×¢×××¨ âªjapanese karaokeâ¬â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AutoShape 7" descr="×ª××¦××ª ×ª××× × ×¢×××¨ âªjapanese karaokeâ¬â"/>
          <p:cNvSpPr>
            <a:spLocks noChangeAspect="1" noChangeArrowheads="1"/>
          </p:cNvSpPr>
          <p:nvPr/>
        </p:nvSpPr>
        <p:spPr bwMode="auto">
          <a:xfrm>
            <a:off x="12123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9205F01-8601-4469-9566-72C15683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88" y="3211437"/>
            <a:ext cx="3126154" cy="294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3C5979D-E9CC-43E4-A8C9-88F3B7EC0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3"/>
          <a:stretch/>
        </p:blipFill>
        <p:spPr bwMode="auto">
          <a:xfrm>
            <a:off x="4655730" y="3211437"/>
            <a:ext cx="6027134" cy="143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B623952-33E8-4282-9D70-5901350C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7313612" cy="365125"/>
          </a:xfrm>
        </p:spPr>
        <p:txBody>
          <a:bodyPr/>
          <a:lstStyle/>
          <a:p>
            <a:pPr algn="l"/>
            <a:r>
              <a:rPr lang="en-US" dirty="0"/>
              <a:t>1 Van Den Oord et al. </a:t>
            </a:r>
            <a:r>
              <a:rPr lang="en-US" b="1" dirty="0" err="1"/>
              <a:t>Wavenet</a:t>
            </a:r>
            <a:r>
              <a:rPr lang="en-US" b="1" dirty="0"/>
              <a:t>: A generative model for raw audio</a:t>
            </a:r>
          </a:p>
          <a:p>
            <a:pPr algn="l"/>
            <a:r>
              <a:rPr lang="en-US" dirty="0"/>
              <a:t>2 </a:t>
            </a:r>
            <a:r>
              <a:rPr lang="en-US" dirty="0" err="1"/>
              <a:t>Merlijin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b="1" dirty="0"/>
              <a:t>A neural parametric singing synthesizer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4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221</Words>
  <Application>Microsoft Office PowerPoint</Application>
  <PresentationFormat>Widescreen</PresentationFormat>
  <Paragraphs>29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Copperplate Gothic Bold</vt:lpstr>
      <vt:lpstr>Office Theme</vt:lpstr>
      <vt:lpstr>Singing Voice Generation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Voice Generation Nir Raviv Roi Tabach  Andrey Lashenko</dc:title>
  <dc:creator>Nir Raviv</dc:creator>
  <cp:lastModifiedBy>nir raviv</cp:lastModifiedBy>
  <cp:revision>23</cp:revision>
  <dcterms:created xsi:type="dcterms:W3CDTF">2018-06-07T05:33:35Z</dcterms:created>
  <dcterms:modified xsi:type="dcterms:W3CDTF">2018-06-08T15:45:13Z</dcterms:modified>
</cp:coreProperties>
</file>