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F3B7-97F1-4ABF-BFDB-B58533CF1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E345E-2720-44DE-96B6-C9876E641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27A2-EB10-4652-8FF0-994F35C0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1008-31EC-4C7F-BBC8-AF53277C378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E8515-542F-4067-9F39-18BE11A0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D8ED-D283-4EF7-9211-FE8E73B1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54C4-FFE0-4A97-95AB-ED049599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D2C9-A060-497C-A785-2B4226AD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5B5F0-4DCF-4716-B5CC-43E9BA7E0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A822-6B6F-4C95-A5F8-348A24D6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1008-31EC-4C7F-BBC8-AF53277C378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8F0D-7A88-4AA0-96C8-485EB762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832D-85DB-474D-AB32-D2C0C446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54C4-FFE0-4A97-95AB-ED049599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802E5-BA69-4C4E-8D28-B511C54DA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1F9FF-8600-4E16-BEDE-EE4000011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2F9C1-5DB6-46DF-9FC1-FC9FE0AE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1008-31EC-4C7F-BBC8-AF53277C378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32F9-FC30-4788-A0D4-18589A38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18292-611E-444D-AF34-6278F875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54C4-FFE0-4A97-95AB-ED049599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0" y="3419936"/>
            <a:ext cx="3556000" cy="343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2946400"/>
            <a:ext cx="6096000" cy="1600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  <a:latin typeface="Squada One" panose="02000000000000000000" pitchFamily="2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129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723-8B85-4F40-960F-60D49260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F6D3-F34C-4C33-9C14-6769C58C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9A655-04FE-4E7D-881B-B448E9A6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1008-31EC-4C7F-BBC8-AF53277C378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59112-B118-4C4F-88F5-2DE19BC7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C944-CAF8-4960-BD17-9F5CC538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54C4-FFE0-4A97-95AB-ED049599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9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8B2A-A677-4942-87E9-01FE36FD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4444-7AF4-48E6-9929-C924FAC0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39F8-8B0E-4F79-AB0B-3D883E59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1008-31EC-4C7F-BBC8-AF53277C378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8DE2-E910-4692-B9C2-07BA2064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C86D-838E-4FDC-A86B-D5704B7C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54C4-FFE0-4A97-95AB-ED049599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488B-F484-47CA-BBC2-47FCB41C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6305-EC74-4EEF-B7F8-EDE7DDB9E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41187-9338-42B6-82B9-566DC12A2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9B475-4F3C-4A66-8DA9-7BF5A577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1008-31EC-4C7F-BBC8-AF53277C378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6AD8B-E57F-4C83-9EFC-FD70720F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23528-AD8E-4DCF-BB34-A705B21E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54C4-FFE0-4A97-95AB-ED049599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81A2-B8A3-409C-B591-A0CC0367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C2FE2-936E-4A49-A560-00D545AF0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8E0A8-C14B-4FAF-A3FA-AAE7A522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93A06-33F2-4890-8F12-69FBB1C70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D0B11-AABB-417B-B2BB-48C4C1E0B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E1DC3-B675-439B-9494-9BDA03A1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1008-31EC-4C7F-BBC8-AF53277C378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45347-BADC-43C2-8997-D8293371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6D1AE-2512-48E5-8227-26B95B37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54C4-FFE0-4A97-95AB-ED049599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40C6-4E3B-42F3-B221-E3E4A7EF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3101C-5D69-49E8-82CA-E47ABEF6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1008-31EC-4C7F-BBC8-AF53277C378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D652F-B4BF-40C7-8D8B-A2DF4960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794C7-0AE8-440A-89FC-F45D553E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54C4-FFE0-4A97-95AB-ED049599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6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A0BAE-2CAB-4E82-8E7D-F38CBC21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1008-31EC-4C7F-BBC8-AF53277C378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EE5A-BF0B-4740-853E-222D7891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87CEE-6DC5-4913-8E32-F3DE25A4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54C4-FFE0-4A97-95AB-ED049599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8153-8089-4AD7-BF3F-E3987F48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61C2-B7F8-424B-B44C-BBB14D90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44C40-3CDD-4D61-8E78-692E1E0D1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8AB01-B404-4D20-975F-45677020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1008-31EC-4C7F-BBC8-AF53277C378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E055F-BAD4-4DC9-A035-FD3C7373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8F00A-B9B6-4536-9ACB-F8B6FA0B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54C4-FFE0-4A97-95AB-ED049599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8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D344-A07A-4608-BD96-8CD56743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941F2-DF86-45E8-A2AF-736634781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54B00-79E0-4B6B-8273-5C746428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890DF-B651-484D-9010-7DDB69A3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1008-31EC-4C7F-BBC8-AF53277C378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A06A-9E64-4FED-9C69-B109B8C5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8EE02-3F71-40DE-86A2-B29E7969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54C4-FFE0-4A97-95AB-ED049599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4C7A1-E88C-4872-8F47-F00203A3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6F7E-2179-4E6C-ADDC-5AB089832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DFE8-1216-45C0-A7A0-2C3E23343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21008-31EC-4C7F-BBC8-AF53277C378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289D-E744-4176-8060-913647C3B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825A-06B5-4A92-A3D0-CEA9CD373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A54C4-FFE0-4A97-95AB-ED049599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3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mirrors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F56E9F-F589-46CC-B72E-75886F4AC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3167" y="203200"/>
            <a:ext cx="6096000" cy="666230"/>
          </a:xfrm>
        </p:spPr>
        <p:txBody>
          <a:bodyPr/>
          <a:lstStyle/>
          <a:p>
            <a:r>
              <a:rPr lang="en-US" dirty="0"/>
              <a:t>Installation Instructions Step By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396F0-6F95-4BB2-AC2E-3835A3897D8E}"/>
              </a:ext>
            </a:extLst>
          </p:cNvPr>
          <p:cNvSpPr txBox="1"/>
          <p:nvPr/>
        </p:nvSpPr>
        <p:spPr>
          <a:xfrm>
            <a:off x="1454046" y="1439056"/>
            <a:ext cx="83345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Save all files to c:/citybike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Install R </a:t>
            </a:r>
            <a:r>
              <a:rPr lang="en-US" sz="2800" dirty="0">
                <a:hlinkClick r:id="rId2"/>
              </a:rPr>
              <a:t>https://cran.r-project.org/mirrors.html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Install </a:t>
            </a:r>
            <a:r>
              <a:rPr lang="en-US" sz="2800" dirty="0" err="1"/>
              <a:t>Rstudio</a:t>
            </a: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https://www.rstudio.com/products/rstudio/download/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Open </a:t>
            </a:r>
            <a:r>
              <a:rPr lang="en-US" sz="2800" dirty="0" err="1"/>
              <a:t>Rstudio</a:t>
            </a:r>
            <a:r>
              <a:rPr lang="en-US" sz="2800" dirty="0"/>
              <a:t> and: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err="1"/>
              <a:t>install.packages</a:t>
            </a:r>
            <a:r>
              <a:rPr lang="en-US" sz="2800" dirty="0"/>
              <a:t>("</a:t>
            </a:r>
            <a:r>
              <a:rPr lang="en-US" sz="2800" dirty="0" err="1"/>
              <a:t>Rserve</a:t>
            </a:r>
            <a:r>
              <a:rPr lang="en-US" sz="2800" dirty="0"/>
              <a:t>")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library(</a:t>
            </a:r>
            <a:r>
              <a:rPr lang="en-US" sz="2800" dirty="0" err="1"/>
              <a:t>Rserve</a:t>
            </a:r>
            <a:r>
              <a:rPr lang="en-US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Test R connection in console/edit server preferences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Attach cube </a:t>
            </a:r>
            <a:r>
              <a:rPr lang="en-US" sz="2800" dirty="0" err="1"/>
              <a:t>ecdata</a:t>
            </a:r>
            <a:r>
              <a:rPr lang="en-US" sz="2800" dirty="0"/>
              <a:t> </a:t>
            </a:r>
            <a:r>
              <a:rPr lang="en-US" sz="2800" dirty="0" err="1"/>
              <a:t>citibike.ecdata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Import dashboard </a:t>
            </a:r>
            <a:r>
              <a:rPr lang="en-US" sz="2800" dirty="0" err="1"/>
              <a:t>NYCConnectTemplate.dash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48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Squada One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Regev</dc:creator>
  <cp:lastModifiedBy>Nir Regev</cp:lastModifiedBy>
  <cp:revision>2</cp:revision>
  <dcterms:created xsi:type="dcterms:W3CDTF">2017-06-05T18:46:26Z</dcterms:created>
  <dcterms:modified xsi:type="dcterms:W3CDTF">2017-10-03T13:43:34Z</dcterms:modified>
</cp:coreProperties>
</file>