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42508-D53F-458E-8770-7ECD9F8515EE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7F6D2-B458-4513-A25B-45C1EC679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9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EAEFF-E41C-451B-8F88-974832A5E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4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6E1E-021A-4D61-85DA-6F8FD546E398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4F7A-EDC9-4E8A-868E-FD98F016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6E1E-021A-4D61-85DA-6F8FD546E398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4F7A-EDC9-4E8A-868E-FD98F016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3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6E1E-021A-4D61-85DA-6F8FD546E398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4F7A-EDC9-4E8A-868E-FD98F016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8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0" y="3419936"/>
            <a:ext cx="3556000" cy="34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2946400"/>
            <a:ext cx="6096000" cy="1600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  <a:latin typeface="Squada One" panose="02000000000000000000" pitchFamily="2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41438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6E1E-021A-4D61-85DA-6F8FD546E398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4F7A-EDC9-4E8A-868E-FD98F016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9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6E1E-021A-4D61-85DA-6F8FD546E398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4F7A-EDC9-4E8A-868E-FD98F016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6E1E-021A-4D61-85DA-6F8FD546E398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4F7A-EDC9-4E8A-868E-FD98F016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2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6E1E-021A-4D61-85DA-6F8FD546E398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4F7A-EDC9-4E8A-868E-FD98F016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6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6E1E-021A-4D61-85DA-6F8FD546E398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4F7A-EDC9-4E8A-868E-FD98F016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6E1E-021A-4D61-85DA-6F8FD546E398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4F7A-EDC9-4E8A-868E-FD98F016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1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6E1E-021A-4D61-85DA-6F8FD546E398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4F7A-EDC9-4E8A-868E-FD98F016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7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6E1E-021A-4D61-85DA-6F8FD546E398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4F7A-EDC9-4E8A-868E-FD98F016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7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96E1E-021A-4D61-85DA-6F8FD546E398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44F7A-EDC9-4E8A-868E-FD98F016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1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ir.Regev@sisense.com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" TargetMode="External"/><Relationship Id="rId2" Type="http://schemas.openxmlformats.org/officeDocument/2006/relationships/hyperlink" Target="http://tryr.codeschool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upport.sisense.com/hc/en-us/articles/230652908-Connecting-Sisense-to-R-Server" TargetMode="External"/><Relationship Id="rId5" Type="http://schemas.openxmlformats.org/officeDocument/2006/relationships/hyperlink" Target="https://documentation.sisense.com/downloading-and-installing-sisense/" TargetMode="External"/><Relationship Id="rId4" Type="http://schemas.openxmlformats.org/officeDocument/2006/relationships/hyperlink" Target="https://www.rstudio.com/products/rstudio/download3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38381" y="1702321"/>
            <a:ext cx="7862139" cy="80785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dirty="0">
              <a:solidFill>
                <a:schemeClr val="tx1"/>
              </a:solidFill>
              <a:latin typeface="Squada One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549" y="902534"/>
            <a:ext cx="10222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Sisense R Integration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60785" y="3314700"/>
            <a:ext cx="49394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Nir Regev</a:t>
            </a:r>
          </a:p>
          <a:p>
            <a:r>
              <a:rPr lang="en-US" sz="3600" dirty="0"/>
              <a:t>Chief Data Scientist</a:t>
            </a:r>
          </a:p>
          <a:p>
            <a:r>
              <a:rPr lang="en-US" sz="3600" dirty="0">
                <a:hlinkClick r:id="rId2"/>
              </a:rPr>
              <a:t>Nir.Regev@sisense.com</a:t>
            </a:r>
            <a:endParaRPr lang="en-US" sz="3600" dirty="0"/>
          </a:p>
          <a:p>
            <a:r>
              <a:rPr lang="en-US" sz="3600" dirty="0"/>
              <a:t>June, 14th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962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6099" y="201099"/>
            <a:ext cx="9833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436099" y="1370477"/>
            <a:ext cx="99476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44444"/>
                </a:solidFill>
              </a:rPr>
              <a:t>R and Data Science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Frontend R usage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Backend Elastic cube usage (RODBC)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44444"/>
                </a:solidFill>
              </a:rPr>
              <a:t>Hands-On case study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44444"/>
                </a:solidFill>
              </a:rPr>
              <a:t>NYC </a:t>
            </a:r>
            <a:r>
              <a:rPr lang="en-US" sz="3200" dirty="0" err="1">
                <a:solidFill>
                  <a:srgbClr val="444444"/>
                </a:solidFill>
              </a:rPr>
              <a:t>citibike</a:t>
            </a:r>
            <a:r>
              <a:rPr lang="en-US" sz="3200" dirty="0">
                <a:solidFill>
                  <a:srgbClr val="444444"/>
                </a:solidFill>
              </a:rPr>
              <a:t> project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44444"/>
                </a:solidFill>
              </a:rPr>
              <a:t>Predict bicycle demand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44444"/>
              </a:solidFill>
            </a:endParaRPr>
          </a:p>
          <a:p>
            <a:endParaRPr lang="en-US" sz="3200" dirty="0">
              <a:solidFill>
                <a:srgbClr val="444444"/>
              </a:solidFill>
            </a:endParaRPr>
          </a:p>
          <a:p>
            <a:r>
              <a:rPr lang="en-US" sz="3200" dirty="0">
                <a:solidFill>
                  <a:srgbClr val="444444"/>
                </a:solidFill>
              </a:rPr>
              <a:t>	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212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33182" y="2266892"/>
            <a:ext cx="8607105" cy="16002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This presentation lists a number of simple instructions that</a:t>
            </a:r>
          </a:p>
          <a:p>
            <a:pPr algn="l"/>
            <a:r>
              <a:rPr lang="en-US" dirty="0"/>
              <a:t>should be done prior to arriving to the workshop.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099" y="201099"/>
            <a:ext cx="9833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Prerequisites and Installation</a:t>
            </a:r>
          </a:p>
        </p:txBody>
      </p:sp>
    </p:spTree>
    <p:extLst>
      <p:ext uri="{BB962C8B-B14F-4D97-AF65-F5344CB8AC3E}">
        <p14:creationId xmlns:p14="http://schemas.microsoft.com/office/powerpoint/2010/main" val="405700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3188" y="295479"/>
            <a:ext cx="8998591" cy="81186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List of prerequisites and installations (1)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3792" y="1208015"/>
            <a:ext cx="83638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statistical knowledge and programming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It’s advised to know the concept of 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Also, will not hurt to go through a very basic R introduction coding tutorial online </a:t>
            </a:r>
            <a:r>
              <a:rPr lang="en-US" dirty="0">
                <a:hlinkClick r:id="rId2"/>
              </a:rPr>
              <a:t>http://tryr.codeschool.com/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R most recent version </a:t>
            </a:r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https://cran.r-project.org/bin/windows/base/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Rstudio</a:t>
            </a:r>
            <a:r>
              <a:rPr lang="en-US" dirty="0"/>
              <a:t> development environment recent version </a:t>
            </a:r>
          </a:p>
          <a:p>
            <a:r>
              <a:rPr lang="en-US" dirty="0"/>
              <a:t>	</a:t>
            </a:r>
            <a:r>
              <a:rPr lang="en-US" dirty="0">
                <a:hlinkClick r:id="rId4"/>
              </a:rPr>
              <a:t>https://www.rstudio.com/products/rstudio/download3/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Sisense if not installed </a:t>
            </a:r>
          </a:p>
          <a:p>
            <a:r>
              <a:rPr lang="en-US" dirty="0">
                <a:hlinkClick r:id="rId5"/>
              </a:rPr>
              <a:t>https://documentation.sisense.com/downloading-and-installing-sisense/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 Connection Sisense To R Server:</a:t>
            </a:r>
          </a:p>
          <a:p>
            <a:r>
              <a:rPr lang="en-US" dirty="0">
                <a:hlinkClick r:id="rId6"/>
              </a:rPr>
              <a:t>https://support.sisense.com/hc/en-us/articles/230652908-Connecting-Sisense-to-R-Server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6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8533" y="1528659"/>
            <a:ext cx="7614406" cy="3253065"/>
          </a:xfrm>
        </p:spPr>
        <p:txBody>
          <a:bodyPr>
            <a:noAutofit/>
          </a:bodyPr>
          <a:lstStyle/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Save the following files into c:/citybike</a:t>
            </a:r>
          </a:p>
          <a:p>
            <a:pPr marL="1085850" lvl="1" indent="-285750"/>
            <a:r>
              <a:rPr lang="en-US" sz="2800" dirty="0" err="1">
                <a:latin typeface="+mn-lt"/>
              </a:rPr>
              <a:t>citibike.ecdata</a:t>
            </a:r>
            <a:endParaRPr lang="en-US" sz="2800" dirty="0">
              <a:latin typeface="+mn-lt"/>
            </a:endParaRPr>
          </a:p>
          <a:p>
            <a:pPr marL="1085850" lvl="1" indent="-285750"/>
            <a:r>
              <a:rPr lang="en-US" sz="2800" dirty="0" err="1">
                <a:latin typeface="+mn-lt"/>
              </a:rPr>
              <a:t>NYCConnectTemplate.dash</a:t>
            </a:r>
            <a:endParaRPr lang="en-US" sz="2800" dirty="0">
              <a:latin typeface="+mn-lt"/>
            </a:endParaRPr>
          </a:p>
          <a:p>
            <a:pPr marL="1085850" lvl="1" indent="-285750"/>
            <a:r>
              <a:rPr lang="en-US" sz="2800" dirty="0" err="1">
                <a:latin typeface="+mn-lt"/>
              </a:rPr>
              <a:t>lrmodel.R</a:t>
            </a:r>
            <a:endParaRPr lang="en-US" sz="2800" dirty="0">
              <a:latin typeface="+mn-lt"/>
            </a:endParaRPr>
          </a:p>
          <a:p>
            <a:pPr marL="1085850" lvl="1" indent="-285750"/>
            <a:r>
              <a:rPr lang="en-US" sz="2800" dirty="0">
                <a:latin typeface="+mn-lt"/>
              </a:rPr>
              <a:t>citibike.csv</a:t>
            </a:r>
          </a:p>
          <a:p>
            <a:pPr marL="1085850" lvl="1" indent="-285750"/>
            <a:r>
              <a:rPr lang="en-US" sz="2800" dirty="0" err="1">
                <a:latin typeface="+mn-lt"/>
              </a:rPr>
              <a:t>args</a:t>
            </a:r>
            <a:endParaRPr lang="en-US" sz="2800" dirty="0">
              <a:latin typeface="+mn-lt"/>
            </a:endParaRPr>
          </a:p>
          <a:p>
            <a:pPr algn="l"/>
            <a:endParaRPr lang="en-US" dirty="0"/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313188" y="295479"/>
            <a:ext cx="8998591" cy="8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/>
                </a:solidFill>
                <a:latin typeface="Squada One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List of prerequisites and installations (2)</a:t>
            </a:r>
          </a:p>
        </p:txBody>
      </p:sp>
    </p:spTree>
    <p:extLst>
      <p:ext uri="{BB962C8B-B14F-4D97-AF65-F5344CB8AC3E}">
        <p14:creationId xmlns:p14="http://schemas.microsoft.com/office/powerpoint/2010/main" val="7086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146</Words>
  <Application>Microsoft Office PowerPoint</Application>
  <PresentationFormat>Widescreen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Squada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 Regev</dc:creator>
  <cp:lastModifiedBy>Nir Regev</cp:lastModifiedBy>
  <cp:revision>1</cp:revision>
  <dcterms:created xsi:type="dcterms:W3CDTF">2017-05-24T12:58:32Z</dcterms:created>
  <dcterms:modified xsi:type="dcterms:W3CDTF">2017-05-24T13:05:51Z</dcterms:modified>
</cp:coreProperties>
</file>