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Aladin" panose="020B0604020202020204" charset="0"/>
      <p:regular r:id="rId12"/>
    </p:embeddedFont>
    <p:embeddedFont>
      <p:font typeface="Maven Pro" panose="020B0604020202020204" charset="0"/>
      <p:regular r:id="rId13"/>
      <p:bold r:id="rId14"/>
    </p:embeddedFont>
    <p:embeddedFont>
      <p:font typeface="Nunito" pitchFamily="2" charset="0"/>
      <p:regular r:id="rId15"/>
      <p:bold r:id="rId16"/>
      <p:italic r:id="rId17"/>
      <p:boldItalic r:id="rId18"/>
    </p:embeddedFont>
    <p:embeddedFont>
      <p:font typeface="Source Code Pro" panose="020B0509030403020204"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ff234193d_0_36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12ff234193d_0_3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2ff234193d_0_3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g12ff234193d_0_3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2ff234193d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12ff234193d_0_3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2f5d212ae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12f5d212ae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2ff234193d_0_4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12ff234193d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2ff234193d_0_4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g12ff234193d_0_4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2ff234193d_0_4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12ff234193d_0_4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2ff234193d_0_45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12ff234193d_0_4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2"/>
              <a:chOff x="7343003" y="4453711"/>
              <a:chExt cx="316800" cy="688512"/>
            </a:xfrm>
          </p:grpSpPr>
          <p:sp>
            <p:nvSpPr>
              <p:cNvPr id="57" name="Google Shape;57;p14"/>
              <p:cNvSpPr/>
              <p:nvPr/>
            </p:nvSpPr>
            <p:spPr>
              <a:xfrm>
                <a:off x="7343003"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7343003"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7801210" y="410570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7801210"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8259418" y="3757688"/>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8259418" y="410570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8259418"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8717625" y="3757688"/>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a:off x="8717625" y="410570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a:off x="8717625" y="3409675"/>
                <a:ext cx="316800" cy="1732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a:off x="8717625"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rot="-9830444">
              <a:off x="6469759" y="3480727"/>
              <a:ext cx="320148" cy="320148"/>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 name="Google Shape;77;p14"/>
            <p:cNvGrpSpPr/>
            <p:nvPr/>
          </p:nvGrpSpPr>
          <p:grpSpPr>
            <a:xfrm>
              <a:off x="7647815" y="2704283"/>
              <a:ext cx="635220"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rot="5400000">
                <a:off x="6725724" y="2701260"/>
                <a:ext cx="1208100" cy="1208100"/>
              </a:xfrm>
              <a:prstGeom prst="pie">
                <a:avLst>
                  <a:gd name="adj1" fmla="val 8244818"/>
                  <a:gd name="adj2" fmla="val 16246175"/>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rot="5400000">
                <a:off x="6954988" y="2930398"/>
                <a:ext cx="749700" cy="7497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 name="Google Shape;81;p14"/>
            <p:cNvSpPr/>
            <p:nvPr/>
          </p:nvSpPr>
          <p:spPr>
            <a:xfrm>
              <a:off x="8460975" y="1817775"/>
              <a:ext cx="396600" cy="396600"/>
            </a:xfrm>
            <a:prstGeom prst="pie">
              <a:avLst>
                <a:gd name="adj1" fmla="val 19376841"/>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 name="Google Shape;82;p14"/>
            <p:cNvGrpSpPr/>
            <p:nvPr/>
          </p:nvGrpSpPr>
          <p:grpSpPr>
            <a:xfrm>
              <a:off x="7952718" y="179238"/>
              <a:ext cx="873165" cy="873002"/>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rot="-8647347">
                <a:off x="7831319" y="285616"/>
                <a:ext cx="388018" cy="388018"/>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 name="Google Shape;85;p14"/>
            <p:cNvSpPr/>
            <p:nvPr/>
          </p:nvSpPr>
          <p:spPr>
            <a:xfrm>
              <a:off x="5399840" y="356365"/>
              <a:ext cx="2577000" cy="25770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4"/>
            <p:cNvSpPr/>
            <p:nvPr/>
          </p:nvSpPr>
          <p:spPr>
            <a:xfrm rot="2043858">
              <a:off x="5503813" y="460310"/>
              <a:ext cx="2369480" cy="236948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a:off x="5399795" y="360281"/>
              <a:ext cx="2577000" cy="2577000"/>
            </a:xfrm>
            <a:prstGeom prst="pie">
              <a:avLst>
                <a:gd name="adj1" fmla="val 8801158"/>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4"/>
            <p:cNvSpPr/>
            <p:nvPr/>
          </p:nvSpPr>
          <p:spPr>
            <a:xfrm>
              <a:off x="5399795" y="356358"/>
              <a:ext cx="2577000" cy="2577000"/>
            </a:xfrm>
            <a:prstGeom prst="pie">
              <a:avLst>
                <a:gd name="adj1" fmla="val 12554101"/>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rot="-9830444">
              <a:off x="6469759" y="3480726"/>
              <a:ext cx="320148" cy="320148"/>
            </a:xfrm>
            <a:prstGeom prst="pie">
              <a:avLst>
                <a:gd name="adj1" fmla="val 19376841"/>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 name="Google Shape;91;p14"/>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92" name="Google Shape;92;p14"/>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1600"/>
              <a:buNone/>
              <a:defRPr sz="1600">
                <a:solidFill>
                  <a:schemeClr val="lt1"/>
                </a:solidFill>
              </a:defRPr>
            </a:lvl1pPr>
            <a:lvl2pPr lvl="1" algn="l" rtl="0">
              <a:lnSpc>
                <a:spcPct val="100000"/>
              </a:lnSpc>
              <a:spcBef>
                <a:spcPts val="0"/>
              </a:spcBef>
              <a:spcAft>
                <a:spcPts val="0"/>
              </a:spcAft>
              <a:buClr>
                <a:schemeClr val="lt1"/>
              </a:buClr>
              <a:buSzPts val="1600"/>
              <a:buNone/>
              <a:defRPr sz="1600">
                <a:solidFill>
                  <a:schemeClr val="lt1"/>
                </a:solidFill>
              </a:defRPr>
            </a:lvl2pPr>
            <a:lvl3pPr lvl="2" algn="l" rtl="0">
              <a:lnSpc>
                <a:spcPct val="100000"/>
              </a:lnSpc>
              <a:spcBef>
                <a:spcPts val="0"/>
              </a:spcBef>
              <a:spcAft>
                <a:spcPts val="0"/>
              </a:spcAft>
              <a:buClr>
                <a:schemeClr val="lt1"/>
              </a:buClr>
              <a:buSzPts val="1600"/>
              <a:buNone/>
              <a:defRPr sz="1600">
                <a:solidFill>
                  <a:schemeClr val="lt1"/>
                </a:solidFill>
              </a:defRPr>
            </a:lvl3pPr>
            <a:lvl4pPr lvl="3" algn="l" rtl="0">
              <a:lnSpc>
                <a:spcPct val="100000"/>
              </a:lnSpc>
              <a:spcBef>
                <a:spcPts val="0"/>
              </a:spcBef>
              <a:spcAft>
                <a:spcPts val="0"/>
              </a:spcAft>
              <a:buClr>
                <a:schemeClr val="lt1"/>
              </a:buClr>
              <a:buSzPts val="1600"/>
              <a:buNone/>
              <a:defRPr sz="1600">
                <a:solidFill>
                  <a:schemeClr val="lt1"/>
                </a:solidFill>
              </a:defRPr>
            </a:lvl4pPr>
            <a:lvl5pPr lvl="4" algn="l" rtl="0">
              <a:lnSpc>
                <a:spcPct val="100000"/>
              </a:lnSpc>
              <a:spcBef>
                <a:spcPts val="0"/>
              </a:spcBef>
              <a:spcAft>
                <a:spcPts val="0"/>
              </a:spcAft>
              <a:buClr>
                <a:schemeClr val="lt1"/>
              </a:buClr>
              <a:buSzPts val="1600"/>
              <a:buNone/>
              <a:defRPr sz="1600">
                <a:solidFill>
                  <a:schemeClr val="lt1"/>
                </a:solidFill>
              </a:defRPr>
            </a:lvl5pPr>
            <a:lvl6pPr lvl="5" algn="l" rtl="0">
              <a:lnSpc>
                <a:spcPct val="100000"/>
              </a:lnSpc>
              <a:spcBef>
                <a:spcPts val="0"/>
              </a:spcBef>
              <a:spcAft>
                <a:spcPts val="0"/>
              </a:spcAft>
              <a:buClr>
                <a:schemeClr val="lt1"/>
              </a:buClr>
              <a:buSzPts val="1600"/>
              <a:buNone/>
              <a:defRPr sz="1600">
                <a:solidFill>
                  <a:schemeClr val="lt1"/>
                </a:solidFill>
              </a:defRPr>
            </a:lvl6pPr>
            <a:lvl7pPr lvl="6" algn="l" rtl="0">
              <a:lnSpc>
                <a:spcPct val="100000"/>
              </a:lnSpc>
              <a:spcBef>
                <a:spcPts val="0"/>
              </a:spcBef>
              <a:spcAft>
                <a:spcPts val="0"/>
              </a:spcAft>
              <a:buClr>
                <a:schemeClr val="lt1"/>
              </a:buClr>
              <a:buSzPts val="1600"/>
              <a:buNone/>
              <a:defRPr sz="1600">
                <a:solidFill>
                  <a:schemeClr val="lt1"/>
                </a:solidFill>
              </a:defRPr>
            </a:lvl7pPr>
            <a:lvl8pPr lvl="7" algn="l" rtl="0">
              <a:lnSpc>
                <a:spcPct val="100000"/>
              </a:lnSpc>
              <a:spcBef>
                <a:spcPts val="0"/>
              </a:spcBef>
              <a:spcAft>
                <a:spcPts val="0"/>
              </a:spcAft>
              <a:buClr>
                <a:schemeClr val="lt1"/>
              </a:buClr>
              <a:buSzPts val="1600"/>
              <a:buNone/>
              <a:defRPr sz="1600">
                <a:solidFill>
                  <a:schemeClr val="lt1"/>
                </a:solidFill>
              </a:defRPr>
            </a:lvl8pPr>
            <a:lvl9pPr lvl="8" algn="l"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93" name="Google Shape;93;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grpSp>
        <p:nvGrpSpPr>
          <p:cNvPr id="95" name="Google Shape;95;p15"/>
          <p:cNvGrpSpPr/>
          <p:nvPr/>
        </p:nvGrpSpPr>
        <p:grpSpPr>
          <a:xfrm>
            <a:off x="625966" y="299376"/>
            <a:ext cx="999312" cy="999312"/>
            <a:chOff x="348199" y="179450"/>
            <a:chExt cx="1116300" cy="1116300"/>
          </a:xfrm>
        </p:grpSpPr>
        <p:sp>
          <p:nvSpPr>
            <p:cNvPr id="96" name="Google Shape;96;p15"/>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8" name="Google Shape;98;p1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99" name="Google Shape;99;p15"/>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00" name="Google Shape;100;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grpSp>
        <p:nvGrpSpPr>
          <p:cNvPr id="102" name="Google Shape;102;p16"/>
          <p:cNvGrpSpPr/>
          <p:nvPr/>
        </p:nvGrpSpPr>
        <p:grpSpPr>
          <a:xfrm>
            <a:off x="625966" y="299376"/>
            <a:ext cx="999312" cy="999312"/>
            <a:chOff x="348199" y="179450"/>
            <a:chExt cx="1116300" cy="1116300"/>
          </a:xfrm>
        </p:grpSpPr>
        <p:sp>
          <p:nvSpPr>
            <p:cNvPr id="103" name="Google Shape;103;p16"/>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1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06" name="Google Shape;106;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7"/>
        <p:cNvGrpSpPr/>
        <p:nvPr/>
      </p:nvGrpSpPr>
      <p:grpSpPr>
        <a:xfrm>
          <a:off x="0" y="0"/>
          <a:ext cx="0" cy="0"/>
          <a:chOff x="0" y="0"/>
          <a:chExt cx="0" cy="0"/>
        </a:xfrm>
      </p:grpSpPr>
      <p:grpSp>
        <p:nvGrpSpPr>
          <p:cNvPr id="108" name="Google Shape;108;p17"/>
          <p:cNvGrpSpPr/>
          <p:nvPr/>
        </p:nvGrpSpPr>
        <p:grpSpPr>
          <a:xfrm>
            <a:off x="146769" y="3406"/>
            <a:ext cx="1233214" cy="1384535"/>
            <a:chOff x="146769" y="3406"/>
            <a:chExt cx="1233214" cy="1384535"/>
          </a:xfrm>
        </p:grpSpPr>
        <p:grpSp>
          <p:nvGrpSpPr>
            <p:cNvPr id="109" name="Google Shape;109;p17"/>
            <p:cNvGrpSpPr/>
            <p:nvPr/>
          </p:nvGrpSpPr>
          <p:grpSpPr>
            <a:xfrm>
              <a:off x="1063183" y="3406"/>
              <a:ext cx="316800" cy="688513"/>
              <a:chOff x="1063183" y="3406"/>
              <a:chExt cx="316800" cy="688513"/>
            </a:xfrm>
          </p:grpSpPr>
          <p:sp>
            <p:nvSpPr>
              <p:cNvPr id="110" name="Google Shape;110;p17"/>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7"/>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 name="Google Shape;112;p17"/>
            <p:cNvGrpSpPr/>
            <p:nvPr/>
          </p:nvGrpSpPr>
          <p:grpSpPr>
            <a:xfrm>
              <a:off x="604976" y="3406"/>
              <a:ext cx="316800" cy="1036524"/>
              <a:chOff x="604976" y="3406"/>
              <a:chExt cx="316800" cy="1036524"/>
            </a:xfrm>
          </p:grpSpPr>
          <p:sp>
            <p:nvSpPr>
              <p:cNvPr id="113" name="Google Shape;113;p17"/>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 name="Google Shape;116;p17"/>
            <p:cNvGrpSpPr/>
            <p:nvPr/>
          </p:nvGrpSpPr>
          <p:grpSpPr>
            <a:xfrm>
              <a:off x="146769" y="3406"/>
              <a:ext cx="316800" cy="1384535"/>
              <a:chOff x="146769" y="3406"/>
              <a:chExt cx="316800" cy="1384535"/>
            </a:xfrm>
          </p:grpSpPr>
          <p:sp>
            <p:nvSpPr>
              <p:cNvPr id="117" name="Google Shape;117;p17"/>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7"/>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7"/>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7"/>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1" name="Google Shape;121;p17"/>
          <p:cNvGrpSpPr/>
          <p:nvPr/>
        </p:nvGrpSpPr>
        <p:grpSpPr>
          <a:xfrm>
            <a:off x="6775084" y="2904008"/>
            <a:ext cx="2186147" cy="2239500"/>
            <a:chOff x="6775084" y="2904008"/>
            <a:chExt cx="2186147" cy="2239500"/>
          </a:xfrm>
        </p:grpSpPr>
        <p:grpSp>
          <p:nvGrpSpPr>
            <p:cNvPr id="122" name="Google Shape;122;p17"/>
            <p:cNvGrpSpPr/>
            <p:nvPr/>
          </p:nvGrpSpPr>
          <p:grpSpPr>
            <a:xfrm>
              <a:off x="6775084" y="4253708"/>
              <a:ext cx="409500" cy="889800"/>
              <a:chOff x="6775084" y="4253708"/>
              <a:chExt cx="409500" cy="889800"/>
            </a:xfrm>
          </p:grpSpPr>
          <p:sp>
            <p:nvSpPr>
              <p:cNvPr id="123" name="Google Shape;123;p17"/>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7"/>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 name="Google Shape;125;p17"/>
            <p:cNvGrpSpPr/>
            <p:nvPr/>
          </p:nvGrpSpPr>
          <p:grpSpPr>
            <a:xfrm>
              <a:off x="7367299" y="3804008"/>
              <a:ext cx="409500" cy="1339500"/>
              <a:chOff x="7367299" y="3804008"/>
              <a:chExt cx="409500" cy="1339500"/>
            </a:xfrm>
          </p:grpSpPr>
          <p:sp>
            <p:nvSpPr>
              <p:cNvPr id="126" name="Google Shape;126;p17"/>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 name="Google Shape;129;p17"/>
            <p:cNvGrpSpPr/>
            <p:nvPr/>
          </p:nvGrpSpPr>
          <p:grpSpPr>
            <a:xfrm>
              <a:off x="7959516" y="3354008"/>
              <a:ext cx="409500" cy="1789500"/>
              <a:chOff x="7959516" y="3354008"/>
              <a:chExt cx="409500" cy="1789500"/>
            </a:xfrm>
          </p:grpSpPr>
          <p:sp>
            <p:nvSpPr>
              <p:cNvPr id="130" name="Google Shape;130;p17"/>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7"/>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7"/>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7"/>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Google Shape;134;p17"/>
            <p:cNvGrpSpPr/>
            <p:nvPr/>
          </p:nvGrpSpPr>
          <p:grpSpPr>
            <a:xfrm>
              <a:off x="8551731" y="2904008"/>
              <a:ext cx="409500" cy="2239500"/>
              <a:chOff x="8551731" y="2904008"/>
              <a:chExt cx="409500" cy="2239500"/>
            </a:xfrm>
          </p:grpSpPr>
          <p:sp>
            <p:nvSpPr>
              <p:cNvPr id="135" name="Google Shape;135;p1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7"/>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7"/>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7"/>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7"/>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0" name="Google Shape;140;p17"/>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41" name="Google Shape;141;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2"/>
        <p:cNvGrpSpPr/>
        <p:nvPr/>
      </p:nvGrpSpPr>
      <p:grpSpPr>
        <a:xfrm>
          <a:off x="0" y="0"/>
          <a:ext cx="0" cy="0"/>
          <a:chOff x="0" y="0"/>
          <a:chExt cx="0" cy="0"/>
        </a:xfrm>
      </p:grpSpPr>
      <p:sp>
        <p:nvSpPr>
          <p:cNvPr id="143" name="Google Shape;143;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4"/>
        <p:cNvGrpSpPr/>
        <p:nvPr/>
      </p:nvGrpSpPr>
      <p:grpSpPr>
        <a:xfrm>
          <a:off x="0" y="0"/>
          <a:ext cx="0" cy="0"/>
          <a:chOff x="0" y="0"/>
          <a:chExt cx="0" cy="0"/>
        </a:xfrm>
      </p:grpSpPr>
      <p:grpSp>
        <p:nvGrpSpPr>
          <p:cNvPr id="145" name="Google Shape;145;p19"/>
          <p:cNvGrpSpPr/>
          <p:nvPr/>
        </p:nvGrpSpPr>
        <p:grpSpPr>
          <a:xfrm>
            <a:off x="625966" y="299376"/>
            <a:ext cx="999312" cy="999312"/>
            <a:chOff x="348199" y="179450"/>
            <a:chExt cx="1116300" cy="1116300"/>
          </a:xfrm>
        </p:grpSpPr>
        <p:sp>
          <p:nvSpPr>
            <p:cNvPr id="146" name="Google Shape;146;p19"/>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9"/>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19"/>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49" name="Google Shape;149;p19"/>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50" name="Google Shape;150;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1"/>
        <p:cNvGrpSpPr/>
        <p:nvPr/>
      </p:nvGrpSpPr>
      <p:grpSpPr>
        <a:xfrm>
          <a:off x="0" y="0"/>
          <a:ext cx="0" cy="0"/>
          <a:chOff x="0" y="0"/>
          <a:chExt cx="0" cy="0"/>
        </a:xfrm>
      </p:grpSpPr>
      <p:grpSp>
        <p:nvGrpSpPr>
          <p:cNvPr id="152" name="Google Shape;152;p20"/>
          <p:cNvGrpSpPr/>
          <p:nvPr/>
        </p:nvGrpSpPr>
        <p:grpSpPr>
          <a:xfrm>
            <a:off x="625966" y="299376"/>
            <a:ext cx="999312" cy="999312"/>
            <a:chOff x="348199" y="179450"/>
            <a:chExt cx="1116300" cy="1116300"/>
          </a:xfrm>
        </p:grpSpPr>
        <p:sp>
          <p:nvSpPr>
            <p:cNvPr id="153" name="Google Shape;153;p20"/>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0"/>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5" name="Google Shape;155;p2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6" name="Google Shape;156;p20"/>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57" name="Google Shape;157;p20"/>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58" name="Google Shape;158;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59"/>
        <p:cNvGrpSpPr/>
        <p:nvPr/>
      </p:nvGrpSpPr>
      <p:grpSpPr>
        <a:xfrm>
          <a:off x="0" y="0"/>
          <a:ext cx="0" cy="0"/>
          <a:chOff x="0" y="0"/>
          <a:chExt cx="0" cy="0"/>
        </a:xfrm>
      </p:grpSpPr>
      <p:grpSp>
        <p:nvGrpSpPr>
          <p:cNvPr id="160" name="Google Shape;160;p21"/>
          <p:cNvGrpSpPr/>
          <p:nvPr/>
        </p:nvGrpSpPr>
        <p:grpSpPr>
          <a:xfrm>
            <a:off x="6866714" y="1359"/>
            <a:ext cx="2267522" cy="2601638"/>
            <a:chOff x="6790514" y="1359"/>
            <a:chExt cx="2267522" cy="2601638"/>
          </a:xfrm>
        </p:grpSpPr>
        <p:grpSp>
          <p:nvGrpSpPr>
            <p:cNvPr id="161" name="Google Shape;161;p21"/>
            <p:cNvGrpSpPr/>
            <p:nvPr/>
          </p:nvGrpSpPr>
          <p:grpSpPr>
            <a:xfrm>
              <a:off x="7067536" y="1359"/>
              <a:ext cx="1990500" cy="1990200"/>
              <a:chOff x="7067536" y="1359"/>
              <a:chExt cx="1990500" cy="1990200"/>
            </a:xfrm>
          </p:grpSpPr>
          <p:sp>
            <p:nvSpPr>
              <p:cNvPr id="162" name="Google Shape;162;p21"/>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1"/>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1"/>
              <p:cNvSpPr/>
              <p:nvPr/>
            </p:nvSpPr>
            <p:spPr>
              <a:xfrm rot="-8649154">
                <a:off x="7349962" y="283757"/>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21"/>
            <p:cNvGrpSpPr/>
            <p:nvPr/>
          </p:nvGrpSpPr>
          <p:grpSpPr>
            <a:xfrm>
              <a:off x="8207126" y="1807997"/>
              <a:ext cx="795000" cy="795000"/>
              <a:chOff x="8207126" y="1807997"/>
              <a:chExt cx="795000" cy="795000"/>
            </a:xfrm>
          </p:grpSpPr>
          <p:sp>
            <p:nvSpPr>
              <p:cNvPr id="166" name="Google Shape;166;p21"/>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1"/>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21"/>
            <p:cNvGrpSpPr/>
            <p:nvPr/>
          </p:nvGrpSpPr>
          <p:grpSpPr>
            <a:xfrm>
              <a:off x="6790514" y="118857"/>
              <a:ext cx="548700" cy="548700"/>
              <a:chOff x="6790514" y="118857"/>
              <a:chExt cx="548700" cy="548700"/>
            </a:xfrm>
          </p:grpSpPr>
          <p:sp>
            <p:nvSpPr>
              <p:cNvPr id="170" name="Google Shape;170;p21"/>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1"/>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2" name="Google Shape;172;p21"/>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73" name="Google Shape;173;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4"/>
        <p:cNvGrpSpPr/>
        <p:nvPr/>
      </p:nvGrpSpPr>
      <p:grpSpPr>
        <a:xfrm>
          <a:off x="0" y="0"/>
          <a:ext cx="0" cy="0"/>
          <a:chOff x="0" y="0"/>
          <a:chExt cx="0" cy="0"/>
        </a:xfrm>
      </p:grpSpPr>
      <p:grpSp>
        <p:nvGrpSpPr>
          <p:cNvPr id="175" name="Google Shape;175;p22"/>
          <p:cNvGrpSpPr/>
          <p:nvPr/>
        </p:nvGrpSpPr>
        <p:grpSpPr>
          <a:xfrm>
            <a:off x="625966" y="299376"/>
            <a:ext cx="999312" cy="999312"/>
            <a:chOff x="348199" y="179450"/>
            <a:chExt cx="1116300" cy="1116300"/>
          </a:xfrm>
        </p:grpSpPr>
        <p:sp>
          <p:nvSpPr>
            <p:cNvPr id="176" name="Google Shape;176;p22"/>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2"/>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8" name="Google Shape;178;p22"/>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79" name="Google Shape;179;p22"/>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80" name="Google Shape;180;p22"/>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81" name="Google Shape;181;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grpSp>
        <p:nvGrpSpPr>
          <p:cNvPr id="183" name="Google Shape;183;p23"/>
          <p:cNvGrpSpPr/>
          <p:nvPr/>
        </p:nvGrpSpPr>
        <p:grpSpPr>
          <a:xfrm>
            <a:off x="713373" y="3847119"/>
            <a:ext cx="825392" cy="825392"/>
            <a:chOff x="348199" y="179450"/>
            <a:chExt cx="1116300" cy="1116300"/>
          </a:xfrm>
        </p:grpSpPr>
        <p:sp>
          <p:nvSpPr>
            <p:cNvPr id="184" name="Google Shape;184;p23"/>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3"/>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6" name="Google Shape;186;p23"/>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rtl="0">
              <a:lnSpc>
                <a:spcPct val="100000"/>
              </a:lnSpc>
              <a:spcBef>
                <a:spcPts val="0"/>
              </a:spcBef>
              <a:spcAft>
                <a:spcPts val="0"/>
              </a:spcAft>
              <a:buSzPts val="1300"/>
              <a:buNone/>
              <a:defRPr/>
            </a:lvl1pPr>
          </a:lstStyle>
          <a:p>
            <a:endParaRPr/>
          </a:p>
        </p:txBody>
      </p:sp>
      <p:sp>
        <p:nvSpPr>
          <p:cNvPr id="187" name="Google Shape;187;p2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88"/>
        <p:cNvGrpSpPr/>
        <p:nvPr/>
      </p:nvGrpSpPr>
      <p:grpSpPr>
        <a:xfrm>
          <a:off x="0" y="0"/>
          <a:ext cx="0" cy="0"/>
          <a:chOff x="0" y="0"/>
          <a:chExt cx="0" cy="0"/>
        </a:xfrm>
      </p:grpSpPr>
      <p:grpSp>
        <p:nvGrpSpPr>
          <p:cNvPr id="189" name="Google Shape;189;p24"/>
          <p:cNvGrpSpPr/>
          <p:nvPr/>
        </p:nvGrpSpPr>
        <p:grpSpPr>
          <a:xfrm>
            <a:off x="49" y="4099200"/>
            <a:ext cx="9144039" cy="1044300"/>
            <a:chOff x="49" y="4099200"/>
            <a:chExt cx="9144039" cy="1044300"/>
          </a:xfrm>
        </p:grpSpPr>
        <p:grpSp>
          <p:nvGrpSpPr>
            <p:cNvPr id="190" name="Google Shape;190;p24"/>
            <p:cNvGrpSpPr/>
            <p:nvPr/>
          </p:nvGrpSpPr>
          <p:grpSpPr>
            <a:xfrm>
              <a:off x="49" y="4309200"/>
              <a:ext cx="231622" cy="834300"/>
              <a:chOff x="2688737" y="4301380"/>
              <a:chExt cx="231900" cy="834300"/>
            </a:xfrm>
          </p:grpSpPr>
          <p:sp>
            <p:nvSpPr>
              <p:cNvPr id="191" name="Google Shape;191;p2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4"/>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24"/>
            <p:cNvGrpSpPr/>
            <p:nvPr/>
          </p:nvGrpSpPr>
          <p:grpSpPr>
            <a:xfrm>
              <a:off x="371403" y="4099200"/>
              <a:ext cx="231622" cy="1044300"/>
              <a:chOff x="2688737" y="4091380"/>
              <a:chExt cx="231900" cy="1044300"/>
            </a:xfrm>
          </p:grpSpPr>
          <p:sp>
            <p:nvSpPr>
              <p:cNvPr id="196" name="Google Shape;196;p2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4"/>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4"/>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24"/>
            <p:cNvGrpSpPr/>
            <p:nvPr/>
          </p:nvGrpSpPr>
          <p:grpSpPr>
            <a:xfrm>
              <a:off x="742758" y="4309200"/>
              <a:ext cx="231622" cy="834300"/>
              <a:chOff x="2688737" y="4301380"/>
              <a:chExt cx="231900" cy="834300"/>
            </a:xfrm>
          </p:grpSpPr>
          <p:sp>
            <p:nvSpPr>
              <p:cNvPr id="202" name="Google Shape;202;p2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4"/>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6" name="Google Shape;206;p24"/>
            <p:cNvGrpSpPr/>
            <p:nvPr/>
          </p:nvGrpSpPr>
          <p:grpSpPr>
            <a:xfrm>
              <a:off x="1114112" y="4518900"/>
              <a:ext cx="231622" cy="624600"/>
              <a:chOff x="2688737" y="4511080"/>
              <a:chExt cx="231900" cy="624600"/>
            </a:xfrm>
          </p:grpSpPr>
          <p:sp>
            <p:nvSpPr>
              <p:cNvPr id="207" name="Google Shape;207;p2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24"/>
            <p:cNvGrpSpPr/>
            <p:nvPr/>
          </p:nvGrpSpPr>
          <p:grpSpPr>
            <a:xfrm>
              <a:off x="1856753" y="4099200"/>
              <a:ext cx="231600" cy="1044300"/>
              <a:chOff x="1856753" y="4099200"/>
              <a:chExt cx="231600" cy="1044300"/>
            </a:xfrm>
          </p:grpSpPr>
          <p:sp>
            <p:nvSpPr>
              <p:cNvPr id="211" name="Google Shape;211;p2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4"/>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4"/>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24"/>
            <p:cNvGrpSpPr/>
            <p:nvPr/>
          </p:nvGrpSpPr>
          <p:grpSpPr>
            <a:xfrm>
              <a:off x="2228107" y="4309200"/>
              <a:ext cx="231600" cy="834300"/>
              <a:chOff x="2228107" y="4309200"/>
              <a:chExt cx="231600" cy="834300"/>
            </a:xfrm>
          </p:grpSpPr>
          <p:sp>
            <p:nvSpPr>
              <p:cNvPr id="217" name="Google Shape;217;p24"/>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4"/>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4"/>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4"/>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1" name="Google Shape;221;p24"/>
            <p:cNvGrpSpPr/>
            <p:nvPr/>
          </p:nvGrpSpPr>
          <p:grpSpPr>
            <a:xfrm>
              <a:off x="2599462" y="4518900"/>
              <a:ext cx="231600" cy="624600"/>
              <a:chOff x="2599462" y="4518900"/>
              <a:chExt cx="231600" cy="624600"/>
            </a:xfrm>
          </p:grpSpPr>
          <p:sp>
            <p:nvSpPr>
              <p:cNvPr id="222" name="Google Shape;222;p24"/>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4"/>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4"/>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24"/>
            <p:cNvGrpSpPr/>
            <p:nvPr/>
          </p:nvGrpSpPr>
          <p:grpSpPr>
            <a:xfrm>
              <a:off x="3342171" y="4099200"/>
              <a:ext cx="231600" cy="1044300"/>
              <a:chOff x="3342171" y="4099200"/>
              <a:chExt cx="231600" cy="1044300"/>
            </a:xfrm>
          </p:grpSpPr>
          <p:sp>
            <p:nvSpPr>
              <p:cNvPr id="226" name="Google Shape;226;p24"/>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4"/>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4"/>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4"/>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4"/>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1" name="Google Shape;231;p24"/>
            <p:cNvGrpSpPr/>
            <p:nvPr/>
          </p:nvGrpSpPr>
          <p:grpSpPr>
            <a:xfrm>
              <a:off x="3713525" y="4309200"/>
              <a:ext cx="231600" cy="834300"/>
              <a:chOff x="3713525" y="4309200"/>
              <a:chExt cx="231600" cy="834300"/>
            </a:xfrm>
          </p:grpSpPr>
          <p:sp>
            <p:nvSpPr>
              <p:cNvPr id="232" name="Google Shape;232;p24"/>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4"/>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4"/>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4"/>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 name="Google Shape;236;p24"/>
            <p:cNvGrpSpPr/>
            <p:nvPr/>
          </p:nvGrpSpPr>
          <p:grpSpPr>
            <a:xfrm>
              <a:off x="1485398" y="4309200"/>
              <a:ext cx="231600" cy="834300"/>
              <a:chOff x="1485398" y="4309200"/>
              <a:chExt cx="231600" cy="834300"/>
            </a:xfrm>
          </p:grpSpPr>
          <p:sp>
            <p:nvSpPr>
              <p:cNvPr id="237" name="Google Shape;237;p24"/>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4"/>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4"/>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4"/>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p24"/>
            <p:cNvGrpSpPr/>
            <p:nvPr/>
          </p:nvGrpSpPr>
          <p:grpSpPr>
            <a:xfrm>
              <a:off x="4084879" y="4518900"/>
              <a:ext cx="231600" cy="624600"/>
              <a:chOff x="4084879" y="4518900"/>
              <a:chExt cx="231600" cy="624600"/>
            </a:xfrm>
          </p:grpSpPr>
          <p:sp>
            <p:nvSpPr>
              <p:cNvPr id="242" name="Google Shape;242;p24"/>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4"/>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4"/>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24"/>
            <p:cNvGrpSpPr/>
            <p:nvPr/>
          </p:nvGrpSpPr>
          <p:grpSpPr>
            <a:xfrm>
              <a:off x="2970816" y="4309200"/>
              <a:ext cx="231600" cy="834300"/>
              <a:chOff x="2970816" y="4309200"/>
              <a:chExt cx="231600" cy="834300"/>
            </a:xfrm>
          </p:grpSpPr>
          <p:sp>
            <p:nvSpPr>
              <p:cNvPr id="246" name="Google Shape;246;p24"/>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4"/>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4"/>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4"/>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0" name="Google Shape;250;p24"/>
            <p:cNvGrpSpPr/>
            <p:nvPr/>
          </p:nvGrpSpPr>
          <p:grpSpPr>
            <a:xfrm>
              <a:off x="4456234" y="4309200"/>
              <a:ext cx="231600" cy="834300"/>
              <a:chOff x="4456234" y="4309200"/>
              <a:chExt cx="231600" cy="834300"/>
            </a:xfrm>
          </p:grpSpPr>
          <p:sp>
            <p:nvSpPr>
              <p:cNvPr id="251" name="Google Shape;251;p2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4"/>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4"/>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4"/>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5" name="Google Shape;255;p24"/>
            <p:cNvGrpSpPr/>
            <p:nvPr/>
          </p:nvGrpSpPr>
          <p:grpSpPr>
            <a:xfrm>
              <a:off x="4827588" y="4099200"/>
              <a:ext cx="231600" cy="1044300"/>
              <a:chOff x="4827588" y="4099200"/>
              <a:chExt cx="231600" cy="1044300"/>
            </a:xfrm>
          </p:grpSpPr>
          <p:sp>
            <p:nvSpPr>
              <p:cNvPr id="256" name="Google Shape;256;p24"/>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4"/>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4"/>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4"/>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4"/>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1" name="Google Shape;261;p24"/>
            <p:cNvGrpSpPr/>
            <p:nvPr/>
          </p:nvGrpSpPr>
          <p:grpSpPr>
            <a:xfrm>
              <a:off x="5198943" y="4309200"/>
              <a:ext cx="231600" cy="834300"/>
              <a:chOff x="5198943" y="4309200"/>
              <a:chExt cx="231600" cy="834300"/>
            </a:xfrm>
          </p:grpSpPr>
          <p:sp>
            <p:nvSpPr>
              <p:cNvPr id="262" name="Google Shape;262;p24"/>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4"/>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4"/>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4"/>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 name="Google Shape;266;p24"/>
            <p:cNvGrpSpPr/>
            <p:nvPr/>
          </p:nvGrpSpPr>
          <p:grpSpPr>
            <a:xfrm>
              <a:off x="5570297" y="4518900"/>
              <a:ext cx="231600" cy="624600"/>
              <a:chOff x="5570297" y="4518900"/>
              <a:chExt cx="231600" cy="624600"/>
            </a:xfrm>
          </p:grpSpPr>
          <p:sp>
            <p:nvSpPr>
              <p:cNvPr id="267" name="Google Shape;267;p24"/>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4"/>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4"/>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24"/>
            <p:cNvGrpSpPr/>
            <p:nvPr/>
          </p:nvGrpSpPr>
          <p:grpSpPr>
            <a:xfrm>
              <a:off x="5941652" y="4309200"/>
              <a:ext cx="231600" cy="834300"/>
              <a:chOff x="5941652" y="4309200"/>
              <a:chExt cx="231600" cy="834300"/>
            </a:xfrm>
          </p:grpSpPr>
          <p:sp>
            <p:nvSpPr>
              <p:cNvPr id="271" name="Google Shape;271;p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4"/>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4"/>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4"/>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5" name="Google Shape;275;p24"/>
            <p:cNvGrpSpPr/>
            <p:nvPr/>
          </p:nvGrpSpPr>
          <p:grpSpPr>
            <a:xfrm>
              <a:off x="6313006" y="4099200"/>
              <a:ext cx="231600" cy="1044300"/>
              <a:chOff x="6313006" y="4099200"/>
              <a:chExt cx="231600" cy="1044300"/>
            </a:xfrm>
          </p:grpSpPr>
          <p:sp>
            <p:nvSpPr>
              <p:cNvPr id="276" name="Google Shape;276;p24"/>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4"/>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4"/>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4"/>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4"/>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1" name="Google Shape;281;p24"/>
            <p:cNvGrpSpPr/>
            <p:nvPr/>
          </p:nvGrpSpPr>
          <p:grpSpPr>
            <a:xfrm>
              <a:off x="6684361" y="4309200"/>
              <a:ext cx="231600" cy="834300"/>
              <a:chOff x="6684361" y="4309200"/>
              <a:chExt cx="231600" cy="834300"/>
            </a:xfrm>
          </p:grpSpPr>
          <p:sp>
            <p:nvSpPr>
              <p:cNvPr id="282" name="Google Shape;282;p24"/>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4"/>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4"/>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4"/>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24"/>
            <p:cNvGrpSpPr/>
            <p:nvPr/>
          </p:nvGrpSpPr>
          <p:grpSpPr>
            <a:xfrm>
              <a:off x="7055715" y="4518900"/>
              <a:ext cx="231600" cy="624600"/>
              <a:chOff x="7055715" y="4518900"/>
              <a:chExt cx="231600" cy="624600"/>
            </a:xfrm>
          </p:grpSpPr>
          <p:sp>
            <p:nvSpPr>
              <p:cNvPr id="287" name="Google Shape;287;p24"/>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4"/>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4"/>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0" name="Google Shape;290;p24"/>
            <p:cNvGrpSpPr/>
            <p:nvPr/>
          </p:nvGrpSpPr>
          <p:grpSpPr>
            <a:xfrm>
              <a:off x="7798424" y="4099200"/>
              <a:ext cx="231600" cy="1044300"/>
              <a:chOff x="7798424" y="4099200"/>
              <a:chExt cx="231600" cy="1044300"/>
            </a:xfrm>
          </p:grpSpPr>
          <p:sp>
            <p:nvSpPr>
              <p:cNvPr id="291" name="Google Shape;291;p2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4"/>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4"/>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4"/>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4"/>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6" name="Google Shape;296;p24"/>
            <p:cNvGrpSpPr/>
            <p:nvPr/>
          </p:nvGrpSpPr>
          <p:grpSpPr>
            <a:xfrm>
              <a:off x="8169779" y="4309200"/>
              <a:ext cx="231600" cy="834300"/>
              <a:chOff x="8169779" y="4309200"/>
              <a:chExt cx="231600" cy="834300"/>
            </a:xfrm>
          </p:grpSpPr>
          <p:sp>
            <p:nvSpPr>
              <p:cNvPr id="297" name="Google Shape;297;p24"/>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4"/>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4"/>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4"/>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1" name="Google Shape;301;p24"/>
            <p:cNvGrpSpPr/>
            <p:nvPr/>
          </p:nvGrpSpPr>
          <p:grpSpPr>
            <a:xfrm>
              <a:off x="7427070" y="4309200"/>
              <a:ext cx="231600" cy="834300"/>
              <a:chOff x="7427070" y="4309200"/>
              <a:chExt cx="231600" cy="834300"/>
            </a:xfrm>
          </p:grpSpPr>
          <p:sp>
            <p:nvSpPr>
              <p:cNvPr id="302" name="Google Shape;302;p24"/>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4"/>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4"/>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4"/>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6" name="Google Shape;306;p24"/>
            <p:cNvGrpSpPr/>
            <p:nvPr/>
          </p:nvGrpSpPr>
          <p:grpSpPr>
            <a:xfrm>
              <a:off x="8541133" y="4518900"/>
              <a:ext cx="231600" cy="624600"/>
              <a:chOff x="8541133" y="4518900"/>
              <a:chExt cx="231600" cy="624600"/>
            </a:xfrm>
          </p:grpSpPr>
          <p:sp>
            <p:nvSpPr>
              <p:cNvPr id="307" name="Google Shape;307;p24"/>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4"/>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4"/>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0" name="Google Shape;310;p24"/>
            <p:cNvGrpSpPr/>
            <p:nvPr/>
          </p:nvGrpSpPr>
          <p:grpSpPr>
            <a:xfrm>
              <a:off x="8912488" y="4309200"/>
              <a:ext cx="231600" cy="834300"/>
              <a:chOff x="8912488" y="4309200"/>
              <a:chExt cx="231600" cy="834300"/>
            </a:xfrm>
          </p:grpSpPr>
          <p:sp>
            <p:nvSpPr>
              <p:cNvPr id="311" name="Google Shape;311;p2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4"/>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4"/>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4"/>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15" name="Google Shape;315;p24"/>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lt1"/>
              </a:buClr>
              <a:buSzPts val="8000"/>
              <a:buNone/>
              <a:defRPr sz="8000">
                <a:solidFill>
                  <a:schemeClr val="lt1"/>
                </a:solidFill>
              </a:defRPr>
            </a:lvl1pPr>
            <a:lvl2pPr lvl="1" algn="ctr" rtl="0">
              <a:lnSpc>
                <a:spcPct val="100000"/>
              </a:lnSpc>
              <a:spcBef>
                <a:spcPts val="0"/>
              </a:spcBef>
              <a:spcAft>
                <a:spcPts val="0"/>
              </a:spcAft>
              <a:buClr>
                <a:schemeClr val="lt1"/>
              </a:buClr>
              <a:buSzPts val="8000"/>
              <a:buNone/>
              <a:defRPr sz="8000">
                <a:solidFill>
                  <a:schemeClr val="lt1"/>
                </a:solidFill>
              </a:defRPr>
            </a:lvl2pPr>
            <a:lvl3pPr lvl="2" algn="ctr" rtl="0">
              <a:lnSpc>
                <a:spcPct val="100000"/>
              </a:lnSpc>
              <a:spcBef>
                <a:spcPts val="0"/>
              </a:spcBef>
              <a:spcAft>
                <a:spcPts val="0"/>
              </a:spcAft>
              <a:buClr>
                <a:schemeClr val="lt1"/>
              </a:buClr>
              <a:buSzPts val="8000"/>
              <a:buNone/>
              <a:defRPr sz="8000">
                <a:solidFill>
                  <a:schemeClr val="lt1"/>
                </a:solidFill>
              </a:defRPr>
            </a:lvl3pPr>
            <a:lvl4pPr lvl="3" algn="ctr" rtl="0">
              <a:lnSpc>
                <a:spcPct val="100000"/>
              </a:lnSpc>
              <a:spcBef>
                <a:spcPts val="0"/>
              </a:spcBef>
              <a:spcAft>
                <a:spcPts val="0"/>
              </a:spcAft>
              <a:buClr>
                <a:schemeClr val="lt1"/>
              </a:buClr>
              <a:buSzPts val="8000"/>
              <a:buNone/>
              <a:defRPr sz="8000">
                <a:solidFill>
                  <a:schemeClr val="lt1"/>
                </a:solidFill>
              </a:defRPr>
            </a:lvl4pPr>
            <a:lvl5pPr lvl="4" algn="ctr" rtl="0">
              <a:lnSpc>
                <a:spcPct val="100000"/>
              </a:lnSpc>
              <a:spcBef>
                <a:spcPts val="0"/>
              </a:spcBef>
              <a:spcAft>
                <a:spcPts val="0"/>
              </a:spcAft>
              <a:buClr>
                <a:schemeClr val="lt1"/>
              </a:buClr>
              <a:buSzPts val="8000"/>
              <a:buNone/>
              <a:defRPr sz="8000">
                <a:solidFill>
                  <a:schemeClr val="lt1"/>
                </a:solidFill>
              </a:defRPr>
            </a:lvl5pPr>
            <a:lvl6pPr lvl="5" algn="ctr" rtl="0">
              <a:lnSpc>
                <a:spcPct val="100000"/>
              </a:lnSpc>
              <a:spcBef>
                <a:spcPts val="0"/>
              </a:spcBef>
              <a:spcAft>
                <a:spcPts val="0"/>
              </a:spcAft>
              <a:buClr>
                <a:schemeClr val="lt1"/>
              </a:buClr>
              <a:buSzPts val="8000"/>
              <a:buNone/>
              <a:defRPr sz="8000">
                <a:solidFill>
                  <a:schemeClr val="lt1"/>
                </a:solidFill>
              </a:defRPr>
            </a:lvl6pPr>
            <a:lvl7pPr lvl="6" algn="ctr" rtl="0">
              <a:lnSpc>
                <a:spcPct val="100000"/>
              </a:lnSpc>
              <a:spcBef>
                <a:spcPts val="0"/>
              </a:spcBef>
              <a:spcAft>
                <a:spcPts val="0"/>
              </a:spcAft>
              <a:buClr>
                <a:schemeClr val="lt1"/>
              </a:buClr>
              <a:buSzPts val="8000"/>
              <a:buNone/>
              <a:defRPr sz="8000">
                <a:solidFill>
                  <a:schemeClr val="lt1"/>
                </a:solidFill>
              </a:defRPr>
            </a:lvl7pPr>
            <a:lvl8pPr lvl="7" algn="ctr" rtl="0">
              <a:lnSpc>
                <a:spcPct val="100000"/>
              </a:lnSpc>
              <a:spcBef>
                <a:spcPts val="0"/>
              </a:spcBef>
              <a:spcAft>
                <a:spcPts val="0"/>
              </a:spcAft>
              <a:buClr>
                <a:schemeClr val="lt1"/>
              </a:buClr>
              <a:buSzPts val="8000"/>
              <a:buNone/>
              <a:defRPr sz="8000">
                <a:solidFill>
                  <a:schemeClr val="lt1"/>
                </a:solidFill>
              </a:defRPr>
            </a:lvl8pPr>
            <a:lvl9pPr lvl="8" algn="ctr"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316" name="Google Shape;316;p24"/>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rtl="0">
              <a:lnSpc>
                <a:spcPct val="115000"/>
              </a:lnSpc>
              <a:spcBef>
                <a:spcPts val="0"/>
              </a:spcBef>
              <a:spcAft>
                <a:spcPts val="0"/>
              </a:spcAft>
              <a:buClr>
                <a:schemeClr val="lt1"/>
              </a:buClr>
              <a:buSzPts val="1300"/>
              <a:buChar char="●"/>
              <a:defRPr>
                <a:solidFill>
                  <a:schemeClr val="lt1"/>
                </a:solidFill>
              </a:defRPr>
            </a:lvl1pPr>
            <a:lvl2pPr marL="914400" lvl="1" indent="-298450" algn="ctr" rtl="0">
              <a:lnSpc>
                <a:spcPct val="115000"/>
              </a:lnSpc>
              <a:spcBef>
                <a:spcPts val="0"/>
              </a:spcBef>
              <a:spcAft>
                <a:spcPts val="0"/>
              </a:spcAft>
              <a:buClr>
                <a:schemeClr val="lt1"/>
              </a:buClr>
              <a:buSzPts val="1100"/>
              <a:buChar char="○"/>
              <a:defRPr>
                <a:solidFill>
                  <a:schemeClr val="lt1"/>
                </a:solidFill>
              </a:defRPr>
            </a:lvl2pPr>
            <a:lvl3pPr marL="1371600" lvl="2" indent="-298450" algn="ctr" rtl="0">
              <a:lnSpc>
                <a:spcPct val="115000"/>
              </a:lnSpc>
              <a:spcBef>
                <a:spcPts val="0"/>
              </a:spcBef>
              <a:spcAft>
                <a:spcPts val="0"/>
              </a:spcAft>
              <a:buClr>
                <a:schemeClr val="lt1"/>
              </a:buClr>
              <a:buSzPts val="1100"/>
              <a:buChar char="■"/>
              <a:defRPr>
                <a:solidFill>
                  <a:schemeClr val="lt1"/>
                </a:solidFill>
              </a:defRPr>
            </a:lvl3pPr>
            <a:lvl4pPr marL="1828800" lvl="3" indent="-298450" algn="ctr" rtl="0">
              <a:lnSpc>
                <a:spcPct val="115000"/>
              </a:lnSpc>
              <a:spcBef>
                <a:spcPts val="0"/>
              </a:spcBef>
              <a:spcAft>
                <a:spcPts val="0"/>
              </a:spcAft>
              <a:buClr>
                <a:schemeClr val="lt1"/>
              </a:buClr>
              <a:buSzPts val="1100"/>
              <a:buChar char="●"/>
              <a:defRPr>
                <a:solidFill>
                  <a:schemeClr val="lt1"/>
                </a:solidFill>
              </a:defRPr>
            </a:lvl4pPr>
            <a:lvl5pPr marL="2286000" lvl="4" indent="-298450" algn="ctr" rtl="0">
              <a:lnSpc>
                <a:spcPct val="115000"/>
              </a:lnSpc>
              <a:spcBef>
                <a:spcPts val="0"/>
              </a:spcBef>
              <a:spcAft>
                <a:spcPts val="0"/>
              </a:spcAft>
              <a:buClr>
                <a:schemeClr val="lt1"/>
              </a:buClr>
              <a:buSzPts val="1100"/>
              <a:buChar char="○"/>
              <a:defRPr>
                <a:solidFill>
                  <a:schemeClr val="lt1"/>
                </a:solidFill>
              </a:defRPr>
            </a:lvl5pPr>
            <a:lvl6pPr marL="2743200" lvl="5" indent="-298450" algn="ctr" rtl="0">
              <a:lnSpc>
                <a:spcPct val="115000"/>
              </a:lnSpc>
              <a:spcBef>
                <a:spcPts val="0"/>
              </a:spcBef>
              <a:spcAft>
                <a:spcPts val="0"/>
              </a:spcAft>
              <a:buClr>
                <a:schemeClr val="lt1"/>
              </a:buClr>
              <a:buSzPts val="1100"/>
              <a:buChar char="■"/>
              <a:defRPr>
                <a:solidFill>
                  <a:schemeClr val="lt1"/>
                </a:solidFill>
              </a:defRPr>
            </a:lvl6pPr>
            <a:lvl7pPr marL="3200400" lvl="6" indent="-298450" algn="ctr" rtl="0">
              <a:lnSpc>
                <a:spcPct val="115000"/>
              </a:lnSpc>
              <a:spcBef>
                <a:spcPts val="0"/>
              </a:spcBef>
              <a:spcAft>
                <a:spcPts val="0"/>
              </a:spcAft>
              <a:buClr>
                <a:schemeClr val="lt1"/>
              </a:buClr>
              <a:buSzPts val="1100"/>
              <a:buChar char="●"/>
              <a:defRPr>
                <a:solidFill>
                  <a:schemeClr val="lt1"/>
                </a:solidFill>
              </a:defRPr>
            </a:lvl7pPr>
            <a:lvl8pPr marL="3657600" lvl="7" indent="-298450" algn="ctr" rtl="0">
              <a:lnSpc>
                <a:spcPct val="115000"/>
              </a:lnSpc>
              <a:spcBef>
                <a:spcPts val="0"/>
              </a:spcBef>
              <a:spcAft>
                <a:spcPts val="0"/>
              </a:spcAft>
              <a:buClr>
                <a:schemeClr val="lt1"/>
              </a:buClr>
              <a:buSzPts val="1100"/>
              <a:buChar char="○"/>
              <a:defRPr>
                <a:solidFill>
                  <a:schemeClr val="lt1"/>
                </a:solidFill>
              </a:defRPr>
            </a:lvl8pPr>
            <a:lvl9pPr marL="4114800" lvl="8" indent="-298450" algn="ctr" rtl="0">
              <a:lnSpc>
                <a:spcPct val="115000"/>
              </a:lnSpc>
              <a:spcBef>
                <a:spcPts val="0"/>
              </a:spcBef>
              <a:spcAft>
                <a:spcPts val="0"/>
              </a:spcAft>
              <a:buClr>
                <a:schemeClr val="lt1"/>
              </a:buClr>
              <a:buSzPts val="1100"/>
              <a:buChar char="■"/>
              <a:defRPr>
                <a:solidFill>
                  <a:schemeClr val="lt1"/>
                </a:solidFill>
              </a:defRPr>
            </a:lvl9pPr>
          </a:lstStyle>
          <a:p>
            <a:endParaRPr/>
          </a:p>
        </p:txBody>
      </p:sp>
      <p:sp>
        <p:nvSpPr>
          <p:cNvPr id="317" name="Google Shape;317;p2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53" name="Google Shape;53;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ctrTitle"/>
          </p:nvPr>
        </p:nvSpPr>
        <p:spPr>
          <a:xfrm>
            <a:off x="824000" y="1156613"/>
            <a:ext cx="4255500" cy="18729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 sz="7000">
                <a:latin typeface="Aladin"/>
                <a:ea typeface="Aladin"/>
                <a:cs typeface="Aladin"/>
                <a:sym typeface="Aladin"/>
              </a:rPr>
              <a:t>WeSolve</a:t>
            </a:r>
            <a:endParaRPr sz="7000">
              <a:latin typeface="Aladin"/>
              <a:ea typeface="Aladin"/>
              <a:cs typeface="Aladin"/>
              <a:sym typeface="Aladin"/>
            </a:endParaRPr>
          </a:p>
        </p:txBody>
      </p:sp>
      <p:sp>
        <p:nvSpPr>
          <p:cNvPr id="323" name="Google Shape;323;p25"/>
          <p:cNvSpPr txBox="1">
            <a:spLocks noGrp="1"/>
          </p:cNvSpPr>
          <p:nvPr>
            <p:ph type="subTitle" idx="1"/>
          </p:nvPr>
        </p:nvSpPr>
        <p:spPr>
          <a:xfrm>
            <a:off x="941950" y="3088150"/>
            <a:ext cx="4137600" cy="1413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 sz="1700"/>
              <a:t>Nir Swartz</a:t>
            </a:r>
            <a:endParaRPr sz="1700"/>
          </a:p>
          <a:p>
            <a:pPr marL="0" lvl="0" indent="0" algn="l" rtl="0">
              <a:lnSpc>
                <a:spcPct val="100000"/>
              </a:lnSpc>
              <a:spcBef>
                <a:spcPts val="0"/>
              </a:spcBef>
              <a:spcAft>
                <a:spcPts val="0"/>
              </a:spcAft>
              <a:buSzPts val="1600"/>
              <a:buNone/>
            </a:pPr>
            <a:r>
              <a:rPr lang="en" sz="1700"/>
              <a:t>Guy Shnaider </a:t>
            </a:r>
            <a:endParaRPr sz="1700"/>
          </a:p>
          <a:p>
            <a:pPr marL="0" lvl="0" indent="0" algn="l" rtl="0">
              <a:lnSpc>
                <a:spcPct val="100000"/>
              </a:lnSpc>
              <a:spcBef>
                <a:spcPts val="0"/>
              </a:spcBef>
              <a:spcAft>
                <a:spcPts val="0"/>
              </a:spcAft>
              <a:buSzPts val="1600"/>
              <a:buNone/>
            </a:pPr>
            <a:r>
              <a:rPr lang="en" sz="1700"/>
              <a:t>Ido Gazit</a:t>
            </a:r>
            <a:endParaRPr sz="1700"/>
          </a:p>
          <a:p>
            <a:pPr marL="0" lvl="0" indent="0" algn="l" rtl="0">
              <a:lnSpc>
                <a:spcPct val="100000"/>
              </a:lnSpc>
              <a:spcBef>
                <a:spcPts val="0"/>
              </a:spcBef>
              <a:spcAft>
                <a:spcPts val="0"/>
              </a:spcAft>
              <a:buSzPts val="1600"/>
              <a:buNone/>
            </a:pPr>
            <a:r>
              <a:rPr lang="en" sz="1700"/>
              <a:t>Itai Weiss </a:t>
            </a:r>
            <a:endParaRPr sz="1700"/>
          </a:p>
        </p:txBody>
      </p:sp>
      <p:sp>
        <p:nvSpPr>
          <p:cNvPr id="324" name="Google Shape;324;p25"/>
          <p:cNvSpPr txBox="1">
            <a:spLocks noGrp="1"/>
          </p:cNvSpPr>
          <p:nvPr>
            <p:ph type="ctrTitle"/>
          </p:nvPr>
        </p:nvSpPr>
        <p:spPr>
          <a:xfrm>
            <a:off x="1297450" y="2249800"/>
            <a:ext cx="3083700" cy="7401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 sz="3000">
                <a:latin typeface="Aladin"/>
                <a:ea typeface="Aladin"/>
                <a:cs typeface="Aladin"/>
                <a:sym typeface="Aladin"/>
              </a:rPr>
              <a:t>a learning community</a:t>
            </a:r>
            <a:endParaRPr sz="3000">
              <a:latin typeface="Aladin"/>
              <a:ea typeface="Aladin"/>
              <a:cs typeface="Aladin"/>
              <a:sym typeface="Alad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The Main Idea</a:t>
            </a:r>
            <a:endParaRPr/>
          </a:p>
        </p:txBody>
      </p:sp>
      <p:sp>
        <p:nvSpPr>
          <p:cNvPr id="330" name="Google Shape;330;p26"/>
          <p:cNvSpPr txBox="1">
            <a:spLocks noGrp="1"/>
          </p:cNvSpPr>
          <p:nvPr>
            <p:ph type="body" idx="1"/>
          </p:nvPr>
        </p:nvSpPr>
        <p:spPr>
          <a:xfrm>
            <a:off x="1303800" y="1667825"/>
            <a:ext cx="7030500" cy="25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a:latin typeface="Aladin"/>
                <a:ea typeface="Aladin"/>
                <a:cs typeface="Aladin"/>
                <a:sym typeface="Aladin"/>
              </a:rPr>
              <a:t>WeSolve </a:t>
            </a:r>
            <a:r>
              <a:rPr lang="en"/>
              <a:t>is a platform for sharing and ranking solutions for university exams.</a:t>
            </a:r>
            <a:endParaRPr/>
          </a:p>
          <a:p>
            <a:pPr marL="0" lvl="0" indent="0" algn="l" rtl="0">
              <a:lnSpc>
                <a:spcPct val="115000"/>
              </a:lnSpc>
              <a:spcBef>
                <a:spcPts val="1200"/>
              </a:spcBef>
              <a:spcAft>
                <a:spcPts val="0"/>
              </a:spcAft>
              <a:buSzPts val="1300"/>
              <a:buNone/>
            </a:pPr>
            <a:r>
              <a:rPr lang="en"/>
              <a:t>Our goal is to create a learning community and help students to study better and pass the exams successfully.</a:t>
            </a:r>
            <a:endParaRPr/>
          </a:p>
          <a:p>
            <a:pPr marL="0" lvl="0" indent="0" algn="l" rtl="0">
              <a:lnSpc>
                <a:spcPct val="115000"/>
              </a:lnSpc>
              <a:spcBef>
                <a:spcPts val="1200"/>
              </a:spcBef>
              <a:spcAft>
                <a:spcPts val="0"/>
              </a:spcAft>
              <a:buSzPts val="1300"/>
              <a:buNone/>
            </a:pPr>
            <a:r>
              <a:rPr lang="en"/>
              <a:t>Students can register to </a:t>
            </a:r>
            <a:r>
              <a:rPr lang="en">
                <a:latin typeface="Aladin"/>
                <a:ea typeface="Aladin"/>
                <a:cs typeface="Aladin"/>
                <a:sym typeface="Aladin"/>
              </a:rPr>
              <a:t>WeSolve</a:t>
            </a:r>
            <a:r>
              <a:rPr lang="en"/>
              <a:t>, upload solutions to questions from past exams, watch other students’ solutions, and label/tag/rank solutions.</a:t>
            </a:r>
            <a:endParaRPr/>
          </a:p>
          <a:p>
            <a:pPr marL="0" lvl="0" indent="0" algn="l" rtl="0">
              <a:lnSpc>
                <a:spcPct val="115000"/>
              </a:lnSpc>
              <a:spcBef>
                <a:spcPts val="1200"/>
              </a:spcBef>
              <a:spcAft>
                <a:spcPts val="1200"/>
              </a:spcAft>
              <a:buSzPts val="1300"/>
              <a:buNone/>
            </a:pPr>
            <a:r>
              <a:rPr lang="en"/>
              <a:t>Crowd is what it’s all about - We use crowdsourcing to add the credibility dimension to existing exam solution sharing platforms such as Google Drive.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cxnSp>
        <p:nvCxnSpPr>
          <p:cNvPr id="335" name="Google Shape;335;p27"/>
          <p:cNvCxnSpPr/>
          <p:nvPr/>
        </p:nvCxnSpPr>
        <p:spPr>
          <a:xfrm>
            <a:off x="-6875" y="2900700"/>
            <a:ext cx="9150900" cy="0"/>
          </a:xfrm>
          <a:prstGeom prst="straightConnector1">
            <a:avLst/>
          </a:prstGeom>
          <a:noFill/>
          <a:ln w="19050" cap="flat" cmpd="sng">
            <a:solidFill>
              <a:schemeClr val="dk2"/>
            </a:solidFill>
            <a:prstDash val="solid"/>
            <a:round/>
            <a:headEnd type="none" w="sm" len="sm"/>
            <a:tailEnd type="none" w="sm" len="sm"/>
          </a:ln>
        </p:spPr>
      </p:cxnSp>
      <p:sp>
        <p:nvSpPr>
          <p:cNvPr id="336" name="Google Shape;336;p2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Crowdsourcing notions @ </a:t>
            </a:r>
            <a:r>
              <a:rPr lang="en">
                <a:latin typeface="Aladin"/>
                <a:ea typeface="Aladin"/>
                <a:cs typeface="Aladin"/>
                <a:sym typeface="Aladin"/>
              </a:rPr>
              <a:t>WeSolve</a:t>
            </a:r>
            <a:endParaRPr>
              <a:latin typeface="Aladin"/>
              <a:ea typeface="Aladin"/>
              <a:cs typeface="Aladin"/>
              <a:sym typeface="Aladin"/>
            </a:endParaRPr>
          </a:p>
        </p:txBody>
      </p:sp>
      <p:sp>
        <p:nvSpPr>
          <p:cNvPr id="337" name="Google Shape;337;p27"/>
          <p:cNvSpPr/>
          <p:nvPr/>
        </p:nvSpPr>
        <p:spPr>
          <a:xfrm>
            <a:off x="386125" y="2147401"/>
            <a:ext cx="1586700" cy="1506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7"/>
          <p:cNvSpPr txBox="1"/>
          <p:nvPr/>
        </p:nvSpPr>
        <p:spPr>
          <a:xfrm>
            <a:off x="426175" y="2596750"/>
            <a:ext cx="1506600" cy="60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Source Code Pro"/>
                <a:ea typeface="Source Code Pro"/>
                <a:cs typeface="Source Code Pro"/>
                <a:sym typeface="Source Code Pro"/>
              </a:rPr>
              <a:t>Ranking Solutions</a:t>
            </a:r>
            <a:endParaRPr sz="1800" b="0" i="0" u="none" strike="noStrike" cap="none">
              <a:solidFill>
                <a:schemeClr val="lt1"/>
              </a:solidFill>
              <a:latin typeface="Source Code Pro"/>
              <a:ea typeface="Source Code Pro"/>
              <a:cs typeface="Source Code Pro"/>
              <a:sym typeface="Source Code Pro"/>
            </a:endParaRPr>
          </a:p>
        </p:txBody>
      </p:sp>
      <p:sp>
        <p:nvSpPr>
          <p:cNvPr id="339" name="Google Shape;339;p27"/>
          <p:cNvSpPr/>
          <p:nvPr/>
        </p:nvSpPr>
        <p:spPr>
          <a:xfrm>
            <a:off x="2298025" y="1487224"/>
            <a:ext cx="2580300" cy="26295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7"/>
          <p:cNvSpPr txBox="1"/>
          <p:nvPr/>
        </p:nvSpPr>
        <p:spPr>
          <a:xfrm>
            <a:off x="2110825" y="2596800"/>
            <a:ext cx="2954700" cy="60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Source Code Pro"/>
                <a:ea typeface="Source Code Pro"/>
                <a:cs typeface="Source Code Pro"/>
                <a:sym typeface="Source Code Pro"/>
              </a:rPr>
              <a:t>Uploading Solutions</a:t>
            </a:r>
            <a:endParaRPr sz="3000" b="0" i="0" u="none" strike="noStrike" cap="none">
              <a:solidFill>
                <a:schemeClr val="lt1"/>
              </a:solidFill>
              <a:latin typeface="Source Code Pro"/>
              <a:ea typeface="Source Code Pro"/>
              <a:cs typeface="Source Code Pro"/>
              <a:sym typeface="Source Code Pro"/>
            </a:endParaRPr>
          </a:p>
        </p:txBody>
      </p:sp>
      <p:sp>
        <p:nvSpPr>
          <p:cNvPr id="341" name="Google Shape;341;p27"/>
          <p:cNvSpPr/>
          <p:nvPr/>
        </p:nvSpPr>
        <p:spPr>
          <a:xfrm>
            <a:off x="5243575" y="1924175"/>
            <a:ext cx="1891200" cy="18378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7"/>
          <p:cNvSpPr txBox="1"/>
          <p:nvPr/>
        </p:nvSpPr>
        <p:spPr>
          <a:xfrm>
            <a:off x="5404725" y="2596750"/>
            <a:ext cx="1506600" cy="60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Source Code Pro"/>
                <a:ea typeface="Source Code Pro"/>
                <a:cs typeface="Source Code Pro"/>
                <a:sym typeface="Source Code Pro"/>
              </a:rPr>
              <a:t>Labeling Questions</a:t>
            </a:r>
            <a:endParaRPr sz="1800" b="0" i="0" u="none" strike="noStrike" cap="none">
              <a:solidFill>
                <a:schemeClr val="lt1"/>
              </a:solidFill>
              <a:latin typeface="Source Code Pro"/>
              <a:ea typeface="Source Code Pro"/>
              <a:cs typeface="Source Code Pro"/>
              <a:sym typeface="Source Code Pro"/>
            </a:endParaRPr>
          </a:p>
        </p:txBody>
      </p:sp>
      <p:sp>
        <p:nvSpPr>
          <p:cNvPr id="343" name="Google Shape;343;p27"/>
          <p:cNvSpPr txBox="1"/>
          <p:nvPr/>
        </p:nvSpPr>
        <p:spPr>
          <a:xfrm>
            <a:off x="386125" y="3654000"/>
            <a:ext cx="15867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Upvote</a:t>
            </a:r>
            <a:endParaRPr sz="1400" b="0" i="0" u="none" strike="noStrike" cap="none">
              <a:solidFill>
                <a:srgbClr val="00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Downvote</a:t>
            </a:r>
            <a:endParaRPr sz="1400" b="0" i="0" u="none" strike="noStrike" cap="none">
              <a:solidFill>
                <a:srgbClr val="000000"/>
              </a:solidFill>
              <a:latin typeface="Nunito"/>
              <a:ea typeface="Nunito"/>
              <a:cs typeface="Nunito"/>
              <a:sym typeface="Nunito"/>
            </a:endParaRPr>
          </a:p>
        </p:txBody>
      </p:sp>
      <p:sp>
        <p:nvSpPr>
          <p:cNvPr id="344" name="Google Shape;344;p27"/>
          <p:cNvSpPr txBox="1"/>
          <p:nvPr/>
        </p:nvSpPr>
        <p:spPr>
          <a:xfrm>
            <a:off x="2716525" y="4116725"/>
            <a:ext cx="1743300" cy="648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Scanned solution</a:t>
            </a:r>
            <a:endParaRPr sz="1400" b="0" i="0" u="none" strike="noStrike" cap="none">
              <a:solidFill>
                <a:srgbClr val="000000"/>
              </a:solidFill>
              <a:latin typeface="Nunito"/>
              <a:ea typeface="Nunito"/>
              <a:cs typeface="Nunito"/>
              <a:sym typeface="Nunito"/>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Nunito"/>
                <a:ea typeface="Nunito"/>
                <a:cs typeface="Nunito"/>
                <a:sym typeface="Nunito"/>
              </a:rPr>
              <a:t>Free text</a:t>
            </a:r>
            <a:endParaRPr sz="1400" b="0" i="0" u="none" strike="noStrike" cap="none">
              <a:solidFill>
                <a:srgbClr val="000000"/>
              </a:solidFill>
              <a:latin typeface="Nunito"/>
              <a:ea typeface="Nunito"/>
              <a:cs typeface="Nunito"/>
              <a:sym typeface="Nunito"/>
            </a:endParaRPr>
          </a:p>
        </p:txBody>
      </p:sp>
      <p:sp>
        <p:nvSpPr>
          <p:cNvPr id="345" name="Google Shape;345;p27"/>
          <p:cNvSpPr txBox="1"/>
          <p:nvPr/>
        </p:nvSpPr>
        <p:spPr>
          <a:xfrm>
            <a:off x="5317525" y="3704625"/>
            <a:ext cx="1891200" cy="142343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400"/>
              <a:buFont typeface="Arial"/>
              <a:buNone/>
            </a:pPr>
            <a:r>
              <a:rPr lang="en" sz="1400" b="0" i="0" u="none" strike="noStrike" cap="none" dirty="0">
                <a:solidFill>
                  <a:srgbClr val="000000"/>
                </a:solidFill>
                <a:latin typeface="Nunito"/>
                <a:ea typeface="Nunito"/>
                <a:cs typeface="Nunito"/>
                <a:sym typeface="Nunito"/>
              </a:rPr>
              <a:t>Topic</a:t>
            </a:r>
            <a:endParaRPr sz="1400" b="0" i="0" u="none" strike="noStrike" cap="none" dirty="0">
              <a:solidFill>
                <a:srgbClr val="000000"/>
              </a:solidFill>
              <a:latin typeface="Nunito"/>
              <a:ea typeface="Nunito"/>
              <a:cs typeface="Nunito"/>
              <a:sym typeface="Nunito"/>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dirty="0">
                <a:solidFill>
                  <a:srgbClr val="000000"/>
                </a:solidFill>
                <a:latin typeface="Nunito"/>
                <a:ea typeface="Nunito"/>
                <a:cs typeface="Nunito"/>
                <a:sym typeface="Nunito"/>
              </a:rPr>
              <a:t>Difficulty</a:t>
            </a:r>
            <a:endParaRPr sz="1400" b="0" i="0" u="none" strike="noStrike" cap="none" dirty="0">
              <a:solidFill>
                <a:srgbClr val="000000"/>
              </a:solidFill>
              <a:latin typeface="Nunito"/>
              <a:ea typeface="Nunito"/>
              <a:cs typeface="Nunito"/>
              <a:sym typeface="Nunito"/>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dirty="0">
                <a:solidFill>
                  <a:srgbClr val="000000"/>
                </a:solidFill>
                <a:latin typeface="Nunito"/>
                <a:ea typeface="Nunito"/>
                <a:cs typeface="Nunito"/>
                <a:sym typeface="Nunito"/>
              </a:rPr>
              <a:t>Importance</a:t>
            </a:r>
            <a:endParaRPr sz="1400" b="0" i="0" u="none" strike="noStrike" cap="none" dirty="0">
              <a:solidFill>
                <a:srgbClr val="000000"/>
              </a:solidFill>
              <a:latin typeface="Nunito"/>
              <a:ea typeface="Nunito"/>
              <a:cs typeface="Nunito"/>
              <a:sym typeface="Nunito"/>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dirty="0">
                <a:solidFill>
                  <a:srgbClr val="000000"/>
                </a:solidFill>
                <a:latin typeface="Nunito"/>
                <a:ea typeface="Nunito"/>
                <a:cs typeface="Nunito"/>
                <a:sym typeface="Nunito"/>
              </a:rPr>
              <a:t>Points percentage</a:t>
            </a:r>
            <a:endParaRPr sz="1400" b="0" i="0" u="none" strike="noStrike" cap="none" dirty="0">
              <a:solidFill>
                <a:srgbClr val="000000"/>
              </a:solidFill>
              <a:latin typeface="Nunito"/>
              <a:ea typeface="Nunito"/>
              <a:cs typeface="Nunito"/>
              <a:sym typeface="Nunito"/>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dirty="0">
                <a:solidFill>
                  <a:srgbClr val="000000"/>
                </a:solidFill>
                <a:latin typeface="Nunito"/>
                <a:ea typeface="Nunito"/>
                <a:cs typeface="Nunito"/>
                <a:sym typeface="Nunito"/>
              </a:rPr>
              <a:t>Multichoice or open</a:t>
            </a:r>
            <a:endParaRPr sz="1400" b="0" i="0" u="none" strike="noStrike" cap="none" dirty="0">
              <a:solidFill>
                <a:srgbClr val="000000"/>
              </a:solidFill>
              <a:latin typeface="Nunito"/>
              <a:ea typeface="Nunito"/>
              <a:cs typeface="Nunito"/>
              <a:sym typeface="Nunito"/>
            </a:endParaRPr>
          </a:p>
        </p:txBody>
      </p:sp>
      <p:sp>
        <p:nvSpPr>
          <p:cNvPr id="346" name="Google Shape;346;p27"/>
          <p:cNvSpPr/>
          <p:nvPr/>
        </p:nvSpPr>
        <p:spPr>
          <a:xfrm>
            <a:off x="7437725" y="2147400"/>
            <a:ext cx="1506600" cy="1506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7"/>
          <p:cNvSpPr txBox="1"/>
          <p:nvPr/>
        </p:nvSpPr>
        <p:spPr>
          <a:xfrm>
            <a:off x="7437725" y="2596750"/>
            <a:ext cx="1506600" cy="60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dirty="0">
                <a:solidFill>
                  <a:schemeClr val="lt1"/>
                </a:solidFill>
                <a:latin typeface="Source Code Pro"/>
                <a:ea typeface="Source Code Pro"/>
                <a:cs typeface="Source Code Pro"/>
                <a:sym typeface="Source Code Pro"/>
              </a:rPr>
              <a:t>Questions </a:t>
            </a:r>
            <a:r>
              <a:rPr lang="en" sz="1700" b="0" i="0" u="none" strike="noStrike" cap="none" dirty="0">
                <a:solidFill>
                  <a:schemeClr val="lt1"/>
                </a:solidFill>
                <a:latin typeface="Source Code Pro"/>
                <a:ea typeface="Source Code Pro"/>
                <a:cs typeface="Source Code Pro"/>
                <a:sym typeface="Source Code Pro"/>
              </a:rPr>
              <a:t>Similarity</a:t>
            </a:r>
            <a:endParaRPr sz="1700" b="0" i="0" u="none" strike="noStrike" cap="none" dirty="0">
              <a:solidFill>
                <a:schemeClr val="lt1"/>
              </a:solidFill>
              <a:latin typeface="Source Code Pro"/>
              <a:ea typeface="Source Code Pro"/>
              <a:cs typeface="Source Code Pro"/>
              <a:sym typeface="Source Code Pro"/>
            </a:endParaRPr>
          </a:p>
        </p:txBody>
      </p:sp>
      <p:sp>
        <p:nvSpPr>
          <p:cNvPr id="348" name="Google Shape;348;p27"/>
          <p:cNvSpPr txBox="1"/>
          <p:nvPr/>
        </p:nvSpPr>
        <p:spPr>
          <a:xfrm>
            <a:off x="7437725" y="3654000"/>
            <a:ext cx="15066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a:latin typeface="Nunito"/>
                <a:ea typeface="Nunito"/>
                <a:cs typeface="Nunito"/>
                <a:sym typeface="Nunito"/>
              </a:rPr>
              <a:t>Measured by distance function</a:t>
            </a:r>
            <a:endParaRPr sz="1400" b="0" i="0" u="none" strike="noStrike" cap="none">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Features @</a:t>
            </a:r>
            <a:r>
              <a:rPr lang="en">
                <a:latin typeface="Aladin"/>
                <a:ea typeface="Aladin"/>
                <a:cs typeface="Aladin"/>
                <a:sym typeface="Aladin"/>
              </a:rPr>
              <a:t> WeSolve</a:t>
            </a:r>
            <a:endParaRPr>
              <a:latin typeface="Aladin"/>
              <a:ea typeface="Aladin"/>
              <a:cs typeface="Aladin"/>
              <a:sym typeface="Aladin"/>
            </a:endParaRPr>
          </a:p>
        </p:txBody>
      </p:sp>
      <p:sp>
        <p:nvSpPr>
          <p:cNvPr id="354" name="Google Shape;354;p28"/>
          <p:cNvSpPr txBox="1">
            <a:spLocks noGrp="1"/>
          </p:cNvSpPr>
          <p:nvPr>
            <p:ph type="body" idx="1"/>
          </p:nvPr>
        </p:nvSpPr>
        <p:spPr>
          <a:xfrm>
            <a:off x="1003900" y="1729775"/>
            <a:ext cx="7733700" cy="3017100"/>
          </a:xfrm>
          <a:prstGeom prst="rect">
            <a:avLst/>
          </a:prstGeom>
          <a:noFill/>
          <a:ln>
            <a:noFill/>
          </a:ln>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Students can upload their solutions for exams.</a:t>
            </a:r>
            <a:endParaRPr/>
          </a:p>
          <a:p>
            <a:pPr marL="457200" lvl="0" indent="-311150" algn="l" rtl="0">
              <a:lnSpc>
                <a:spcPct val="200000"/>
              </a:lnSpc>
              <a:spcBef>
                <a:spcPts val="0"/>
              </a:spcBef>
              <a:spcAft>
                <a:spcPts val="0"/>
              </a:spcAft>
              <a:buSzPts val="1300"/>
              <a:buChar char="●"/>
            </a:pPr>
            <a:r>
              <a:rPr lang="en"/>
              <a:t>Students can label exam questions from previous years.</a:t>
            </a:r>
            <a:endParaRPr/>
          </a:p>
          <a:p>
            <a:pPr marL="457200" lvl="0" indent="-311150" algn="l" rtl="0">
              <a:lnSpc>
                <a:spcPct val="200000"/>
              </a:lnSpc>
              <a:spcBef>
                <a:spcPts val="0"/>
              </a:spcBef>
              <a:spcAft>
                <a:spcPts val="0"/>
              </a:spcAft>
              <a:buSzPts val="1300"/>
              <a:buChar char="●"/>
            </a:pPr>
            <a:r>
              <a:rPr lang="en"/>
              <a:t>Students can rank other students’ solutions.</a:t>
            </a:r>
            <a:endParaRPr/>
          </a:p>
          <a:p>
            <a:pPr marL="457200" lvl="0" indent="-311150" algn="l" rtl="0">
              <a:lnSpc>
                <a:spcPct val="200000"/>
              </a:lnSpc>
              <a:spcBef>
                <a:spcPts val="0"/>
              </a:spcBef>
              <a:spcAft>
                <a:spcPts val="0"/>
              </a:spcAft>
              <a:buSzPts val="1300"/>
              <a:buChar char="●"/>
            </a:pPr>
            <a:r>
              <a:rPr lang="en"/>
              <a:t>For each question, students can see the best solutions according to the students’ ranking.</a:t>
            </a:r>
            <a:endParaRPr/>
          </a:p>
          <a:p>
            <a:pPr marL="457200" lvl="0" indent="-311150" algn="l" rtl="0">
              <a:lnSpc>
                <a:spcPct val="200000"/>
              </a:lnSpc>
              <a:spcBef>
                <a:spcPts val="0"/>
              </a:spcBef>
              <a:spcAft>
                <a:spcPts val="0"/>
              </a:spcAft>
              <a:buSzPts val="1300"/>
              <a:buChar char="●"/>
            </a:pPr>
            <a:r>
              <a:rPr lang="en"/>
              <a:t>For each question, students can see similar questions according to the students’ labeling.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Obstacles</a:t>
            </a:r>
            <a:endParaRPr/>
          </a:p>
        </p:txBody>
      </p:sp>
      <p:sp>
        <p:nvSpPr>
          <p:cNvPr id="360" name="Google Shape;360;p29"/>
          <p:cNvSpPr txBox="1">
            <a:spLocks noGrp="1"/>
          </p:cNvSpPr>
          <p:nvPr>
            <p:ph type="body" idx="1"/>
          </p:nvPr>
        </p:nvSpPr>
        <p:spPr>
          <a:xfrm>
            <a:off x="1303800" y="1544450"/>
            <a:ext cx="7297500" cy="3339900"/>
          </a:xfrm>
          <a:prstGeom prst="rect">
            <a:avLst/>
          </a:prstGeom>
          <a:noFill/>
          <a:ln>
            <a:noFill/>
          </a:ln>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b="1" u="sng"/>
              <a:t>Motivation</a:t>
            </a:r>
            <a:r>
              <a:rPr lang="en" u="sng"/>
              <a:t>:</a:t>
            </a:r>
            <a:r>
              <a:rPr lang="en"/>
              <a:t> We need to make sure that enough data is provided by the students. Therefore, each user is given a rank that is affected by its activity in the platform - Answering questions, upvoting/downvoting other student solutions, labeling questions.</a:t>
            </a:r>
            <a:endParaRPr/>
          </a:p>
          <a:p>
            <a:pPr marL="457200" lvl="0" indent="-311150" algn="l" rtl="0">
              <a:lnSpc>
                <a:spcPct val="200000"/>
              </a:lnSpc>
              <a:spcBef>
                <a:spcPts val="0"/>
              </a:spcBef>
              <a:spcAft>
                <a:spcPts val="0"/>
              </a:spcAft>
              <a:buSzPts val="1300"/>
              <a:buChar char="●"/>
            </a:pPr>
            <a:r>
              <a:rPr lang="en" b="1" u="sng"/>
              <a:t>Quality of Solutions</a:t>
            </a:r>
            <a:r>
              <a:rPr lang="en" u="sng"/>
              <a:t>:</a:t>
            </a:r>
            <a:r>
              <a:rPr lang="en"/>
              <a:t> In order to award high quality solutions, students that upload high rated solutions will be given benefits, such as higher answer position in questions.</a:t>
            </a:r>
            <a:endParaRPr/>
          </a:p>
          <a:p>
            <a:pPr marL="457200" lvl="0" indent="-311150" algn="l" rtl="0">
              <a:lnSpc>
                <a:spcPct val="200000"/>
              </a:lnSpc>
              <a:spcBef>
                <a:spcPts val="0"/>
              </a:spcBef>
              <a:spcAft>
                <a:spcPts val="0"/>
              </a:spcAft>
              <a:buSzPts val="1300"/>
              <a:buChar char="●"/>
            </a:pPr>
            <a:r>
              <a:rPr lang="en" b="1" u="sng"/>
              <a:t>Spammers</a:t>
            </a:r>
            <a:r>
              <a:rPr lang="en" u="sng"/>
              <a:t>:</a:t>
            </a:r>
            <a:r>
              <a:rPr lang="en"/>
              <a:t>  Student can post non-valuable data just to use the website, so using the crowd we detect and block non relevant data. Low ranked users have higher risk to be spammers, and will be eventually blocked from the platform.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Technology &amp; Architecture</a:t>
            </a:r>
            <a:endParaRPr/>
          </a:p>
        </p:txBody>
      </p:sp>
      <p:sp>
        <p:nvSpPr>
          <p:cNvPr id="366" name="Google Shape;366;p30"/>
          <p:cNvSpPr txBox="1">
            <a:spLocks noGrp="1"/>
          </p:cNvSpPr>
          <p:nvPr>
            <p:ph type="body" idx="1"/>
          </p:nvPr>
        </p:nvSpPr>
        <p:spPr>
          <a:xfrm>
            <a:off x="1303800" y="1705000"/>
            <a:ext cx="7030500" cy="2541600"/>
          </a:xfrm>
          <a:prstGeom prst="rect">
            <a:avLst/>
          </a:prstGeom>
          <a:noFill/>
          <a:ln>
            <a:noFill/>
          </a:ln>
        </p:spPr>
        <p:txBody>
          <a:bodyPr spcFirstLastPara="1" wrap="square" lIns="91425" tIns="91425" rIns="91425" bIns="91425" anchor="t" anchorCtr="0">
            <a:normAutofit/>
          </a:bodyPr>
          <a:lstStyle/>
          <a:p>
            <a:pPr marL="457200" lvl="0" indent="-400050" algn="l" rtl="0">
              <a:lnSpc>
                <a:spcPct val="115000"/>
              </a:lnSpc>
              <a:spcBef>
                <a:spcPts val="0"/>
              </a:spcBef>
              <a:spcAft>
                <a:spcPts val="0"/>
              </a:spcAft>
              <a:buSzPts val="2700"/>
              <a:buChar char="●"/>
            </a:pPr>
            <a:r>
              <a:rPr lang="en" sz="2700" b="1" baseline="30000">
                <a:solidFill>
                  <a:schemeClr val="lt1"/>
                </a:solidFill>
              </a:rPr>
              <a:t>Platform </a:t>
            </a:r>
            <a:r>
              <a:rPr lang="en" sz="2700" baseline="30000">
                <a:solidFill>
                  <a:schemeClr val="lt1"/>
                </a:solidFill>
              </a:rPr>
              <a:t>- Website</a:t>
            </a:r>
            <a:endParaRPr sz="2700" baseline="30000">
              <a:solidFill>
                <a:schemeClr val="lt1"/>
              </a:solidFill>
            </a:endParaRPr>
          </a:p>
          <a:p>
            <a:pPr marL="457200" lvl="0" indent="-400050" algn="l" rtl="0">
              <a:lnSpc>
                <a:spcPct val="115000"/>
              </a:lnSpc>
              <a:spcBef>
                <a:spcPts val="0"/>
              </a:spcBef>
              <a:spcAft>
                <a:spcPts val="0"/>
              </a:spcAft>
              <a:buSzPts val="2700"/>
              <a:buChar char="●"/>
            </a:pPr>
            <a:r>
              <a:rPr lang="en" sz="2700" b="1" baseline="30000">
                <a:solidFill>
                  <a:schemeClr val="lt1"/>
                </a:solidFill>
              </a:rPr>
              <a:t>Backend </a:t>
            </a:r>
            <a:r>
              <a:rPr lang="en" sz="2700" baseline="30000">
                <a:solidFill>
                  <a:schemeClr val="lt1"/>
                </a:solidFill>
              </a:rPr>
              <a:t>- Python, Django</a:t>
            </a:r>
            <a:endParaRPr sz="2700" baseline="30000">
              <a:solidFill>
                <a:schemeClr val="lt1"/>
              </a:solidFill>
            </a:endParaRPr>
          </a:p>
          <a:p>
            <a:pPr marL="457200" lvl="0" indent="-400050" algn="l" rtl="0">
              <a:lnSpc>
                <a:spcPct val="115000"/>
              </a:lnSpc>
              <a:spcBef>
                <a:spcPts val="0"/>
              </a:spcBef>
              <a:spcAft>
                <a:spcPts val="0"/>
              </a:spcAft>
              <a:buSzPts val="2700"/>
              <a:buChar char="●"/>
            </a:pPr>
            <a:r>
              <a:rPr lang="en" sz="2700" b="1" baseline="30000">
                <a:solidFill>
                  <a:schemeClr val="lt1"/>
                </a:solidFill>
              </a:rPr>
              <a:t>Frontend</a:t>
            </a:r>
            <a:r>
              <a:rPr lang="en" sz="2700" baseline="30000">
                <a:solidFill>
                  <a:schemeClr val="lt1"/>
                </a:solidFill>
              </a:rPr>
              <a:t> - Vue.js</a:t>
            </a:r>
            <a:endParaRPr sz="2700" baseline="30000">
              <a:solidFill>
                <a:schemeClr val="lt1"/>
              </a:solidFill>
            </a:endParaRPr>
          </a:p>
          <a:p>
            <a:pPr marL="457200" lvl="0" indent="-400050" algn="l" rtl="0">
              <a:lnSpc>
                <a:spcPct val="115000"/>
              </a:lnSpc>
              <a:spcBef>
                <a:spcPts val="0"/>
              </a:spcBef>
              <a:spcAft>
                <a:spcPts val="0"/>
              </a:spcAft>
              <a:buSzPts val="2700"/>
              <a:buChar char="●"/>
            </a:pPr>
            <a:r>
              <a:rPr lang="en" sz="2700" b="1" baseline="30000">
                <a:solidFill>
                  <a:schemeClr val="lt1"/>
                </a:solidFill>
              </a:rPr>
              <a:t>Database</a:t>
            </a:r>
            <a:r>
              <a:rPr lang="en" sz="2700" baseline="30000">
                <a:solidFill>
                  <a:schemeClr val="lt1"/>
                </a:solidFill>
              </a:rPr>
              <a:t> - MySQL</a:t>
            </a:r>
            <a:endParaRPr sz="2700" baseline="30000">
              <a:solidFill>
                <a:schemeClr val="lt1"/>
              </a:solidFill>
            </a:endParaRPr>
          </a:p>
        </p:txBody>
      </p:sp>
      <p:sp>
        <p:nvSpPr>
          <p:cNvPr id="367" name="Google Shape;367;p30"/>
          <p:cNvSpPr txBox="1"/>
          <p:nvPr/>
        </p:nvSpPr>
        <p:spPr>
          <a:xfrm>
            <a:off x="1584354" y="1827521"/>
            <a:ext cx="4233000" cy="210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700" b="1" baseline="30000">
                <a:solidFill>
                  <a:schemeClr val="dk2"/>
                </a:solidFill>
                <a:latin typeface="Nunito"/>
                <a:ea typeface="Nunito"/>
                <a:cs typeface="Nunito"/>
                <a:sym typeface="Nunito"/>
              </a:rPr>
              <a:t>Platform </a:t>
            </a:r>
            <a:r>
              <a:rPr lang="en" sz="2700" baseline="30000">
                <a:solidFill>
                  <a:schemeClr val="dk2"/>
                </a:solidFill>
                <a:latin typeface="Nunito"/>
                <a:ea typeface="Nunito"/>
                <a:cs typeface="Nunito"/>
                <a:sym typeface="Nunito"/>
              </a:rPr>
              <a:t>- Website</a:t>
            </a:r>
            <a:endParaRPr sz="2700" baseline="30000">
              <a:solidFill>
                <a:schemeClr val="dk2"/>
              </a:solidFill>
              <a:latin typeface="Nunito"/>
              <a:ea typeface="Nunito"/>
              <a:cs typeface="Nunito"/>
              <a:sym typeface="Nunito"/>
            </a:endParaRPr>
          </a:p>
          <a:p>
            <a:pPr marL="0" lvl="0" indent="0" algn="l" rtl="0">
              <a:lnSpc>
                <a:spcPct val="115000"/>
              </a:lnSpc>
              <a:spcBef>
                <a:spcPts val="0"/>
              </a:spcBef>
              <a:spcAft>
                <a:spcPts val="0"/>
              </a:spcAft>
              <a:buNone/>
            </a:pPr>
            <a:r>
              <a:rPr lang="en" sz="2700" b="1" baseline="30000">
                <a:solidFill>
                  <a:schemeClr val="dk2"/>
                </a:solidFill>
                <a:latin typeface="Nunito"/>
                <a:ea typeface="Nunito"/>
                <a:cs typeface="Nunito"/>
                <a:sym typeface="Nunito"/>
              </a:rPr>
              <a:t>Backend </a:t>
            </a:r>
            <a:r>
              <a:rPr lang="en" sz="2700" baseline="30000">
                <a:solidFill>
                  <a:schemeClr val="dk2"/>
                </a:solidFill>
                <a:latin typeface="Nunito"/>
                <a:ea typeface="Nunito"/>
                <a:cs typeface="Nunito"/>
                <a:sym typeface="Nunito"/>
              </a:rPr>
              <a:t>- Python, Django</a:t>
            </a:r>
            <a:endParaRPr sz="2700" baseline="30000">
              <a:solidFill>
                <a:schemeClr val="dk2"/>
              </a:solidFill>
              <a:latin typeface="Nunito"/>
              <a:ea typeface="Nunito"/>
              <a:cs typeface="Nunito"/>
              <a:sym typeface="Nunito"/>
            </a:endParaRPr>
          </a:p>
          <a:p>
            <a:pPr marL="0" lvl="0" indent="0" algn="l" rtl="0">
              <a:lnSpc>
                <a:spcPct val="115000"/>
              </a:lnSpc>
              <a:spcBef>
                <a:spcPts val="0"/>
              </a:spcBef>
              <a:spcAft>
                <a:spcPts val="0"/>
              </a:spcAft>
              <a:buNone/>
            </a:pPr>
            <a:r>
              <a:rPr lang="en" sz="2700" b="1" baseline="30000">
                <a:solidFill>
                  <a:schemeClr val="dk2"/>
                </a:solidFill>
                <a:latin typeface="Nunito"/>
                <a:ea typeface="Nunito"/>
                <a:cs typeface="Nunito"/>
                <a:sym typeface="Nunito"/>
              </a:rPr>
              <a:t>Frontend</a:t>
            </a:r>
            <a:r>
              <a:rPr lang="en" sz="2700" baseline="30000">
                <a:solidFill>
                  <a:schemeClr val="dk2"/>
                </a:solidFill>
                <a:latin typeface="Nunito"/>
                <a:ea typeface="Nunito"/>
                <a:cs typeface="Nunito"/>
                <a:sym typeface="Nunito"/>
              </a:rPr>
              <a:t> - Vue.js</a:t>
            </a:r>
            <a:endParaRPr sz="2700" baseline="30000">
              <a:solidFill>
                <a:schemeClr val="dk2"/>
              </a:solidFill>
              <a:latin typeface="Nunito"/>
              <a:ea typeface="Nunito"/>
              <a:cs typeface="Nunito"/>
              <a:sym typeface="Nunito"/>
            </a:endParaRPr>
          </a:p>
          <a:p>
            <a:pPr marL="0" lvl="0" indent="0" algn="l" rtl="0">
              <a:lnSpc>
                <a:spcPct val="115000"/>
              </a:lnSpc>
              <a:spcBef>
                <a:spcPts val="0"/>
              </a:spcBef>
              <a:spcAft>
                <a:spcPts val="0"/>
              </a:spcAft>
              <a:buNone/>
            </a:pPr>
            <a:r>
              <a:rPr lang="en" sz="2700" b="1" baseline="30000">
                <a:solidFill>
                  <a:schemeClr val="dk2"/>
                </a:solidFill>
                <a:latin typeface="Nunito"/>
                <a:ea typeface="Nunito"/>
                <a:cs typeface="Nunito"/>
                <a:sym typeface="Nunito"/>
              </a:rPr>
              <a:t>Database</a:t>
            </a:r>
            <a:r>
              <a:rPr lang="en" sz="2700" baseline="30000">
                <a:solidFill>
                  <a:schemeClr val="dk2"/>
                </a:solidFill>
                <a:latin typeface="Nunito"/>
                <a:ea typeface="Nunito"/>
                <a:cs typeface="Nunito"/>
                <a:sym typeface="Nunito"/>
              </a:rPr>
              <a:t> - sqlite3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Our Team</a:t>
            </a:r>
            <a:endParaRPr/>
          </a:p>
        </p:txBody>
      </p:sp>
      <p:sp>
        <p:nvSpPr>
          <p:cNvPr id="373" name="Google Shape;373;p31"/>
          <p:cNvSpPr txBox="1">
            <a:spLocks noGrp="1"/>
          </p:cNvSpPr>
          <p:nvPr>
            <p:ph type="body" idx="1"/>
          </p:nvPr>
        </p:nvSpPr>
        <p:spPr>
          <a:xfrm>
            <a:off x="1303800" y="1705000"/>
            <a:ext cx="7030500" cy="2541600"/>
          </a:xfrm>
          <a:prstGeom prst="rect">
            <a:avLst/>
          </a:prstGeom>
          <a:noFill/>
          <a:ln>
            <a:noFill/>
          </a:ln>
        </p:spPr>
        <p:txBody>
          <a:bodyPr spcFirstLastPara="1" wrap="square" lIns="91425" tIns="91425" rIns="91425" bIns="91425" anchor="t" anchorCtr="0">
            <a:normAutofit/>
          </a:bodyPr>
          <a:lstStyle/>
          <a:p>
            <a:pPr marL="457200" lvl="0" indent="-400050" algn="l" rtl="0">
              <a:lnSpc>
                <a:spcPct val="115000"/>
              </a:lnSpc>
              <a:spcBef>
                <a:spcPts val="0"/>
              </a:spcBef>
              <a:spcAft>
                <a:spcPts val="0"/>
              </a:spcAft>
              <a:buSzPts val="2700"/>
              <a:buChar char="●"/>
            </a:pPr>
            <a:r>
              <a:rPr lang="en" sz="2700" b="1" baseline="30000">
                <a:solidFill>
                  <a:schemeClr val="lt1"/>
                </a:solidFill>
              </a:rPr>
              <a:t>Backend </a:t>
            </a:r>
            <a:r>
              <a:rPr lang="en" sz="2700" baseline="30000">
                <a:solidFill>
                  <a:schemeClr val="lt1"/>
                </a:solidFill>
              </a:rPr>
              <a:t>- Guy Shnaider &amp; Nir Swartz</a:t>
            </a:r>
            <a:endParaRPr sz="2700" baseline="30000">
              <a:solidFill>
                <a:schemeClr val="lt1"/>
              </a:solidFill>
            </a:endParaRPr>
          </a:p>
          <a:p>
            <a:pPr marL="457200" lvl="0" indent="-400050" algn="l" rtl="0">
              <a:lnSpc>
                <a:spcPct val="115000"/>
              </a:lnSpc>
              <a:spcBef>
                <a:spcPts val="0"/>
              </a:spcBef>
              <a:spcAft>
                <a:spcPts val="0"/>
              </a:spcAft>
              <a:buSzPts val="2700"/>
              <a:buChar char="●"/>
            </a:pPr>
            <a:r>
              <a:rPr lang="en" sz="2700" b="1" baseline="30000">
                <a:solidFill>
                  <a:schemeClr val="lt1"/>
                </a:solidFill>
              </a:rPr>
              <a:t>Frontend</a:t>
            </a:r>
            <a:r>
              <a:rPr lang="en" sz="2700" baseline="30000">
                <a:solidFill>
                  <a:schemeClr val="lt1"/>
                </a:solidFill>
              </a:rPr>
              <a:t> - Ido Gazit &amp; Itai Weiss</a:t>
            </a:r>
            <a:endParaRPr sz="2700" baseline="30000">
              <a:solidFill>
                <a:schemeClr val="lt1"/>
              </a:solidFill>
            </a:endParaRPr>
          </a:p>
        </p:txBody>
      </p:sp>
      <p:sp>
        <p:nvSpPr>
          <p:cNvPr id="374" name="Google Shape;374;p31"/>
          <p:cNvSpPr txBox="1"/>
          <p:nvPr/>
        </p:nvSpPr>
        <p:spPr>
          <a:xfrm>
            <a:off x="1562050" y="1828575"/>
            <a:ext cx="4389300" cy="107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700" b="1" baseline="30000">
                <a:solidFill>
                  <a:schemeClr val="dk2"/>
                </a:solidFill>
                <a:latin typeface="Nunito"/>
                <a:ea typeface="Nunito"/>
                <a:cs typeface="Nunito"/>
                <a:sym typeface="Nunito"/>
              </a:rPr>
              <a:t>Backend </a:t>
            </a:r>
            <a:r>
              <a:rPr lang="en" sz="2700" baseline="30000">
                <a:solidFill>
                  <a:schemeClr val="dk2"/>
                </a:solidFill>
                <a:latin typeface="Nunito"/>
                <a:ea typeface="Nunito"/>
                <a:cs typeface="Nunito"/>
                <a:sym typeface="Nunito"/>
              </a:rPr>
              <a:t>- Guy Shnaider &amp; Nir Swartz</a:t>
            </a:r>
            <a:endParaRPr sz="2700" baseline="30000">
              <a:solidFill>
                <a:schemeClr val="dk2"/>
              </a:solidFill>
              <a:latin typeface="Nunito"/>
              <a:ea typeface="Nunito"/>
              <a:cs typeface="Nunito"/>
              <a:sym typeface="Nunito"/>
            </a:endParaRPr>
          </a:p>
          <a:p>
            <a:pPr marL="0" lvl="0" indent="0" algn="l" rtl="0">
              <a:lnSpc>
                <a:spcPct val="115000"/>
              </a:lnSpc>
              <a:spcBef>
                <a:spcPts val="0"/>
              </a:spcBef>
              <a:spcAft>
                <a:spcPts val="0"/>
              </a:spcAft>
              <a:buNone/>
            </a:pPr>
            <a:r>
              <a:rPr lang="en" sz="2700" b="1" baseline="30000">
                <a:solidFill>
                  <a:schemeClr val="dk2"/>
                </a:solidFill>
                <a:latin typeface="Nunito"/>
                <a:ea typeface="Nunito"/>
                <a:cs typeface="Nunito"/>
                <a:sym typeface="Nunito"/>
              </a:rPr>
              <a:t>Frontend</a:t>
            </a:r>
            <a:r>
              <a:rPr lang="en" sz="2700" baseline="30000">
                <a:solidFill>
                  <a:schemeClr val="dk2"/>
                </a:solidFill>
                <a:latin typeface="Nunito"/>
                <a:ea typeface="Nunito"/>
                <a:cs typeface="Nunito"/>
                <a:sym typeface="Nunito"/>
              </a:rPr>
              <a:t> - Ido Gazit &amp; Itai Weiss</a:t>
            </a:r>
            <a:endParaRPr sz="2700" baseline="300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2"/>
          <p:cNvSpPr txBox="1">
            <a:spLocks noGrp="1"/>
          </p:cNvSpPr>
          <p:nvPr>
            <p:ph type="title"/>
          </p:nvPr>
        </p:nvSpPr>
        <p:spPr>
          <a:xfrm>
            <a:off x="1183800" y="691125"/>
            <a:ext cx="3312000" cy="1590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Thank you!</a:t>
            </a:r>
            <a:endParaRPr/>
          </a:p>
        </p:txBody>
      </p:sp>
      <p:pic>
        <p:nvPicPr>
          <p:cNvPr id="380" name="Google Shape;380;p32"/>
          <p:cNvPicPr preferRelativeResize="0"/>
          <p:nvPr/>
        </p:nvPicPr>
        <p:blipFill rotWithShape="1">
          <a:blip r:embed="rId3">
            <a:alphaModFix/>
          </a:blip>
          <a:srcRect/>
          <a:stretch/>
        </p:blipFill>
        <p:spPr>
          <a:xfrm>
            <a:off x="4000500" y="0"/>
            <a:ext cx="5143500" cy="5143500"/>
          </a:xfrm>
          <a:prstGeom prst="rect">
            <a:avLst/>
          </a:prstGeom>
          <a:noFill/>
          <a:ln>
            <a:noFill/>
          </a:ln>
        </p:spPr>
      </p:pic>
      <p:pic>
        <p:nvPicPr>
          <p:cNvPr id="381" name="Google Shape;381;p32"/>
          <p:cNvPicPr preferRelativeResize="0"/>
          <p:nvPr/>
        </p:nvPicPr>
        <p:blipFill rotWithShape="1">
          <a:blip r:embed="rId4">
            <a:alphaModFix/>
          </a:blip>
          <a:srcRect/>
          <a:stretch/>
        </p:blipFill>
        <p:spPr>
          <a:xfrm>
            <a:off x="812375" y="2000599"/>
            <a:ext cx="2710375" cy="11423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384</Words>
  <Application>Microsoft Office PowerPoint</Application>
  <PresentationFormat>On-screen Show (16:9)</PresentationFormat>
  <Paragraphs>51</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Maven Pro</vt:lpstr>
      <vt:lpstr>Aladin</vt:lpstr>
      <vt:lpstr>Source Code Pro</vt:lpstr>
      <vt:lpstr>Nunito</vt:lpstr>
      <vt:lpstr>Arial</vt:lpstr>
      <vt:lpstr>Simple Light</vt:lpstr>
      <vt:lpstr>Momentum</vt:lpstr>
      <vt:lpstr>WeSolve</vt:lpstr>
      <vt:lpstr>The Main Idea</vt:lpstr>
      <vt:lpstr>Crowdsourcing notions @ WeSolve</vt:lpstr>
      <vt:lpstr>Features @ WeSolve</vt:lpstr>
      <vt:lpstr>Obstacles</vt:lpstr>
      <vt:lpstr>Technology &amp; Architecture</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WeSolve</dc:title>
  <cp:lastModifiedBy>Nir Swartz</cp:lastModifiedBy>
  <cp:revision>3</cp:revision>
  <dcterms:modified xsi:type="dcterms:W3CDTF">2022-06-03T15:14:28Z</dcterms:modified>
</cp:coreProperties>
</file>